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notesSlides/notesSlide4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5"/>
  </p:notesMasterIdLst>
  <p:sldIdLst>
    <p:sldId id="302" r:id="rId2"/>
    <p:sldId id="303" r:id="rId3"/>
    <p:sldId id="304" r:id="rId4"/>
    <p:sldId id="296" r:id="rId5"/>
    <p:sldId id="298" r:id="rId6"/>
    <p:sldId id="299" r:id="rId7"/>
    <p:sldId id="300" r:id="rId8"/>
    <p:sldId id="301" r:id="rId9"/>
    <p:sldId id="308" r:id="rId10"/>
    <p:sldId id="316" r:id="rId11"/>
    <p:sldId id="307" r:id="rId12"/>
    <p:sldId id="310" r:id="rId13"/>
    <p:sldId id="314" r:id="rId14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FF"/>
    <a:srgbClr val="FF0066"/>
    <a:srgbClr val="996633"/>
    <a:srgbClr val="0A6613"/>
    <a:srgbClr val="FF3399"/>
    <a:srgbClr val="9900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81B3F811-FF2E-4230-A759-710C4C14D4A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FE4025FF-043B-494A-99CE-DBA05F88DD3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6B4A8EA-BE16-4032-AE80-CDAA70CC1BCD}" type="datetimeFigureOut">
              <a:rPr lang="en-US"/>
              <a:pPr>
                <a:defRPr/>
              </a:pPr>
              <a:t>4/14/2020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xmlns="" id="{1E94413C-9752-4919-9161-AFDF4DCC446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xmlns="" id="{69F93832-F3AD-438E-937F-B4CE5F53A5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3FAE6A8-5C6B-4AED-8B83-39BD3AC627E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5D34842-7D40-4A0B-BF01-87E73B69B9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20BFFC40-AD9B-4A08-8922-814A604365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89415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xmlns="" id="{80CFE7AF-7B79-47CC-B73F-81263E2F1D4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41DB258-5699-4D15-9907-23C9C2E20634}" type="slidenum">
              <a:rPr lang="en-US" altLang="vi-VN" sz="1200">
                <a:latin typeface="Arial" panose="020B0604020202020204" pitchFamily="34" charset="0"/>
                <a:cs typeface="Arial" panose="020B0604020202020204" pitchFamily="34" charset="0"/>
              </a:rPr>
              <a:pPr/>
              <a:t>1</a:t>
            </a:fld>
            <a:endParaRPr lang="en-US" altLang="vi-VN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xmlns="" id="{564BC6FB-A6BE-4217-A72A-9231747CC54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xmlns="" id="{F53F9F99-5FFD-4B83-B8E6-65811314BE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vi-VN" altLang="vi-VN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xmlns="" id="{C5C4C9EA-01DD-46CD-B1EE-CE53ED7CE65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xmlns="" id="{78762C77-AA95-4032-94DC-EBB783F3AAB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vi-VN">
              <a:latin typeface="Calibri" panose="020F0502020204030204" pitchFamily="34" charset="0"/>
            </a:endParaRPr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xmlns="" id="{411DAAC6-C3CB-4FC3-A51C-8F745A58FD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D5C07F2-29B4-4ED1-87BD-3CFC202AC3D9}" type="slidenum">
              <a:rPr lang="en-US" altLang="vi-VN" sz="1200"/>
              <a:pPr/>
              <a:t>4</a:t>
            </a:fld>
            <a:endParaRPr lang="en-US" altLang="vi-VN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xmlns="" id="{83D7C970-225D-4FAD-A598-B72762D3E5C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xmlns="" id="{5454D448-56A3-4FDC-B064-273052B3683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vi-VN">
              <a:latin typeface="Calibri" panose="020F0502020204030204" pitchFamily="34" charset="0"/>
            </a:endParaRPr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xmlns="" id="{72536313-AF03-4F05-BD22-73575D2C6A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456F75E-98DA-475A-A3CB-719185CB13D7}" type="slidenum">
              <a:rPr lang="en-US" altLang="vi-VN" sz="1200"/>
              <a:pPr/>
              <a:t>5</a:t>
            </a:fld>
            <a:endParaRPr lang="en-US" altLang="vi-VN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xmlns="" id="{7D15A2E3-0412-44CD-954A-4364E9A1A71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xmlns="" id="{6CAF5A0A-8FB4-45CB-9959-163647F3FAB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vi-VN">
              <a:latin typeface="Calibri" panose="020F0502020204030204" pitchFamily="34" charset="0"/>
            </a:endParaRPr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xmlns="" id="{822EA4D2-5E30-4905-8207-1A75E4690E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82B12BB-DAFA-47F6-9563-CD688BBFB57C}" type="slidenum">
              <a:rPr lang="en-US" altLang="vi-VN" sz="1200"/>
              <a:pPr/>
              <a:t>6</a:t>
            </a:fld>
            <a:endParaRPr lang="en-US" altLang="vi-VN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xmlns="" id="{37F0AC8A-E8B0-4891-8C27-F6BE3FAF710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C0E02F0-5D6D-4C3E-A4F3-AAB4C62221D2}" type="slidenum">
              <a:rPr lang="en-US" altLang="vi-VN" sz="1200">
                <a:latin typeface="Arial" panose="020B0604020202020204" pitchFamily="34" charset="0"/>
                <a:cs typeface="Arial" panose="020B0604020202020204" pitchFamily="34" charset="0"/>
              </a:rPr>
              <a:pPr/>
              <a:t>13</a:t>
            </a:fld>
            <a:endParaRPr lang="en-US" altLang="vi-VN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xmlns="" id="{84C6D78B-E964-4AB5-BAD6-E89E4EB2B6E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xmlns="" id="{BA92EE19-A297-437F-A1E8-1D045980F0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vi-VN" altLang="vi-VN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32346D9-5BF4-4BC6-9B54-B94B43A26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5711468-558E-4F5E-BD8D-35F6650F4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88EC518-24B7-443B-A42F-4AD8A3230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96E435-D855-48B7-9255-4FC9453329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4638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C5F57FA-7927-4435-83CF-9A951A317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52D9FBF-D57F-4ED7-99D8-1CB4F602C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4160E7B-4625-4482-A813-CB5215F31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D4F16-BF22-40A5-B654-C96ED4ED9F5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6415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15993E6-9E01-45FE-AC49-C78305D5D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272A1B0-6EE1-4D1F-8FE3-8311F8F25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CF99D0C-6C0F-40C4-A6FE-E492A5C7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5D1323-2EE9-4D58-9AA8-18226A91B0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37196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66ABA8BD-4E13-4FEF-BD4F-EC1B57C817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3058F5ED-BEBE-45D8-A996-0884B744CE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62E76856-DB6C-482B-B387-B44D08D6D1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7E75D-F671-4818-80D6-C22F980F196B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70136777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6A851C5-114B-4E20-9E36-0C5B0DBF3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CFD06FB-1F90-41FB-B8CC-8DED17DB4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979C59E-3877-446D-B184-24E59CD45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E6C70-7F5A-43F1-B461-5C4AAA6351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800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D4E05D3-DAF7-4B92-AE5F-981FCD38E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96583AB-6294-4AB9-A062-EDA1418AA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A019404-B9C0-4968-ACD6-4D09AD255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37438-8EE4-47ED-A1C5-4897AE80BD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5270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3CCA07D8-8BCF-4BC4-A7A8-1798BC6F6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539D8052-D572-4ADB-94D2-15D6F8CA4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56E3B451-7FEC-4198-A489-46F64E0D8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04D71-2201-4F8D-A4EA-5D2DDBEFC45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4151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1474" y="1812927"/>
            <a:ext cx="31330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7A22A8FA-CDFC-48FD-9419-225B4EDB6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207CCFB-1E1D-49CF-88C6-1AC08897C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0E6E208B-65D8-45AB-AAB8-CF667744A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C1787-7020-4C40-953E-3D5F73C140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7206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xmlns="" id="{6252000C-5DC4-41AD-9DE6-5801B4344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B492A130-93A7-4113-BA48-85A11DAEB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427EB10A-9ADE-4640-9F6A-94C53D980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561FD-20E5-4B99-985D-CEBC1D55BC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6700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xmlns="" id="{D40A49F4-E7D0-4563-B535-EE7FC217E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xmlns="" id="{72F90B16-D0AA-45B9-A91F-3254B6247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7801ED73-BF7F-4746-BD84-7BD2F1ABE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508C5C-14C2-429F-9444-44E68918AD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2834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B52C6FEE-D3AF-4451-B36F-2788B10D4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3DCC8E8B-CBD1-4588-BA20-126894106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66A2EC08-A347-4FE8-A34D-773858018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6629F-3420-4EE5-913E-0BED9C096D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9521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xmlns="" id="{A8A6FF8A-3D9A-48E6-836D-435B9BB94F08}"/>
              </a:ext>
            </a:extLst>
          </p:cNvPr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xmlns="" id="{25547990-1574-44CE-8AE1-3E9A57A84DA8}"/>
              </a:ext>
            </a:extLst>
          </p:cNvPr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xmlns="" id="{9AD55CAC-EE99-432A-AFA0-D66A65981DBB}"/>
              </a:ext>
            </a:extLst>
          </p:cNvPr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xmlns="" id="{ABCE8FA4-B9F5-4F3A-AB0B-AAE650424652}"/>
              </a:ext>
            </a:extLst>
          </p:cNvPr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xmlns="" id="{3D577272-EF55-472B-87DB-49D6E8FB9C36}"/>
              </a:ext>
            </a:extLst>
          </p:cNvPr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xmlns="" id="{53648C88-EE64-41E9-9A5A-90EB64761F6C}"/>
              </a:ext>
            </a:extLst>
          </p:cNvPr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xmlns="" id="{F7F2E123-294E-44D4-971D-54770EEDD13C}"/>
              </a:ext>
            </a:extLst>
          </p:cNvPr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xmlns="" id="{762F1C07-6D0C-487D-9DCC-49DC612F37A3}"/>
              </a:ext>
            </a:extLst>
          </p:cNvPr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 rtlCol="0">
            <a:normAutofit/>
          </a:bodyPr>
          <a:lstStyle/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13" name="Date Placeholder 4">
            <a:extLst>
              <a:ext uri="{FF2B5EF4-FFF2-40B4-BE49-F238E27FC236}">
                <a16:creationId xmlns:a16="http://schemas.microsoft.com/office/drawing/2014/main" xmlns="" id="{A963C3A8-DD46-4930-83FF-112414BBD324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Footer Placeholder 5">
            <a:extLst>
              <a:ext uri="{FF2B5EF4-FFF2-40B4-BE49-F238E27FC236}">
                <a16:creationId xmlns:a16="http://schemas.microsoft.com/office/drawing/2014/main" xmlns="" id="{EA39E28F-58A3-45B8-B2DB-C3FA0BE6F5A0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xmlns="" id="{5824855C-142C-4190-973F-DFAB1BF2592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352F615-06A9-4F74-B374-FBF2139E21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9370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18">
            <a:extLst>
              <a:ext uri="{FF2B5EF4-FFF2-40B4-BE49-F238E27FC236}">
                <a16:creationId xmlns:a16="http://schemas.microsoft.com/office/drawing/2014/main" xmlns="" id="{1E748A6A-5E00-4F9C-B187-882A86C4D502}"/>
              </a:ext>
            </a:extLst>
          </p:cNvPr>
          <p:cNvGrpSpPr>
            <a:grpSpLocks/>
          </p:cNvGrpSpPr>
          <p:nvPr/>
        </p:nvGrpSpPr>
        <p:grpSpPr bwMode="auto">
          <a:xfrm>
            <a:off x="6557963" y="66675"/>
            <a:ext cx="2574925" cy="6796088"/>
            <a:chOff x="6558164" y="66319"/>
            <a:chExt cx="2575511" cy="6797067"/>
          </a:xfrm>
        </p:grpSpPr>
        <p:grpSp>
          <p:nvGrpSpPr>
            <p:cNvPr id="1032" name="Group 62">
              <a:extLst>
                <a:ext uri="{FF2B5EF4-FFF2-40B4-BE49-F238E27FC236}">
                  <a16:creationId xmlns:a16="http://schemas.microsoft.com/office/drawing/2014/main" xmlns="" id="{862DDCB0-BDAA-4BFD-B2B9-AA64509CB0F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924386" y="66319"/>
              <a:ext cx="2173634" cy="6673398"/>
              <a:chOff x="6924386" y="66319"/>
              <a:chExt cx="2173634" cy="6673398"/>
            </a:xfrm>
          </p:grpSpPr>
          <p:grpSp>
            <p:nvGrpSpPr>
              <p:cNvPr id="1040" name="Group 44">
                <a:extLst>
                  <a:ext uri="{FF2B5EF4-FFF2-40B4-BE49-F238E27FC236}">
                    <a16:creationId xmlns:a16="http://schemas.microsoft.com/office/drawing/2014/main" xmlns="" id="{C7BFED0A-6A4F-4890-942D-9BCB7D6B728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924386" y="66319"/>
                <a:ext cx="2066032" cy="6673398"/>
                <a:chOff x="6924386" y="66319"/>
                <a:chExt cx="2066032" cy="6673398"/>
              </a:xfrm>
            </p:grpSpPr>
            <p:sp>
              <p:nvSpPr>
                <p:cNvPr id="234" name="Freeform 233">
                  <a:extLst>
                    <a:ext uri="{FF2B5EF4-FFF2-40B4-BE49-F238E27FC236}">
                      <a16:creationId xmlns:a16="http://schemas.microsoft.com/office/drawing/2014/main" xmlns="" id="{0AFE5D83-405B-4010-8F27-D80119C0BFA8}"/>
                    </a:ext>
                  </a:extLst>
                </p:cNvPr>
                <p:cNvSpPr>
                  <a:spLocks noChangeAspect="1" noEditPoints="1"/>
                </p:cNvSpPr>
                <p:nvPr/>
              </p:nvSpPr>
              <p:spPr bwMode="auto">
                <a:xfrm rot="879737">
                  <a:off x="7130233" y="66319"/>
                  <a:ext cx="609204" cy="662248"/>
                </a:xfrm>
                <a:custGeom>
                  <a:avLst/>
                  <a:gdLst>
                    <a:gd name="T0" fmla="*/ 748 w 758"/>
                    <a:gd name="T1" fmla="*/ 508 h 824"/>
                    <a:gd name="T2" fmla="*/ 550 w 758"/>
                    <a:gd name="T3" fmla="*/ 490 h 824"/>
                    <a:gd name="T4" fmla="*/ 512 w 758"/>
                    <a:gd name="T5" fmla="*/ 448 h 824"/>
                    <a:gd name="T6" fmla="*/ 500 w 758"/>
                    <a:gd name="T7" fmla="*/ 408 h 824"/>
                    <a:gd name="T8" fmla="*/ 550 w 758"/>
                    <a:gd name="T9" fmla="*/ 334 h 824"/>
                    <a:gd name="T10" fmla="*/ 744 w 758"/>
                    <a:gd name="T11" fmla="*/ 324 h 824"/>
                    <a:gd name="T12" fmla="*/ 700 w 758"/>
                    <a:gd name="T13" fmla="*/ 246 h 824"/>
                    <a:gd name="T14" fmla="*/ 728 w 758"/>
                    <a:gd name="T15" fmla="*/ 196 h 824"/>
                    <a:gd name="T16" fmla="*/ 620 w 758"/>
                    <a:gd name="T17" fmla="*/ 248 h 824"/>
                    <a:gd name="T18" fmla="*/ 534 w 758"/>
                    <a:gd name="T19" fmla="*/ 306 h 824"/>
                    <a:gd name="T20" fmla="*/ 482 w 758"/>
                    <a:gd name="T21" fmla="*/ 314 h 824"/>
                    <a:gd name="T22" fmla="*/ 456 w 758"/>
                    <a:gd name="T23" fmla="*/ 310 h 824"/>
                    <a:gd name="T24" fmla="*/ 410 w 758"/>
                    <a:gd name="T25" fmla="*/ 268 h 824"/>
                    <a:gd name="T26" fmla="*/ 396 w 758"/>
                    <a:gd name="T27" fmla="*/ 202 h 824"/>
                    <a:gd name="T28" fmla="*/ 396 w 758"/>
                    <a:gd name="T29" fmla="*/ 66 h 824"/>
                    <a:gd name="T30" fmla="*/ 388 w 758"/>
                    <a:gd name="T31" fmla="*/ 0 h 824"/>
                    <a:gd name="T32" fmla="*/ 310 w 758"/>
                    <a:gd name="T33" fmla="*/ 16 h 824"/>
                    <a:gd name="T34" fmla="*/ 360 w 758"/>
                    <a:gd name="T35" fmla="*/ 144 h 824"/>
                    <a:gd name="T36" fmla="*/ 358 w 758"/>
                    <a:gd name="T37" fmla="*/ 230 h 824"/>
                    <a:gd name="T38" fmla="*/ 320 w 758"/>
                    <a:gd name="T39" fmla="*/ 306 h 824"/>
                    <a:gd name="T40" fmla="*/ 280 w 758"/>
                    <a:gd name="T41" fmla="*/ 314 h 824"/>
                    <a:gd name="T42" fmla="*/ 224 w 758"/>
                    <a:gd name="T43" fmla="*/ 304 h 824"/>
                    <a:gd name="T44" fmla="*/ 136 w 758"/>
                    <a:gd name="T45" fmla="*/ 250 h 824"/>
                    <a:gd name="T46" fmla="*/ 30 w 758"/>
                    <a:gd name="T47" fmla="*/ 198 h 824"/>
                    <a:gd name="T48" fmla="*/ 0 w 758"/>
                    <a:gd name="T49" fmla="*/ 264 h 824"/>
                    <a:gd name="T50" fmla="*/ 138 w 758"/>
                    <a:gd name="T51" fmla="*/ 296 h 824"/>
                    <a:gd name="T52" fmla="*/ 208 w 758"/>
                    <a:gd name="T53" fmla="*/ 334 h 824"/>
                    <a:gd name="T54" fmla="*/ 258 w 758"/>
                    <a:gd name="T55" fmla="*/ 408 h 824"/>
                    <a:gd name="T56" fmla="*/ 246 w 758"/>
                    <a:gd name="T57" fmla="*/ 448 h 824"/>
                    <a:gd name="T58" fmla="*/ 210 w 758"/>
                    <a:gd name="T59" fmla="*/ 492 h 824"/>
                    <a:gd name="T60" fmla="*/ 118 w 758"/>
                    <a:gd name="T61" fmla="*/ 540 h 824"/>
                    <a:gd name="T62" fmla="*/ 38 w 758"/>
                    <a:gd name="T63" fmla="*/ 592 h 824"/>
                    <a:gd name="T64" fmla="*/ 76 w 758"/>
                    <a:gd name="T65" fmla="*/ 608 h 824"/>
                    <a:gd name="T66" fmla="*/ 122 w 758"/>
                    <a:gd name="T67" fmla="*/ 686 h 824"/>
                    <a:gd name="T68" fmla="*/ 228 w 758"/>
                    <a:gd name="T69" fmla="*/ 520 h 824"/>
                    <a:gd name="T70" fmla="*/ 282 w 758"/>
                    <a:gd name="T71" fmla="*/ 508 h 824"/>
                    <a:gd name="T72" fmla="*/ 334 w 758"/>
                    <a:gd name="T73" fmla="*/ 528 h 824"/>
                    <a:gd name="T74" fmla="*/ 362 w 758"/>
                    <a:gd name="T75" fmla="*/ 598 h 824"/>
                    <a:gd name="T76" fmla="*/ 280 w 758"/>
                    <a:gd name="T77" fmla="*/ 778 h 824"/>
                    <a:gd name="T78" fmla="*/ 362 w 758"/>
                    <a:gd name="T79" fmla="*/ 772 h 824"/>
                    <a:gd name="T80" fmla="*/ 396 w 758"/>
                    <a:gd name="T81" fmla="*/ 796 h 824"/>
                    <a:gd name="T82" fmla="*/ 480 w 758"/>
                    <a:gd name="T83" fmla="*/ 778 h 824"/>
                    <a:gd name="T84" fmla="*/ 396 w 758"/>
                    <a:gd name="T85" fmla="*/ 600 h 824"/>
                    <a:gd name="T86" fmla="*/ 414 w 758"/>
                    <a:gd name="T87" fmla="*/ 546 h 824"/>
                    <a:gd name="T88" fmla="*/ 466 w 758"/>
                    <a:gd name="T89" fmla="*/ 508 h 824"/>
                    <a:gd name="T90" fmla="*/ 522 w 758"/>
                    <a:gd name="T91" fmla="*/ 520 h 824"/>
                    <a:gd name="T92" fmla="*/ 602 w 758"/>
                    <a:gd name="T93" fmla="*/ 562 h 824"/>
                    <a:gd name="T94" fmla="*/ 698 w 758"/>
                    <a:gd name="T95" fmla="*/ 664 h 824"/>
                    <a:gd name="T96" fmla="*/ 740 w 758"/>
                    <a:gd name="T97" fmla="*/ 606 h 824"/>
                    <a:gd name="T98" fmla="*/ 324 w 758"/>
                    <a:gd name="T99" fmla="*/ 398 h 824"/>
                    <a:gd name="T100" fmla="*/ 340 w 758"/>
                    <a:gd name="T101" fmla="*/ 452 h 824"/>
                    <a:gd name="T102" fmla="*/ 360 w 758"/>
                    <a:gd name="T103" fmla="*/ 380 h 824"/>
                    <a:gd name="T104" fmla="*/ 414 w 758"/>
                    <a:gd name="T105" fmla="*/ 352 h 824"/>
                    <a:gd name="T106" fmla="*/ 414 w 758"/>
                    <a:gd name="T107" fmla="*/ 472 h 824"/>
                    <a:gd name="T108" fmla="*/ 434 w 758"/>
                    <a:gd name="T109" fmla="*/ 424 h 8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758" h="824">
                      <a:moveTo>
                        <a:pt x="700" y="576"/>
                      </a:moveTo>
                      <a:lnTo>
                        <a:pt x="758" y="558"/>
                      </a:lnTo>
                      <a:lnTo>
                        <a:pt x="756" y="548"/>
                      </a:lnTo>
                      <a:lnTo>
                        <a:pt x="686" y="566"/>
                      </a:lnTo>
                      <a:lnTo>
                        <a:pt x="686" y="566"/>
                      </a:lnTo>
                      <a:lnTo>
                        <a:pt x="640" y="538"/>
                      </a:lnTo>
                      <a:lnTo>
                        <a:pt x="748" y="508"/>
                      </a:lnTo>
                      <a:lnTo>
                        <a:pt x="746" y="496"/>
                      </a:lnTo>
                      <a:lnTo>
                        <a:pt x="620" y="528"/>
                      </a:lnTo>
                      <a:lnTo>
                        <a:pt x="620" y="528"/>
                      </a:lnTo>
                      <a:lnTo>
                        <a:pt x="568" y="502"/>
                      </a:lnTo>
                      <a:lnTo>
                        <a:pt x="568" y="502"/>
                      </a:lnTo>
                      <a:lnTo>
                        <a:pt x="550" y="492"/>
                      </a:lnTo>
                      <a:lnTo>
                        <a:pt x="550" y="490"/>
                      </a:lnTo>
                      <a:lnTo>
                        <a:pt x="550" y="490"/>
                      </a:lnTo>
                      <a:lnTo>
                        <a:pt x="550" y="488"/>
                      </a:lnTo>
                      <a:lnTo>
                        <a:pt x="546" y="484"/>
                      </a:lnTo>
                      <a:lnTo>
                        <a:pt x="518" y="456"/>
                      </a:lnTo>
                      <a:lnTo>
                        <a:pt x="518" y="456"/>
                      </a:lnTo>
                      <a:lnTo>
                        <a:pt x="512" y="448"/>
                      </a:lnTo>
                      <a:lnTo>
                        <a:pt x="512" y="448"/>
                      </a:lnTo>
                      <a:lnTo>
                        <a:pt x="504" y="432"/>
                      </a:lnTo>
                      <a:lnTo>
                        <a:pt x="500" y="414"/>
                      </a:lnTo>
                      <a:lnTo>
                        <a:pt x="500" y="414"/>
                      </a:lnTo>
                      <a:lnTo>
                        <a:pt x="500" y="412"/>
                      </a:lnTo>
                      <a:lnTo>
                        <a:pt x="500" y="412"/>
                      </a:lnTo>
                      <a:lnTo>
                        <a:pt x="500" y="408"/>
                      </a:lnTo>
                      <a:lnTo>
                        <a:pt x="500" y="408"/>
                      </a:lnTo>
                      <a:lnTo>
                        <a:pt x="504" y="392"/>
                      </a:lnTo>
                      <a:lnTo>
                        <a:pt x="512" y="374"/>
                      </a:lnTo>
                      <a:lnTo>
                        <a:pt x="512" y="374"/>
                      </a:lnTo>
                      <a:lnTo>
                        <a:pt x="518" y="366"/>
                      </a:lnTo>
                      <a:lnTo>
                        <a:pt x="518" y="366"/>
                      </a:lnTo>
                      <a:lnTo>
                        <a:pt x="546" y="340"/>
                      </a:lnTo>
                      <a:lnTo>
                        <a:pt x="550" y="334"/>
                      </a:lnTo>
                      <a:lnTo>
                        <a:pt x="550" y="332"/>
                      </a:lnTo>
                      <a:lnTo>
                        <a:pt x="548" y="330"/>
                      </a:lnTo>
                      <a:lnTo>
                        <a:pt x="548" y="330"/>
                      </a:lnTo>
                      <a:lnTo>
                        <a:pt x="568" y="320"/>
                      </a:lnTo>
                      <a:lnTo>
                        <a:pt x="568" y="320"/>
                      </a:lnTo>
                      <a:lnTo>
                        <a:pt x="620" y="294"/>
                      </a:lnTo>
                      <a:lnTo>
                        <a:pt x="744" y="324"/>
                      </a:lnTo>
                      <a:lnTo>
                        <a:pt x="746" y="312"/>
                      </a:lnTo>
                      <a:lnTo>
                        <a:pt x="640" y="282"/>
                      </a:lnTo>
                      <a:lnTo>
                        <a:pt x="640" y="282"/>
                      </a:lnTo>
                      <a:lnTo>
                        <a:pt x="686" y="254"/>
                      </a:lnTo>
                      <a:lnTo>
                        <a:pt x="754" y="272"/>
                      </a:lnTo>
                      <a:lnTo>
                        <a:pt x="758" y="262"/>
                      </a:lnTo>
                      <a:lnTo>
                        <a:pt x="700" y="246"/>
                      </a:lnTo>
                      <a:lnTo>
                        <a:pt x="700" y="246"/>
                      </a:lnTo>
                      <a:lnTo>
                        <a:pt x="720" y="230"/>
                      </a:lnTo>
                      <a:lnTo>
                        <a:pt x="740" y="216"/>
                      </a:lnTo>
                      <a:lnTo>
                        <a:pt x="742" y="214"/>
                      </a:lnTo>
                      <a:lnTo>
                        <a:pt x="732" y="196"/>
                      </a:lnTo>
                      <a:lnTo>
                        <a:pt x="728" y="196"/>
                      </a:lnTo>
                      <a:lnTo>
                        <a:pt x="728" y="196"/>
                      </a:lnTo>
                      <a:lnTo>
                        <a:pt x="704" y="206"/>
                      </a:lnTo>
                      <a:lnTo>
                        <a:pt x="682" y="216"/>
                      </a:lnTo>
                      <a:lnTo>
                        <a:pt x="696" y="156"/>
                      </a:lnTo>
                      <a:lnTo>
                        <a:pt x="686" y="154"/>
                      </a:lnTo>
                      <a:lnTo>
                        <a:pt x="666" y="222"/>
                      </a:lnTo>
                      <a:lnTo>
                        <a:pt x="666" y="222"/>
                      </a:lnTo>
                      <a:lnTo>
                        <a:pt x="620" y="248"/>
                      </a:lnTo>
                      <a:lnTo>
                        <a:pt x="646" y="140"/>
                      </a:lnTo>
                      <a:lnTo>
                        <a:pt x="636" y="136"/>
                      </a:lnTo>
                      <a:lnTo>
                        <a:pt x="600" y="260"/>
                      </a:lnTo>
                      <a:lnTo>
                        <a:pt x="600" y="260"/>
                      </a:lnTo>
                      <a:lnTo>
                        <a:pt x="552" y="292"/>
                      </a:lnTo>
                      <a:lnTo>
                        <a:pt x="552" y="292"/>
                      </a:lnTo>
                      <a:lnTo>
                        <a:pt x="534" y="306"/>
                      </a:lnTo>
                      <a:lnTo>
                        <a:pt x="532" y="304"/>
                      </a:lnTo>
                      <a:lnTo>
                        <a:pt x="530" y="304"/>
                      </a:lnTo>
                      <a:lnTo>
                        <a:pt x="530" y="304"/>
                      </a:lnTo>
                      <a:lnTo>
                        <a:pt x="522" y="304"/>
                      </a:lnTo>
                      <a:lnTo>
                        <a:pt x="488" y="314"/>
                      </a:lnTo>
                      <a:lnTo>
                        <a:pt x="488" y="314"/>
                      </a:lnTo>
                      <a:lnTo>
                        <a:pt x="482" y="314"/>
                      </a:lnTo>
                      <a:lnTo>
                        <a:pt x="478" y="314"/>
                      </a:lnTo>
                      <a:lnTo>
                        <a:pt x="478" y="314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56" y="310"/>
                      </a:lnTo>
                      <a:lnTo>
                        <a:pt x="446" y="308"/>
                      </a:lnTo>
                      <a:lnTo>
                        <a:pt x="438" y="304"/>
                      </a:lnTo>
                      <a:lnTo>
                        <a:pt x="438" y="304"/>
                      </a:lnTo>
                      <a:lnTo>
                        <a:pt x="424" y="292"/>
                      </a:lnTo>
                      <a:lnTo>
                        <a:pt x="414" y="278"/>
                      </a:lnTo>
                      <a:lnTo>
                        <a:pt x="414" y="278"/>
                      </a:lnTo>
                      <a:lnTo>
                        <a:pt x="410" y="268"/>
                      </a:lnTo>
                      <a:lnTo>
                        <a:pt x="410" y="268"/>
                      </a:lnTo>
                      <a:lnTo>
                        <a:pt x="400" y="230"/>
                      </a:lnTo>
                      <a:lnTo>
                        <a:pt x="398" y="224"/>
                      </a:lnTo>
                      <a:lnTo>
                        <a:pt x="396" y="224"/>
                      </a:lnTo>
                      <a:lnTo>
                        <a:pt x="394" y="224"/>
                      </a:lnTo>
                      <a:lnTo>
                        <a:pt x="394" y="224"/>
                      </a:lnTo>
                      <a:lnTo>
                        <a:pt x="396" y="202"/>
                      </a:lnTo>
                      <a:lnTo>
                        <a:pt x="396" y="202"/>
                      </a:lnTo>
                      <a:lnTo>
                        <a:pt x="398" y="142"/>
                      </a:lnTo>
                      <a:lnTo>
                        <a:pt x="486" y="52"/>
                      </a:lnTo>
                      <a:lnTo>
                        <a:pt x="478" y="44"/>
                      </a:lnTo>
                      <a:lnTo>
                        <a:pt x="398" y="120"/>
                      </a:lnTo>
                      <a:lnTo>
                        <a:pt x="398" y="120"/>
                      </a:lnTo>
                      <a:lnTo>
                        <a:pt x="396" y="66"/>
                      </a:lnTo>
                      <a:lnTo>
                        <a:pt x="446" y="16"/>
                      </a:lnTo>
                      <a:lnTo>
                        <a:pt x="438" y="8"/>
                      </a:lnTo>
                      <a:lnTo>
                        <a:pt x="396" y="50"/>
                      </a:lnTo>
                      <a:lnTo>
                        <a:pt x="396" y="50"/>
                      </a:lnTo>
                      <a:lnTo>
                        <a:pt x="394" y="26"/>
                      </a:lnTo>
                      <a:lnTo>
                        <a:pt x="390" y="2"/>
                      </a:lnTo>
                      <a:lnTo>
                        <a:pt x="388" y="0"/>
                      </a:lnTo>
                      <a:lnTo>
                        <a:pt x="368" y="0"/>
                      </a:lnTo>
                      <a:lnTo>
                        <a:pt x="368" y="2"/>
                      </a:lnTo>
                      <a:lnTo>
                        <a:pt x="368" y="2"/>
                      </a:lnTo>
                      <a:lnTo>
                        <a:pt x="364" y="28"/>
                      </a:lnTo>
                      <a:lnTo>
                        <a:pt x="360" y="52"/>
                      </a:lnTo>
                      <a:lnTo>
                        <a:pt x="316" y="10"/>
                      </a:lnTo>
                      <a:lnTo>
                        <a:pt x="310" y="16"/>
                      </a:lnTo>
                      <a:lnTo>
                        <a:pt x="360" y="68"/>
                      </a:lnTo>
                      <a:lnTo>
                        <a:pt x="360" y="68"/>
                      </a:lnTo>
                      <a:lnTo>
                        <a:pt x="358" y="122"/>
                      </a:lnTo>
                      <a:lnTo>
                        <a:pt x="278" y="44"/>
                      </a:lnTo>
                      <a:lnTo>
                        <a:pt x="270" y="52"/>
                      </a:lnTo>
                      <a:lnTo>
                        <a:pt x="360" y="144"/>
                      </a:lnTo>
                      <a:lnTo>
                        <a:pt x="360" y="144"/>
                      </a:lnTo>
                      <a:lnTo>
                        <a:pt x="362" y="202"/>
                      </a:lnTo>
                      <a:lnTo>
                        <a:pt x="362" y="202"/>
                      </a:lnTo>
                      <a:lnTo>
                        <a:pt x="364" y="224"/>
                      </a:lnTo>
                      <a:lnTo>
                        <a:pt x="362" y="224"/>
                      </a:lnTo>
                      <a:lnTo>
                        <a:pt x="362" y="224"/>
                      </a:lnTo>
                      <a:lnTo>
                        <a:pt x="360" y="224"/>
                      </a:lnTo>
                      <a:lnTo>
                        <a:pt x="358" y="230"/>
                      </a:lnTo>
                      <a:lnTo>
                        <a:pt x="348" y="268"/>
                      </a:lnTo>
                      <a:lnTo>
                        <a:pt x="348" y="268"/>
                      </a:lnTo>
                      <a:lnTo>
                        <a:pt x="344" y="278"/>
                      </a:lnTo>
                      <a:lnTo>
                        <a:pt x="344" y="278"/>
                      </a:lnTo>
                      <a:lnTo>
                        <a:pt x="334" y="294"/>
                      </a:lnTo>
                      <a:lnTo>
                        <a:pt x="320" y="306"/>
                      </a:lnTo>
                      <a:lnTo>
                        <a:pt x="320" y="306"/>
                      </a:lnTo>
                      <a:lnTo>
                        <a:pt x="312" y="310"/>
                      </a:lnTo>
                      <a:lnTo>
                        <a:pt x="302" y="312"/>
                      </a:lnTo>
                      <a:lnTo>
                        <a:pt x="292" y="314"/>
                      </a:lnTo>
                      <a:lnTo>
                        <a:pt x="282" y="314"/>
                      </a:lnTo>
                      <a:lnTo>
                        <a:pt x="282" y="314"/>
                      </a:lnTo>
                      <a:lnTo>
                        <a:pt x="280" y="314"/>
                      </a:lnTo>
                      <a:lnTo>
                        <a:pt x="280" y="314"/>
                      </a:lnTo>
                      <a:lnTo>
                        <a:pt x="270" y="312"/>
                      </a:lnTo>
                      <a:lnTo>
                        <a:pt x="270" y="312"/>
                      </a:lnTo>
                      <a:lnTo>
                        <a:pt x="236" y="302"/>
                      </a:lnTo>
                      <a:lnTo>
                        <a:pt x="228" y="302"/>
                      </a:lnTo>
                      <a:lnTo>
                        <a:pt x="224" y="302"/>
                      </a:lnTo>
                      <a:lnTo>
                        <a:pt x="224" y="304"/>
                      </a:lnTo>
                      <a:lnTo>
                        <a:pt x="224" y="304"/>
                      </a:lnTo>
                      <a:lnTo>
                        <a:pt x="206" y="292"/>
                      </a:lnTo>
                      <a:lnTo>
                        <a:pt x="206" y="292"/>
                      </a:lnTo>
                      <a:lnTo>
                        <a:pt x="156" y="260"/>
                      </a:lnTo>
                      <a:lnTo>
                        <a:pt x="120" y="140"/>
                      </a:lnTo>
                      <a:lnTo>
                        <a:pt x="110" y="142"/>
                      </a:lnTo>
                      <a:lnTo>
                        <a:pt x="136" y="250"/>
                      </a:lnTo>
                      <a:lnTo>
                        <a:pt x="136" y="250"/>
                      </a:lnTo>
                      <a:lnTo>
                        <a:pt x="90" y="224"/>
                      </a:lnTo>
                      <a:lnTo>
                        <a:pt x="70" y="156"/>
                      </a:lnTo>
                      <a:lnTo>
                        <a:pt x="60" y="158"/>
                      </a:lnTo>
                      <a:lnTo>
                        <a:pt x="74" y="216"/>
                      </a:lnTo>
                      <a:lnTo>
                        <a:pt x="74" y="216"/>
                      </a:lnTo>
                      <a:lnTo>
                        <a:pt x="52" y="206"/>
                      </a:lnTo>
                      <a:lnTo>
                        <a:pt x="30" y="198"/>
                      </a:lnTo>
                      <a:lnTo>
                        <a:pt x="26" y="196"/>
                      </a:lnTo>
                      <a:lnTo>
                        <a:pt x="16" y="214"/>
                      </a:lnTo>
                      <a:lnTo>
                        <a:pt x="18" y="216"/>
                      </a:lnTo>
                      <a:lnTo>
                        <a:pt x="18" y="216"/>
                      </a:lnTo>
                      <a:lnTo>
                        <a:pt x="38" y="232"/>
                      </a:lnTo>
                      <a:lnTo>
                        <a:pt x="58" y="248"/>
                      </a:lnTo>
                      <a:lnTo>
                        <a:pt x="0" y="264"/>
                      </a:lnTo>
                      <a:lnTo>
                        <a:pt x="2" y="274"/>
                      </a:lnTo>
                      <a:lnTo>
                        <a:pt x="72" y="256"/>
                      </a:lnTo>
                      <a:lnTo>
                        <a:pt x="72" y="256"/>
                      </a:lnTo>
                      <a:lnTo>
                        <a:pt x="118" y="284"/>
                      </a:lnTo>
                      <a:lnTo>
                        <a:pt x="10" y="316"/>
                      </a:lnTo>
                      <a:lnTo>
                        <a:pt x="12" y="326"/>
                      </a:lnTo>
                      <a:lnTo>
                        <a:pt x="138" y="296"/>
                      </a:lnTo>
                      <a:lnTo>
                        <a:pt x="138" y="296"/>
                      </a:lnTo>
                      <a:lnTo>
                        <a:pt x="190" y="322"/>
                      </a:lnTo>
                      <a:lnTo>
                        <a:pt x="190" y="32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4"/>
                      </a:lnTo>
                      <a:lnTo>
                        <a:pt x="212" y="340"/>
                      </a:lnTo>
                      <a:lnTo>
                        <a:pt x="240" y="366"/>
                      </a:lnTo>
                      <a:lnTo>
                        <a:pt x="240" y="366"/>
                      </a:lnTo>
                      <a:lnTo>
                        <a:pt x="246" y="374"/>
                      </a:lnTo>
                      <a:lnTo>
                        <a:pt x="246" y="374"/>
                      </a:lnTo>
                      <a:lnTo>
                        <a:pt x="254" y="392"/>
                      </a:lnTo>
                      <a:lnTo>
                        <a:pt x="258" y="408"/>
                      </a:lnTo>
                      <a:lnTo>
                        <a:pt x="258" y="408"/>
                      </a:lnTo>
                      <a:lnTo>
                        <a:pt x="258" y="412"/>
                      </a:lnTo>
                      <a:lnTo>
                        <a:pt x="258" y="412"/>
                      </a:lnTo>
                      <a:lnTo>
                        <a:pt x="258" y="414"/>
                      </a:lnTo>
                      <a:lnTo>
                        <a:pt x="258" y="414"/>
                      </a:lnTo>
                      <a:lnTo>
                        <a:pt x="254" y="432"/>
                      </a:lnTo>
                      <a:lnTo>
                        <a:pt x="246" y="448"/>
                      </a:lnTo>
                      <a:lnTo>
                        <a:pt x="246" y="448"/>
                      </a:lnTo>
                      <a:lnTo>
                        <a:pt x="240" y="456"/>
                      </a:lnTo>
                      <a:lnTo>
                        <a:pt x="240" y="456"/>
                      </a:lnTo>
                      <a:lnTo>
                        <a:pt x="212" y="484"/>
                      </a:lnTo>
                      <a:lnTo>
                        <a:pt x="208" y="488"/>
                      </a:lnTo>
                      <a:lnTo>
                        <a:pt x="208" y="490"/>
                      </a:lnTo>
                      <a:lnTo>
                        <a:pt x="210" y="492"/>
                      </a:lnTo>
                      <a:lnTo>
                        <a:pt x="210" y="492"/>
                      </a:lnTo>
                      <a:lnTo>
                        <a:pt x="190" y="502"/>
                      </a:lnTo>
                      <a:lnTo>
                        <a:pt x="190" y="502"/>
                      </a:lnTo>
                      <a:lnTo>
                        <a:pt x="138" y="530"/>
                      </a:lnTo>
                      <a:lnTo>
                        <a:pt x="14" y="500"/>
                      </a:lnTo>
                      <a:lnTo>
                        <a:pt x="12" y="510"/>
                      </a:lnTo>
                      <a:lnTo>
                        <a:pt x="118" y="540"/>
                      </a:lnTo>
                      <a:lnTo>
                        <a:pt x="118" y="540"/>
                      </a:lnTo>
                      <a:lnTo>
                        <a:pt x="72" y="568"/>
                      </a:lnTo>
                      <a:lnTo>
                        <a:pt x="4" y="552"/>
                      </a:lnTo>
                      <a:lnTo>
                        <a:pt x="0" y="560"/>
                      </a:lnTo>
                      <a:lnTo>
                        <a:pt x="58" y="578"/>
                      </a:lnTo>
                      <a:lnTo>
                        <a:pt x="58" y="578"/>
                      </a:lnTo>
                      <a:lnTo>
                        <a:pt x="38" y="592"/>
                      </a:lnTo>
                      <a:lnTo>
                        <a:pt x="18" y="608"/>
                      </a:lnTo>
                      <a:lnTo>
                        <a:pt x="16" y="610"/>
                      </a:lnTo>
                      <a:lnTo>
                        <a:pt x="26" y="628"/>
                      </a:lnTo>
                      <a:lnTo>
                        <a:pt x="30" y="626"/>
                      </a:lnTo>
                      <a:lnTo>
                        <a:pt x="30" y="626"/>
                      </a:lnTo>
                      <a:lnTo>
                        <a:pt x="54" y="618"/>
                      </a:lnTo>
                      <a:lnTo>
                        <a:pt x="76" y="608"/>
                      </a:lnTo>
                      <a:lnTo>
                        <a:pt x="62" y="666"/>
                      </a:lnTo>
                      <a:lnTo>
                        <a:pt x="72" y="670"/>
                      </a:lnTo>
                      <a:lnTo>
                        <a:pt x="92" y="600"/>
                      </a:lnTo>
                      <a:lnTo>
                        <a:pt x="92" y="600"/>
                      </a:lnTo>
                      <a:lnTo>
                        <a:pt x="138" y="574"/>
                      </a:lnTo>
                      <a:lnTo>
                        <a:pt x="112" y="682"/>
                      </a:lnTo>
                      <a:lnTo>
                        <a:pt x="122" y="686"/>
                      </a:lnTo>
                      <a:lnTo>
                        <a:pt x="158" y="562"/>
                      </a:lnTo>
                      <a:lnTo>
                        <a:pt x="158" y="562"/>
                      </a:lnTo>
                      <a:lnTo>
                        <a:pt x="206" y="530"/>
                      </a:lnTo>
                      <a:lnTo>
                        <a:pt x="206" y="530"/>
                      </a:lnTo>
                      <a:lnTo>
                        <a:pt x="224" y="518"/>
                      </a:lnTo>
                      <a:lnTo>
                        <a:pt x="226" y="520"/>
                      </a:lnTo>
                      <a:lnTo>
                        <a:pt x="228" y="520"/>
                      </a:lnTo>
                      <a:lnTo>
                        <a:pt x="228" y="520"/>
                      </a:lnTo>
                      <a:lnTo>
                        <a:pt x="236" y="518"/>
                      </a:lnTo>
                      <a:lnTo>
                        <a:pt x="270" y="510"/>
                      </a:lnTo>
                      <a:lnTo>
                        <a:pt x="270" y="510"/>
                      </a:lnTo>
                      <a:lnTo>
                        <a:pt x="280" y="508"/>
                      </a:lnTo>
                      <a:lnTo>
                        <a:pt x="280" y="508"/>
                      </a:lnTo>
                      <a:lnTo>
                        <a:pt x="282" y="508"/>
                      </a:lnTo>
                      <a:lnTo>
                        <a:pt x="282" y="508"/>
                      </a:lnTo>
                      <a:lnTo>
                        <a:pt x="292" y="508"/>
                      </a:lnTo>
                      <a:lnTo>
                        <a:pt x="302" y="510"/>
                      </a:lnTo>
                      <a:lnTo>
                        <a:pt x="312" y="512"/>
                      </a:lnTo>
                      <a:lnTo>
                        <a:pt x="320" y="516"/>
                      </a:lnTo>
                      <a:lnTo>
                        <a:pt x="320" y="516"/>
                      </a:lnTo>
                      <a:lnTo>
                        <a:pt x="334" y="528"/>
                      </a:lnTo>
                      <a:lnTo>
                        <a:pt x="344" y="544"/>
                      </a:lnTo>
                      <a:lnTo>
                        <a:pt x="344" y="544"/>
                      </a:lnTo>
                      <a:lnTo>
                        <a:pt x="348" y="554"/>
                      </a:lnTo>
                      <a:lnTo>
                        <a:pt x="348" y="554"/>
                      </a:lnTo>
                      <a:lnTo>
                        <a:pt x="358" y="594"/>
                      </a:lnTo>
                      <a:lnTo>
                        <a:pt x="360" y="598"/>
                      </a:lnTo>
                      <a:lnTo>
                        <a:pt x="362" y="598"/>
                      </a:lnTo>
                      <a:lnTo>
                        <a:pt x="364" y="598"/>
                      </a:lnTo>
                      <a:lnTo>
                        <a:pt x="364" y="598"/>
                      </a:lnTo>
                      <a:lnTo>
                        <a:pt x="362" y="622"/>
                      </a:lnTo>
                      <a:lnTo>
                        <a:pt x="362" y="622"/>
                      </a:lnTo>
                      <a:lnTo>
                        <a:pt x="360" y="680"/>
                      </a:lnTo>
                      <a:lnTo>
                        <a:pt x="272" y="772"/>
                      </a:lnTo>
                      <a:lnTo>
                        <a:pt x="280" y="778"/>
                      </a:lnTo>
                      <a:lnTo>
                        <a:pt x="360" y="702"/>
                      </a:lnTo>
                      <a:lnTo>
                        <a:pt x="360" y="702"/>
                      </a:lnTo>
                      <a:lnTo>
                        <a:pt x="362" y="756"/>
                      </a:lnTo>
                      <a:lnTo>
                        <a:pt x="312" y="806"/>
                      </a:lnTo>
                      <a:lnTo>
                        <a:pt x="320" y="814"/>
                      </a:lnTo>
                      <a:lnTo>
                        <a:pt x="362" y="772"/>
                      </a:lnTo>
                      <a:lnTo>
                        <a:pt x="362" y="772"/>
                      </a:lnTo>
                      <a:lnTo>
                        <a:pt x="364" y="796"/>
                      </a:lnTo>
                      <a:lnTo>
                        <a:pt x="368" y="822"/>
                      </a:lnTo>
                      <a:lnTo>
                        <a:pt x="370" y="824"/>
                      </a:lnTo>
                      <a:lnTo>
                        <a:pt x="390" y="824"/>
                      </a:lnTo>
                      <a:lnTo>
                        <a:pt x="390" y="822"/>
                      </a:lnTo>
                      <a:lnTo>
                        <a:pt x="390" y="822"/>
                      </a:lnTo>
                      <a:lnTo>
                        <a:pt x="396" y="796"/>
                      </a:lnTo>
                      <a:lnTo>
                        <a:pt x="398" y="772"/>
                      </a:lnTo>
                      <a:lnTo>
                        <a:pt x="442" y="814"/>
                      </a:lnTo>
                      <a:lnTo>
                        <a:pt x="448" y="806"/>
                      </a:lnTo>
                      <a:lnTo>
                        <a:pt x="398" y="754"/>
                      </a:lnTo>
                      <a:lnTo>
                        <a:pt x="398" y="754"/>
                      </a:lnTo>
                      <a:lnTo>
                        <a:pt x="400" y="702"/>
                      </a:lnTo>
                      <a:lnTo>
                        <a:pt x="480" y="778"/>
                      </a:lnTo>
                      <a:lnTo>
                        <a:pt x="488" y="770"/>
                      </a:lnTo>
                      <a:lnTo>
                        <a:pt x="400" y="678"/>
                      </a:lnTo>
                      <a:lnTo>
                        <a:pt x="400" y="678"/>
                      </a:lnTo>
                      <a:lnTo>
                        <a:pt x="396" y="620"/>
                      </a:lnTo>
                      <a:lnTo>
                        <a:pt x="396" y="620"/>
                      </a:lnTo>
                      <a:lnTo>
                        <a:pt x="394" y="600"/>
                      </a:lnTo>
                      <a:lnTo>
                        <a:pt x="396" y="600"/>
                      </a:lnTo>
                      <a:lnTo>
                        <a:pt x="396" y="600"/>
                      </a:lnTo>
                      <a:lnTo>
                        <a:pt x="398" y="600"/>
                      </a:lnTo>
                      <a:lnTo>
                        <a:pt x="400" y="594"/>
                      </a:lnTo>
                      <a:lnTo>
                        <a:pt x="410" y="556"/>
                      </a:lnTo>
                      <a:lnTo>
                        <a:pt x="410" y="556"/>
                      </a:lnTo>
                      <a:lnTo>
                        <a:pt x="414" y="546"/>
                      </a:lnTo>
                      <a:lnTo>
                        <a:pt x="414" y="546"/>
                      </a:lnTo>
                      <a:lnTo>
                        <a:pt x="424" y="530"/>
                      </a:lnTo>
                      <a:lnTo>
                        <a:pt x="430" y="522"/>
                      </a:lnTo>
                      <a:lnTo>
                        <a:pt x="438" y="518"/>
                      </a:lnTo>
                      <a:lnTo>
                        <a:pt x="438" y="518"/>
                      </a:lnTo>
                      <a:lnTo>
                        <a:pt x="446" y="514"/>
                      </a:lnTo>
                      <a:lnTo>
                        <a:pt x="456" y="510"/>
                      </a:lnTo>
                      <a:lnTo>
                        <a:pt x="466" y="508"/>
                      </a:lnTo>
                      <a:lnTo>
                        <a:pt x="476" y="508"/>
                      </a:lnTo>
                      <a:lnTo>
                        <a:pt x="476" y="508"/>
                      </a:lnTo>
                      <a:lnTo>
                        <a:pt x="478" y="508"/>
                      </a:lnTo>
                      <a:lnTo>
                        <a:pt x="478" y="508"/>
                      </a:lnTo>
                      <a:lnTo>
                        <a:pt x="488" y="510"/>
                      </a:lnTo>
                      <a:lnTo>
                        <a:pt x="488" y="510"/>
                      </a:lnTo>
                      <a:lnTo>
                        <a:pt x="522" y="520"/>
                      </a:lnTo>
                      <a:lnTo>
                        <a:pt x="530" y="522"/>
                      </a:lnTo>
                      <a:lnTo>
                        <a:pt x="534" y="520"/>
                      </a:lnTo>
                      <a:lnTo>
                        <a:pt x="534" y="518"/>
                      </a:lnTo>
                      <a:lnTo>
                        <a:pt x="534" y="518"/>
                      </a:lnTo>
                      <a:lnTo>
                        <a:pt x="552" y="530"/>
                      </a:lnTo>
                      <a:lnTo>
                        <a:pt x="552" y="530"/>
                      </a:lnTo>
                      <a:lnTo>
                        <a:pt x="602" y="562"/>
                      </a:lnTo>
                      <a:lnTo>
                        <a:pt x="638" y="684"/>
                      </a:lnTo>
                      <a:lnTo>
                        <a:pt x="648" y="680"/>
                      </a:lnTo>
                      <a:lnTo>
                        <a:pt x="622" y="574"/>
                      </a:lnTo>
                      <a:lnTo>
                        <a:pt x="622" y="574"/>
                      </a:lnTo>
                      <a:lnTo>
                        <a:pt x="668" y="600"/>
                      </a:lnTo>
                      <a:lnTo>
                        <a:pt x="688" y="666"/>
                      </a:lnTo>
                      <a:lnTo>
                        <a:pt x="698" y="664"/>
                      </a:lnTo>
                      <a:lnTo>
                        <a:pt x="684" y="606"/>
                      </a:lnTo>
                      <a:lnTo>
                        <a:pt x="684" y="606"/>
                      </a:lnTo>
                      <a:lnTo>
                        <a:pt x="706" y="616"/>
                      </a:lnTo>
                      <a:lnTo>
                        <a:pt x="728" y="626"/>
                      </a:lnTo>
                      <a:lnTo>
                        <a:pt x="732" y="626"/>
                      </a:lnTo>
                      <a:lnTo>
                        <a:pt x="742" y="608"/>
                      </a:lnTo>
                      <a:lnTo>
                        <a:pt x="740" y="606"/>
                      </a:lnTo>
                      <a:lnTo>
                        <a:pt x="740" y="606"/>
                      </a:lnTo>
                      <a:lnTo>
                        <a:pt x="720" y="590"/>
                      </a:lnTo>
                      <a:lnTo>
                        <a:pt x="700" y="576"/>
                      </a:lnTo>
                      <a:lnTo>
                        <a:pt x="700" y="576"/>
                      </a:lnTo>
                      <a:close/>
                      <a:moveTo>
                        <a:pt x="324" y="424"/>
                      </a:moveTo>
                      <a:lnTo>
                        <a:pt x="310" y="412"/>
                      </a:lnTo>
                      <a:lnTo>
                        <a:pt x="324" y="398"/>
                      </a:lnTo>
                      <a:lnTo>
                        <a:pt x="324" y="398"/>
                      </a:lnTo>
                      <a:lnTo>
                        <a:pt x="342" y="412"/>
                      </a:lnTo>
                      <a:lnTo>
                        <a:pt x="342" y="412"/>
                      </a:lnTo>
                      <a:lnTo>
                        <a:pt x="324" y="424"/>
                      </a:lnTo>
                      <a:lnTo>
                        <a:pt x="324" y="424"/>
                      </a:lnTo>
                      <a:close/>
                      <a:moveTo>
                        <a:pt x="344" y="472"/>
                      </a:moveTo>
                      <a:lnTo>
                        <a:pt x="340" y="452"/>
                      </a:lnTo>
                      <a:lnTo>
                        <a:pt x="340" y="452"/>
                      </a:lnTo>
                      <a:lnTo>
                        <a:pt x="360" y="444"/>
                      </a:lnTo>
                      <a:lnTo>
                        <a:pt x="360" y="444"/>
                      </a:lnTo>
                      <a:lnTo>
                        <a:pt x="362" y="466"/>
                      </a:lnTo>
                      <a:lnTo>
                        <a:pt x="344" y="472"/>
                      </a:lnTo>
                      <a:close/>
                      <a:moveTo>
                        <a:pt x="360" y="380"/>
                      </a:moveTo>
                      <a:lnTo>
                        <a:pt x="360" y="380"/>
                      </a:lnTo>
                      <a:lnTo>
                        <a:pt x="340" y="370"/>
                      </a:lnTo>
                      <a:lnTo>
                        <a:pt x="344" y="352"/>
                      </a:lnTo>
                      <a:lnTo>
                        <a:pt x="364" y="358"/>
                      </a:lnTo>
                      <a:lnTo>
                        <a:pt x="364" y="358"/>
                      </a:lnTo>
                      <a:lnTo>
                        <a:pt x="360" y="380"/>
                      </a:lnTo>
                      <a:lnTo>
                        <a:pt x="360" y="380"/>
                      </a:lnTo>
                      <a:close/>
                      <a:moveTo>
                        <a:pt x="414" y="352"/>
                      </a:moveTo>
                      <a:lnTo>
                        <a:pt x="418" y="370"/>
                      </a:lnTo>
                      <a:lnTo>
                        <a:pt x="418" y="370"/>
                      </a:lnTo>
                      <a:lnTo>
                        <a:pt x="398" y="380"/>
                      </a:lnTo>
                      <a:lnTo>
                        <a:pt x="398" y="380"/>
                      </a:lnTo>
                      <a:lnTo>
                        <a:pt x="396" y="358"/>
                      </a:lnTo>
                      <a:lnTo>
                        <a:pt x="414" y="352"/>
                      </a:lnTo>
                      <a:close/>
                      <a:moveTo>
                        <a:pt x="414" y="472"/>
                      </a:move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398" y="444"/>
                      </a:lnTo>
                      <a:lnTo>
                        <a:pt x="398" y="444"/>
                      </a:lnTo>
                      <a:lnTo>
                        <a:pt x="418" y="452"/>
                      </a:lnTo>
                      <a:lnTo>
                        <a:pt x="414" y="472"/>
                      </a:lnTo>
                      <a:close/>
                      <a:moveTo>
                        <a:pt x="434" y="424"/>
                      </a:moveTo>
                      <a:lnTo>
                        <a:pt x="434" y="424"/>
                      </a:lnTo>
                      <a:lnTo>
                        <a:pt x="416" y="412"/>
                      </a:lnTo>
                      <a:lnTo>
                        <a:pt x="416" y="412"/>
                      </a:lnTo>
                      <a:lnTo>
                        <a:pt x="434" y="398"/>
                      </a:lnTo>
                      <a:lnTo>
                        <a:pt x="448" y="412"/>
                      </a:lnTo>
                      <a:lnTo>
                        <a:pt x="434" y="42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</p:spPr>
              <p:txBody>
                <a:bodyPr/>
                <a:lstStyle/>
                <a:p>
                  <a:pPr defTabSz="457200" eaLnBrk="1" hangingPunct="1">
                    <a:defRPr/>
                  </a:pPr>
                  <a:endParaRPr lang="en-US" sz="1800">
                    <a:latin typeface="+mn-lt"/>
                  </a:endParaRPr>
                </a:p>
              </p:txBody>
            </p:sp>
            <p:sp>
              <p:nvSpPr>
                <p:cNvPr id="235" name="Freeform 25">
                  <a:extLst>
                    <a:ext uri="{FF2B5EF4-FFF2-40B4-BE49-F238E27FC236}">
                      <a16:creationId xmlns:a16="http://schemas.microsoft.com/office/drawing/2014/main" xmlns="" id="{E14253C1-FDDC-4EE0-8E9E-344EFBDEB47B}"/>
                    </a:ext>
                  </a:extLst>
                </p:cNvPr>
                <p:cNvSpPr>
                  <a:spLocks noChangeAspect="1" noEditPoints="1"/>
                </p:cNvSpPr>
                <p:nvPr/>
              </p:nvSpPr>
              <p:spPr bwMode="auto">
                <a:xfrm rot="20016556">
                  <a:off x="7678235" y="2380703"/>
                  <a:ext cx="824672" cy="946846"/>
                </a:xfrm>
                <a:custGeom>
                  <a:avLst/>
                  <a:gdLst>
                    <a:gd name="T0" fmla="*/ 702 w 756"/>
                    <a:gd name="T1" fmla="*/ 598 h 868"/>
                    <a:gd name="T2" fmla="*/ 720 w 756"/>
                    <a:gd name="T3" fmla="*/ 502 h 868"/>
                    <a:gd name="T4" fmla="*/ 606 w 756"/>
                    <a:gd name="T5" fmla="*/ 484 h 868"/>
                    <a:gd name="T6" fmla="*/ 586 w 756"/>
                    <a:gd name="T7" fmla="*/ 454 h 868"/>
                    <a:gd name="T8" fmla="*/ 626 w 756"/>
                    <a:gd name="T9" fmla="*/ 378 h 868"/>
                    <a:gd name="T10" fmla="*/ 578 w 756"/>
                    <a:gd name="T11" fmla="*/ 376 h 868"/>
                    <a:gd name="T12" fmla="*/ 656 w 756"/>
                    <a:gd name="T13" fmla="*/ 298 h 868"/>
                    <a:gd name="T14" fmla="*/ 734 w 756"/>
                    <a:gd name="T15" fmla="*/ 238 h 868"/>
                    <a:gd name="T16" fmla="*/ 752 w 756"/>
                    <a:gd name="T17" fmla="*/ 214 h 868"/>
                    <a:gd name="T18" fmla="*/ 724 w 756"/>
                    <a:gd name="T19" fmla="*/ 220 h 868"/>
                    <a:gd name="T20" fmla="*/ 608 w 756"/>
                    <a:gd name="T21" fmla="*/ 274 h 868"/>
                    <a:gd name="T22" fmla="*/ 528 w 756"/>
                    <a:gd name="T23" fmla="*/ 290 h 868"/>
                    <a:gd name="T24" fmla="*/ 548 w 756"/>
                    <a:gd name="T25" fmla="*/ 246 h 868"/>
                    <a:gd name="T26" fmla="*/ 474 w 756"/>
                    <a:gd name="T27" fmla="*/ 268 h 868"/>
                    <a:gd name="T28" fmla="*/ 450 w 756"/>
                    <a:gd name="T29" fmla="*/ 192 h 868"/>
                    <a:gd name="T30" fmla="*/ 496 w 756"/>
                    <a:gd name="T31" fmla="*/ 112 h 868"/>
                    <a:gd name="T32" fmla="*/ 398 w 756"/>
                    <a:gd name="T33" fmla="*/ 108 h 868"/>
                    <a:gd name="T34" fmla="*/ 382 w 756"/>
                    <a:gd name="T35" fmla="*/ 0 h 868"/>
                    <a:gd name="T36" fmla="*/ 374 w 756"/>
                    <a:gd name="T37" fmla="*/ 10 h 868"/>
                    <a:gd name="T38" fmla="*/ 310 w 756"/>
                    <a:gd name="T39" fmla="*/ 64 h 868"/>
                    <a:gd name="T40" fmla="*/ 342 w 756"/>
                    <a:gd name="T41" fmla="*/ 200 h 868"/>
                    <a:gd name="T42" fmla="*/ 308 w 756"/>
                    <a:gd name="T43" fmla="*/ 192 h 868"/>
                    <a:gd name="T44" fmla="*/ 282 w 756"/>
                    <a:gd name="T45" fmla="*/ 268 h 868"/>
                    <a:gd name="T46" fmla="*/ 206 w 756"/>
                    <a:gd name="T47" fmla="*/ 246 h 868"/>
                    <a:gd name="T48" fmla="*/ 228 w 756"/>
                    <a:gd name="T49" fmla="*/ 290 h 868"/>
                    <a:gd name="T50" fmla="*/ 140 w 756"/>
                    <a:gd name="T51" fmla="*/ 272 h 868"/>
                    <a:gd name="T52" fmla="*/ 30 w 756"/>
                    <a:gd name="T53" fmla="*/ 226 h 868"/>
                    <a:gd name="T54" fmla="*/ 0 w 756"/>
                    <a:gd name="T55" fmla="*/ 220 h 868"/>
                    <a:gd name="T56" fmla="*/ 24 w 756"/>
                    <a:gd name="T57" fmla="*/ 244 h 868"/>
                    <a:gd name="T58" fmla="*/ 126 w 756"/>
                    <a:gd name="T59" fmla="*/ 314 h 868"/>
                    <a:gd name="T60" fmla="*/ 190 w 756"/>
                    <a:gd name="T61" fmla="*/ 408 h 868"/>
                    <a:gd name="T62" fmla="*/ 134 w 756"/>
                    <a:gd name="T63" fmla="*/ 386 h 868"/>
                    <a:gd name="T64" fmla="*/ 134 w 756"/>
                    <a:gd name="T65" fmla="*/ 482 h 868"/>
                    <a:gd name="T66" fmla="*/ 152 w 756"/>
                    <a:gd name="T67" fmla="*/ 484 h 868"/>
                    <a:gd name="T68" fmla="*/ 144 w 756"/>
                    <a:gd name="T69" fmla="*/ 536 h 868"/>
                    <a:gd name="T70" fmla="*/ 54 w 756"/>
                    <a:gd name="T71" fmla="*/ 600 h 868"/>
                    <a:gd name="T72" fmla="*/ 0 w 756"/>
                    <a:gd name="T73" fmla="*/ 648 h 868"/>
                    <a:gd name="T74" fmla="*/ 32 w 756"/>
                    <a:gd name="T75" fmla="*/ 646 h 868"/>
                    <a:gd name="T76" fmla="*/ 148 w 756"/>
                    <a:gd name="T77" fmla="*/ 592 h 868"/>
                    <a:gd name="T78" fmla="*/ 228 w 756"/>
                    <a:gd name="T79" fmla="*/ 578 h 868"/>
                    <a:gd name="T80" fmla="*/ 210 w 756"/>
                    <a:gd name="T81" fmla="*/ 622 h 868"/>
                    <a:gd name="T82" fmla="*/ 282 w 756"/>
                    <a:gd name="T83" fmla="*/ 600 h 868"/>
                    <a:gd name="T84" fmla="*/ 308 w 756"/>
                    <a:gd name="T85" fmla="*/ 674 h 868"/>
                    <a:gd name="T86" fmla="*/ 262 w 756"/>
                    <a:gd name="T87" fmla="*/ 756 h 868"/>
                    <a:gd name="T88" fmla="*/ 358 w 756"/>
                    <a:gd name="T89" fmla="*/ 758 h 868"/>
                    <a:gd name="T90" fmla="*/ 374 w 756"/>
                    <a:gd name="T91" fmla="*/ 868 h 868"/>
                    <a:gd name="T92" fmla="*/ 384 w 756"/>
                    <a:gd name="T93" fmla="*/ 840 h 868"/>
                    <a:gd name="T94" fmla="*/ 402 w 756"/>
                    <a:gd name="T95" fmla="*/ 740 h 868"/>
                    <a:gd name="T96" fmla="*/ 422 w 756"/>
                    <a:gd name="T97" fmla="*/ 650 h 868"/>
                    <a:gd name="T98" fmla="*/ 452 w 756"/>
                    <a:gd name="T99" fmla="*/ 676 h 868"/>
                    <a:gd name="T100" fmla="*/ 478 w 756"/>
                    <a:gd name="T101" fmla="*/ 600 h 868"/>
                    <a:gd name="T102" fmla="*/ 552 w 756"/>
                    <a:gd name="T103" fmla="*/ 618 h 868"/>
                    <a:gd name="T104" fmla="*/ 546 w 756"/>
                    <a:gd name="T105" fmla="*/ 580 h 868"/>
                    <a:gd name="T106" fmla="*/ 656 w 756"/>
                    <a:gd name="T107" fmla="*/ 678 h 868"/>
                    <a:gd name="T108" fmla="*/ 728 w 756"/>
                    <a:gd name="T109" fmla="*/ 642 h 868"/>
                    <a:gd name="T110" fmla="*/ 756 w 756"/>
                    <a:gd name="T111" fmla="*/ 648 h 868"/>
                    <a:gd name="T112" fmla="*/ 474 w 756"/>
                    <a:gd name="T113" fmla="*/ 472 h 868"/>
                    <a:gd name="T114" fmla="*/ 454 w 756"/>
                    <a:gd name="T115" fmla="*/ 304 h 868"/>
                    <a:gd name="T116" fmla="*/ 298 w 756"/>
                    <a:gd name="T117" fmla="*/ 370 h 868"/>
                    <a:gd name="T118" fmla="*/ 312 w 756"/>
                    <a:gd name="T119" fmla="*/ 454 h 868"/>
                    <a:gd name="T120" fmla="*/ 358 w 756"/>
                    <a:gd name="T121" fmla="*/ 468 h 868"/>
                    <a:gd name="T122" fmla="*/ 398 w 756"/>
                    <a:gd name="T123" fmla="*/ 468 h 868"/>
                    <a:gd name="T124" fmla="*/ 398 w 756"/>
                    <a:gd name="T125" fmla="*/ 468 h 8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756" h="868">
                      <a:moveTo>
                        <a:pt x="748" y="642"/>
                      </a:moveTo>
                      <a:lnTo>
                        <a:pt x="748" y="642"/>
                      </a:lnTo>
                      <a:lnTo>
                        <a:pt x="732" y="632"/>
                      </a:lnTo>
                      <a:lnTo>
                        <a:pt x="734" y="630"/>
                      </a:lnTo>
                      <a:lnTo>
                        <a:pt x="734" y="630"/>
                      </a:lnTo>
                      <a:lnTo>
                        <a:pt x="736" y="626"/>
                      </a:lnTo>
                      <a:lnTo>
                        <a:pt x="734" y="624"/>
                      </a:lnTo>
                      <a:lnTo>
                        <a:pt x="734" y="624"/>
                      </a:lnTo>
                      <a:lnTo>
                        <a:pt x="702" y="598"/>
                      </a:lnTo>
                      <a:lnTo>
                        <a:pt x="670" y="576"/>
                      </a:lnTo>
                      <a:lnTo>
                        <a:pt x="732" y="558"/>
                      </a:lnTo>
                      <a:lnTo>
                        <a:pt x="730" y="548"/>
                      </a:lnTo>
                      <a:lnTo>
                        <a:pt x="654" y="566"/>
                      </a:lnTo>
                      <a:lnTo>
                        <a:pt x="654" y="566"/>
                      </a:lnTo>
                      <a:lnTo>
                        <a:pt x="632" y="554"/>
                      </a:lnTo>
                      <a:lnTo>
                        <a:pt x="632" y="554"/>
                      </a:lnTo>
                      <a:lnTo>
                        <a:pt x="610" y="534"/>
                      </a:lnTo>
                      <a:lnTo>
                        <a:pt x="720" y="502"/>
                      </a:lnTo>
                      <a:lnTo>
                        <a:pt x="718" y="490"/>
                      </a:lnTo>
                      <a:lnTo>
                        <a:pt x="598" y="520"/>
                      </a:lnTo>
                      <a:lnTo>
                        <a:pt x="598" y="520"/>
                      </a:lnTo>
                      <a:lnTo>
                        <a:pt x="588" y="504"/>
                      </a:lnTo>
                      <a:lnTo>
                        <a:pt x="578" y="490"/>
                      </a:lnTo>
                      <a:lnTo>
                        <a:pt x="570" y="474"/>
                      </a:lnTo>
                      <a:lnTo>
                        <a:pt x="566" y="460"/>
                      </a:lnTo>
                      <a:lnTo>
                        <a:pt x="566" y="460"/>
                      </a:lnTo>
                      <a:lnTo>
                        <a:pt x="606" y="484"/>
                      </a:lnTo>
                      <a:lnTo>
                        <a:pt x="616" y="490"/>
                      </a:lnTo>
                      <a:lnTo>
                        <a:pt x="622" y="492"/>
                      </a:lnTo>
                      <a:lnTo>
                        <a:pt x="624" y="492"/>
                      </a:lnTo>
                      <a:lnTo>
                        <a:pt x="626" y="490"/>
                      </a:lnTo>
                      <a:lnTo>
                        <a:pt x="626" y="490"/>
                      </a:lnTo>
                      <a:lnTo>
                        <a:pt x="626" y="488"/>
                      </a:lnTo>
                      <a:lnTo>
                        <a:pt x="622" y="482"/>
                      </a:lnTo>
                      <a:lnTo>
                        <a:pt x="586" y="454"/>
                      </a:lnTo>
                      <a:lnTo>
                        <a:pt x="586" y="454"/>
                      </a:lnTo>
                      <a:lnTo>
                        <a:pt x="576" y="444"/>
                      </a:lnTo>
                      <a:lnTo>
                        <a:pt x="570" y="434"/>
                      </a:lnTo>
                      <a:lnTo>
                        <a:pt x="570" y="434"/>
                      </a:lnTo>
                      <a:lnTo>
                        <a:pt x="576" y="424"/>
                      </a:lnTo>
                      <a:lnTo>
                        <a:pt x="586" y="414"/>
                      </a:lnTo>
                      <a:lnTo>
                        <a:pt x="586" y="414"/>
                      </a:lnTo>
                      <a:lnTo>
                        <a:pt x="622" y="386"/>
                      </a:lnTo>
                      <a:lnTo>
                        <a:pt x="626" y="380"/>
                      </a:lnTo>
                      <a:lnTo>
                        <a:pt x="626" y="378"/>
                      </a:lnTo>
                      <a:lnTo>
                        <a:pt x="624" y="374"/>
                      </a:lnTo>
                      <a:lnTo>
                        <a:pt x="622" y="374"/>
                      </a:lnTo>
                      <a:lnTo>
                        <a:pt x="622" y="374"/>
                      </a:lnTo>
                      <a:lnTo>
                        <a:pt x="616" y="376"/>
                      </a:lnTo>
                      <a:lnTo>
                        <a:pt x="606" y="382"/>
                      </a:lnTo>
                      <a:lnTo>
                        <a:pt x="566" y="408"/>
                      </a:lnTo>
                      <a:lnTo>
                        <a:pt x="566" y="408"/>
                      </a:lnTo>
                      <a:lnTo>
                        <a:pt x="570" y="392"/>
                      </a:lnTo>
                      <a:lnTo>
                        <a:pt x="578" y="376"/>
                      </a:lnTo>
                      <a:lnTo>
                        <a:pt x="588" y="362"/>
                      </a:lnTo>
                      <a:lnTo>
                        <a:pt x="600" y="346"/>
                      </a:lnTo>
                      <a:lnTo>
                        <a:pt x="716" y="374"/>
                      </a:lnTo>
                      <a:lnTo>
                        <a:pt x="718" y="362"/>
                      </a:lnTo>
                      <a:lnTo>
                        <a:pt x="612" y="332"/>
                      </a:lnTo>
                      <a:lnTo>
                        <a:pt x="612" y="332"/>
                      </a:lnTo>
                      <a:lnTo>
                        <a:pt x="636" y="308"/>
                      </a:lnTo>
                      <a:lnTo>
                        <a:pt x="636" y="308"/>
                      </a:lnTo>
                      <a:lnTo>
                        <a:pt x="656" y="298"/>
                      </a:lnTo>
                      <a:lnTo>
                        <a:pt x="728" y="316"/>
                      </a:lnTo>
                      <a:lnTo>
                        <a:pt x="730" y="306"/>
                      </a:lnTo>
                      <a:lnTo>
                        <a:pt x="670" y="288"/>
                      </a:lnTo>
                      <a:lnTo>
                        <a:pt x="670" y="288"/>
                      </a:lnTo>
                      <a:lnTo>
                        <a:pt x="702" y="266"/>
                      </a:lnTo>
                      <a:lnTo>
                        <a:pt x="732" y="242"/>
                      </a:lnTo>
                      <a:lnTo>
                        <a:pt x="734" y="240"/>
                      </a:lnTo>
                      <a:lnTo>
                        <a:pt x="734" y="238"/>
                      </a:lnTo>
                      <a:lnTo>
                        <a:pt x="734" y="238"/>
                      </a:lnTo>
                      <a:lnTo>
                        <a:pt x="732" y="236"/>
                      </a:lnTo>
                      <a:lnTo>
                        <a:pt x="732" y="236"/>
                      </a:lnTo>
                      <a:lnTo>
                        <a:pt x="748" y="226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4" y="216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2"/>
                      </a:lnTo>
                      <a:lnTo>
                        <a:pt x="744" y="218"/>
                      </a:lnTo>
                      <a:lnTo>
                        <a:pt x="744" y="218"/>
                      </a:lnTo>
                      <a:lnTo>
                        <a:pt x="728" y="226"/>
                      </a:lnTo>
                      <a:lnTo>
                        <a:pt x="726" y="224"/>
                      </a:lnTo>
                      <a:lnTo>
                        <a:pt x="726" y="224"/>
                      </a:lnTo>
                      <a:lnTo>
                        <a:pt x="724" y="220"/>
                      </a:lnTo>
                      <a:lnTo>
                        <a:pt x="720" y="222"/>
                      </a:lnTo>
                      <a:lnTo>
                        <a:pt x="720" y="222"/>
                      </a:lnTo>
                      <a:lnTo>
                        <a:pt x="684" y="236"/>
                      </a:lnTo>
                      <a:lnTo>
                        <a:pt x="648" y="252"/>
                      </a:lnTo>
                      <a:lnTo>
                        <a:pt x="664" y="190"/>
                      </a:lnTo>
                      <a:lnTo>
                        <a:pt x="654" y="186"/>
                      </a:lnTo>
                      <a:lnTo>
                        <a:pt x="632" y="260"/>
                      </a:lnTo>
                      <a:lnTo>
                        <a:pt x="632" y="260"/>
                      </a:lnTo>
                      <a:lnTo>
                        <a:pt x="608" y="274"/>
                      </a:lnTo>
                      <a:lnTo>
                        <a:pt x="608" y="274"/>
                      </a:lnTo>
                      <a:lnTo>
                        <a:pt x="580" y="282"/>
                      </a:lnTo>
                      <a:lnTo>
                        <a:pt x="608" y="172"/>
                      </a:lnTo>
                      <a:lnTo>
                        <a:pt x="598" y="168"/>
                      </a:lnTo>
                      <a:lnTo>
                        <a:pt x="564" y="286"/>
                      </a:lnTo>
                      <a:lnTo>
                        <a:pt x="564" y="286"/>
                      </a:lnTo>
                      <a:lnTo>
                        <a:pt x="546" y="288"/>
                      </a:lnTo>
                      <a:lnTo>
                        <a:pt x="528" y="290"/>
                      </a:lnTo>
                      <a:lnTo>
                        <a:pt x="528" y="290"/>
                      </a:lnTo>
                      <a:lnTo>
                        <a:pt x="510" y="288"/>
                      </a:lnTo>
                      <a:lnTo>
                        <a:pt x="496" y="284"/>
                      </a:lnTo>
                      <a:lnTo>
                        <a:pt x="496" y="284"/>
                      </a:lnTo>
                      <a:lnTo>
                        <a:pt x="528" y="266"/>
                      </a:lnTo>
                      <a:lnTo>
                        <a:pt x="546" y="258"/>
                      </a:lnTo>
                      <a:lnTo>
                        <a:pt x="552" y="252"/>
                      </a:lnTo>
                      <a:lnTo>
                        <a:pt x="552" y="250"/>
                      </a:lnTo>
                      <a:lnTo>
                        <a:pt x="550" y="246"/>
                      </a:lnTo>
                      <a:lnTo>
                        <a:pt x="548" y="246"/>
                      </a:lnTo>
                      <a:lnTo>
                        <a:pt x="548" y="246"/>
                      </a:lnTo>
                      <a:lnTo>
                        <a:pt x="538" y="248"/>
                      </a:lnTo>
                      <a:lnTo>
                        <a:pt x="500" y="264"/>
                      </a:lnTo>
                      <a:lnTo>
                        <a:pt x="500" y="264"/>
                      </a:lnTo>
                      <a:lnTo>
                        <a:pt x="488" y="266"/>
                      </a:lnTo>
                      <a:lnTo>
                        <a:pt x="478" y="268"/>
                      </a:lnTo>
                      <a:lnTo>
                        <a:pt x="478" y="268"/>
                      </a:lnTo>
                      <a:lnTo>
                        <a:pt x="474" y="268"/>
                      </a:lnTo>
                      <a:lnTo>
                        <a:pt x="474" y="268"/>
                      </a:lnTo>
                      <a:lnTo>
                        <a:pt x="468" y="256"/>
                      </a:lnTo>
                      <a:lnTo>
                        <a:pt x="466" y="244"/>
                      </a:lnTo>
                      <a:lnTo>
                        <a:pt x="466" y="244"/>
                      </a:lnTo>
                      <a:lnTo>
                        <a:pt x="458" y="198"/>
                      </a:lnTo>
                      <a:lnTo>
                        <a:pt x="456" y="192"/>
                      </a:lnTo>
                      <a:lnTo>
                        <a:pt x="452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48" y="194"/>
                      </a:lnTo>
                      <a:lnTo>
                        <a:pt x="448" y="202"/>
                      </a:lnTo>
                      <a:lnTo>
                        <a:pt x="450" y="258"/>
                      </a:lnTo>
                      <a:lnTo>
                        <a:pt x="450" y="258"/>
                      </a:lnTo>
                      <a:lnTo>
                        <a:pt x="438" y="246"/>
                      </a:lnTo>
                      <a:lnTo>
                        <a:pt x="428" y="232"/>
                      </a:lnTo>
                      <a:lnTo>
                        <a:pt x="420" y="216"/>
                      </a:lnTo>
                      <a:lnTo>
                        <a:pt x="412" y="198"/>
                      </a:lnTo>
                      <a:lnTo>
                        <a:pt x="496" y="112"/>
                      </a:lnTo>
                      <a:lnTo>
                        <a:pt x="486" y="104"/>
                      </a:lnTo>
                      <a:lnTo>
                        <a:pt x="408" y="180"/>
                      </a:lnTo>
                      <a:lnTo>
                        <a:pt x="408" y="180"/>
                      </a:lnTo>
                      <a:lnTo>
                        <a:pt x="400" y="148"/>
                      </a:lnTo>
                      <a:lnTo>
                        <a:pt x="400" y="148"/>
                      </a:lnTo>
                      <a:lnTo>
                        <a:pt x="400" y="126"/>
                      </a:lnTo>
                      <a:lnTo>
                        <a:pt x="452" y="72"/>
                      </a:lnTo>
                      <a:lnTo>
                        <a:pt x="444" y="64"/>
                      </a:lnTo>
                      <a:lnTo>
                        <a:pt x="398" y="108"/>
                      </a:lnTo>
                      <a:lnTo>
                        <a:pt x="398" y="108"/>
                      </a:lnTo>
                      <a:lnTo>
                        <a:pt x="396" y="70"/>
                      </a:lnTo>
                      <a:lnTo>
                        <a:pt x="390" y="30"/>
                      </a:lnTo>
                      <a:lnTo>
                        <a:pt x="388" y="28"/>
                      </a:lnTo>
                      <a:lnTo>
                        <a:pt x="386" y="28"/>
                      </a:lnTo>
                      <a:lnTo>
                        <a:pt x="384" y="28"/>
                      </a:lnTo>
                      <a:lnTo>
                        <a:pt x="384" y="28"/>
                      </a:lnTo>
                      <a:lnTo>
                        <a:pt x="382" y="1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10"/>
                      </a:lnTo>
                      <a:lnTo>
                        <a:pt x="374" y="10"/>
                      </a:lnTo>
                      <a:lnTo>
                        <a:pt x="374" y="28"/>
                      </a:lnTo>
                      <a:lnTo>
                        <a:pt x="370" y="28"/>
                      </a:lnTo>
                      <a:lnTo>
                        <a:pt x="366" y="28"/>
                      </a:lnTo>
                      <a:lnTo>
                        <a:pt x="366" y="30"/>
                      </a:lnTo>
                      <a:lnTo>
                        <a:pt x="366" y="30"/>
                      </a:lnTo>
                      <a:lnTo>
                        <a:pt x="358" y="70"/>
                      </a:lnTo>
                      <a:lnTo>
                        <a:pt x="356" y="110"/>
                      </a:lnTo>
                      <a:lnTo>
                        <a:pt x="310" y="64"/>
                      </a:lnTo>
                      <a:lnTo>
                        <a:pt x="302" y="72"/>
                      </a:lnTo>
                      <a:lnTo>
                        <a:pt x="356" y="128"/>
                      </a:lnTo>
                      <a:lnTo>
                        <a:pt x="356" y="128"/>
                      </a:lnTo>
                      <a:lnTo>
                        <a:pt x="356" y="154"/>
                      </a:lnTo>
                      <a:lnTo>
                        <a:pt x="356" y="154"/>
                      </a:lnTo>
                      <a:lnTo>
                        <a:pt x="348" y="182"/>
                      </a:lnTo>
                      <a:lnTo>
                        <a:pt x="266" y="104"/>
                      </a:lnTo>
                      <a:lnTo>
                        <a:pt x="258" y="112"/>
                      </a:lnTo>
                      <a:lnTo>
                        <a:pt x="342" y="200"/>
                      </a:lnTo>
                      <a:lnTo>
                        <a:pt x="342" y="200"/>
                      </a:lnTo>
                      <a:lnTo>
                        <a:pt x="336" y="218"/>
                      </a:lnTo>
                      <a:lnTo>
                        <a:pt x="328" y="234"/>
                      </a:lnTo>
                      <a:lnTo>
                        <a:pt x="318" y="246"/>
                      </a:lnTo>
                      <a:lnTo>
                        <a:pt x="308" y="258"/>
                      </a:lnTo>
                      <a:lnTo>
                        <a:pt x="308" y="258"/>
                      </a:lnTo>
                      <a:lnTo>
                        <a:pt x="308" y="202"/>
                      </a:lnTo>
                      <a:lnTo>
                        <a:pt x="308" y="194"/>
                      </a:lnTo>
                      <a:lnTo>
                        <a:pt x="308" y="192"/>
                      </a:lnTo>
                      <a:lnTo>
                        <a:pt x="306" y="192"/>
                      </a:lnTo>
                      <a:lnTo>
                        <a:pt x="304" y="192"/>
                      </a:lnTo>
                      <a:lnTo>
                        <a:pt x="304" y="192"/>
                      </a:lnTo>
                      <a:lnTo>
                        <a:pt x="302" y="192"/>
                      </a:lnTo>
                      <a:lnTo>
                        <a:pt x="298" y="198"/>
                      </a:lnTo>
                      <a:lnTo>
                        <a:pt x="292" y="244"/>
                      </a:lnTo>
                      <a:lnTo>
                        <a:pt x="292" y="244"/>
                      </a:lnTo>
                      <a:lnTo>
                        <a:pt x="288" y="256"/>
                      </a:lnTo>
                      <a:lnTo>
                        <a:pt x="282" y="268"/>
                      </a:lnTo>
                      <a:lnTo>
                        <a:pt x="282" y="268"/>
                      </a:lnTo>
                      <a:lnTo>
                        <a:pt x="278" y="268"/>
                      </a:lnTo>
                      <a:lnTo>
                        <a:pt x="278" y="268"/>
                      </a:lnTo>
                      <a:lnTo>
                        <a:pt x="268" y="266"/>
                      </a:lnTo>
                      <a:lnTo>
                        <a:pt x="256" y="264"/>
                      </a:lnTo>
                      <a:lnTo>
                        <a:pt x="256" y="264"/>
                      </a:lnTo>
                      <a:lnTo>
                        <a:pt x="218" y="248"/>
                      </a:lnTo>
                      <a:lnTo>
                        <a:pt x="210" y="246"/>
                      </a:lnTo>
                      <a:lnTo>
                        <a:pt x="206" y="246"/>
                      </a:lnTo>
                      <a:lnTo>
                        <a:pt x="206" y="250"/>
                      </a:lnTo>
                      <a:lnTo>
                        <a:pt x="206" y="250"/>
                      </a:lnTo>
                      <a:lnTo>
                        <a:pt x="206" y="252"/>
                      </a:lnTo>
                      <a:lnTo>
                        <a:pt x="212" y="258"/>
                      </a:lnTo>
                      <a:lnTo>
                        <a:pt x="228" y="266"/>
                      </a:lnTo>
                      <a:lnTo>
                        <a:pt x="262" y="284"/>
                      </a:lnTo>
                      <a:lnTo>
                        <a:pt x="262" y="284"/>
                      </a:lnTo>
                      <a:lnTo>
                        <a:pt x="246" y="288"/>
                      </a:lnTo>
                      <a:lnTo>
                        <a:pt x="228" y="290"/>
                      </a:lnTo>
                      <a:lnTo>
                        <a:pt x="228" y="290"/>
                      </a:lnTo>
                      <a:lnTo>
                        <a:pt x="210" y="288"/>
                      </a:lnTo>
                      <a:lnTo>
                        <a:pt x="190" y="286"/>
                      </a:lnTo>
                      <a:lnTo>
                        <a:pt x="158" y="172"/>
                      </a:lnTo>
                      <a:lnTo>
                        <a:pt x="146" y="174"/>
                      </a:lnTo>
                      <a:lnTo>
                        <a:pt x="174" y="282"/>
                      </a:lnTo>
                      <a:lnTo>
                        <a:pt x="174" y="282"/>
                      </a:lnTo>
                      <a:lnTo>
                        <a:pt x="140" y="272"/>
                      </a:lnTo>
                      <a:lnTo>
                        <a:pt x="140" y="272"/>
                      </a:lnTo>
                      <a:lnTo>
                        <a:pt x="122" y="262"/>
                      </a:lnTo>
                      <a:lnTo>
                        <a:pt x="102" y="190"/>
                      </a:lnTo>
                      <a:lnTo>
                        <a:pt x="92" y="192"/>
                      </a:lnTo>
                      <a:lnTo>
                        <a:pt x="106" y="254"/>
                      </a:lnTo>
                      <a:lnTo>
                        <a:pt x="106" y="254"/>
                      </a:lnTo>
                      <a:lnTo>
                        <a:pt x="72" y="236"/>
                      </a:lnTo>
                      <a:lnTo>
                        <a:pt x="36" y="222"/>
                      </a:lnTo>
                      <a:lnTo>
                        <a:pt x="32" y="222"/>
                      </a:lnTo>
                      <a:lnTo>
                        <a:pt x="30" y="226"/>
                      </a:lnTo>
                      <a:lnTo>
                        <a:pt x="30" y="226"/>
                      </a:lnTo>
                      <a:lnTo>
                        <a:pt x="14" y="218"/>
                      </a:lnTo>
                      <a:lnTo>
                        <a:pt x="4" y="212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2" y="216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10" y="226"/>
                      </a:lnTo>
                      <a:lnTo>
                        <a:pt x="10" y="226"/>
                      </a:lnTo>
                      <a:lnTo>
                        <a:pt x="24" y="236"/>
                      </a:lnTo>
                      <a:lnTo>
                        <a:pt x="22" y="238"/>
                      </a:lnTo>
                      <a:lnTo>
                        <a:pt x="22" y="238"/>
                      </a:lnTo>
                      <a:lnTo>
                        <a:pt x="20" y="242"/>
                      </a:lnTo>
                      <a:lnTo>
                        <a:pt x="24" y="244"/>
                      </a:lnTo>
                      <a:lnTo>
                        <a:pt x="24" y="244"/>
                      </a:lnTo>
                      <a:lnTo>
                        <a:pt x="54" y="268"/>
                      </a:lnTo>
                      <a:lnTo>
                        <a:pt x="86" y="292"/>
                      </a:lnTo>
                      <a:lnTo>
                        <a:pt x="24" y="310"/>
                      </a:lnTo>
                      <a:lnTo>
                        <a:pt x="26" y="318"/>
                      </a:lnTo>
                      <a:lnTo>
                        <a:pt x="102" y="300"/>
                      </a:lnTo>
                      <a:lnTo>
                        <a:pt x="102" y="300"/>
                      </a:lnTo>
                      <a:lnTo>
                        <a:pt x="126" y="314"/>
                      </a:lnTo>
                      <a:lnTo>
                        <a:pt x="126" y="314"/>
                      </a:lnTo>
                      <a:lnTo>
                        <a:pt x="146" y="334"/>
                      </a:lnTo>
                      <a:lnTo>
                        <a:pt x="36" y="366"/>
                      </a:lnTo>
                      <a:lnTo>
                        <a:pt x="40" y="376"/>
                      </a:lnTo>
                      <a:lnTo>
                        <a:pt x="158" y="348"/>
                      </a:lnTo>
                      <a:lnTo>
                        <a:pt x="158" y="348"/>
                      </a:lnTo>
                      <a:lnTo>
                        <a:pt x="170" y="362"/>
                      </a:lnTo>
                      <a:lnTo>
                        <a:pt x="180" y="378"/>
                      </a:lnTo>
                      <a:lnTo>
                        <a:pt x="186" y="392"/>
                      </a:lnTo>
                      <a:lnTo>
                        <a:pt x="190" y="408"/>
                      </a:lnTo>
                      <a:lnTo>
                        <a:pt x="190" y="408"/>
                      </a:lnTo>
                      <a:lnTo>
                        <a:pt x="152" y="382"/>
                      </a:lnTo>
                      <a:lnTo>
                        <a:pt x="140" y="376"/>
                      </a:lnTo>
                      <a:lnTo>
                        <a:pt x="136" y="374"/>
                      </a:lnTo>
                      <a:lnTo>
                        <a:pt x="132" y="374"/>
                      </a:lnTo>
                      <a:lnTo>
                        <a:pt x="132" y="378"/>
                      </a:lnTo>
                      <a:lnTo>
                        <a:pt x="132" y="378"/>
                      </a:lnTo>
                      <a:lnTo>
                        <a:pt x="130" y="380"/>
                      </a:lnTo>
                      <a:lnTo>
                        <a:pt x="134" y="386"/>
                      </a:lnTo>
                      <a:lnTo>
                        <a:pt x="170" y="414"/>
                      </a:lnTo>
                      <a:lnTo>
                        <a:pt x="170" y="414"/>
                      </a:lnTo>
                      <a:lnTo>
                        <a:pt x="180" y="424"/>
                      </a:lnTo>
                      <a:lnTo>
                        <a:pt x="186" y="434"/>
                      </a:lnTo>
                      <a:lnTo>
                        <a:pt x="186" y="434"/>
                      </a:lnTo>
                      <a:lnTo>
                        <a:pt x="180" y="444"/>
                      </a:lnTo>
                      <a:lnTo>
                        <a:pt x="170" y="454"/>
                      </a:lnTo>
                      <a:lnTo>
                        <a:pt x="170" y="454"/>
                      </a:lnTo>
                      <a:lnTo>
                        <a:pt x="134" y="482"/>
                      </a:lnTo>
                      <a:lnTo>
                        <a:pt x="130" y="488"/>
                      </a:lnTo>
                      <a:lnTo>
                        <a:pt x="132" y="490"/>
                      </a:lnTo>
                      <a:lnTo>
                        <a:pt x="132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40" y="490"/>
                      </a:lnTo>
                      <a:lnTo>
                        <a:pt x="152" y="484"/>
                      </a:lnTo>
                      <a:lnTo>
                        <a:pt x="190" y="460"/>
                      </a:lnTo>
                      <a:lnTo>
                        <a:pt x="190" y="460"/>
                      </a:lnTo>
                      <a:lnTo>
                        <a:pt x="186" y="476"/>
                      </a:lnTo>
                      <a:lnTo>
                        <a:pt x="178" y="490"/>
                      </a:lnTo>
                      <a:lnTo>
                        <a:pt x="168" y="506"/>
                      </a:lnTo>
                      <a:lnTo>
                        <a:pt x="156" y="522"/>
                      </a:lnTo>
                      <a:lnTo>
                        <a:pt x="40" y="494"/>
                      </a:lnTo>
                      <a:lnTo>
                        <a:pt x="38" y="504"/>
                      </a:lnTo>
                      <a:lnTo>
                        <a:pt x="144" y="536"/>
                      </a:lnTo>
                      <a:lnTo>
                        <a:pt x="144" y="536"/>
                      </a:lnTo>
                      <a:lnTo>
                        <a:pt x="120" y="558"/>
                      </a:lnTo>
                      <a:lnTo>
                        <a:pt x="120" y="558"/>
                      </a:lnTo>
                      <a:lnTo>
                        <a:pt x="102" y="570"/>
                      </a:lnTo>
                      <a:lnTo>
                        <a:pt x="28" y="552"/>
                      </a:lnTo>
                      <a:lnTo>
                        <a:pt x="26" y="562"/>
                      </a:lnTo>
                      <a:lnTo>
                        <a:pt x="86" y="578"/>
                      </a:lnTo>
                      <a:lnTo>
                        <a:pt x="86" y="578"/>
                      </a:lnTo>
                      <a:lnTo>
                        <a:pt x="54" y="600"/>
                      </a:lnTo>
                      <a:lnTo>
                        <a:pt x="24" y="626"/>
                      </a:lnTo>
                      <a:lnTo>
                        <a:pt x="22" y="628"/>
                      </a:lnTo>
                      <a:lnTo>
                        <a:pt x="24" y="632"/>
                      </a:lnTo>
                      <a:lnTo>
                        <a:pt x="24" y="632"/>
                      </a:lnTo>
                      <a:lnTo>
                        <a:pt x="10" y="642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2" y="650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30" y="642"/>
                      </a:lnTo>
                      <a:lnTo>
                        <a:pt x="32" y="646"/>
                      </a:lnTo>
                      <a:lnTo>
                        <a:pt x="36" y="646"/>
                      </a:lnTo>
                      <a:lnTo>
                        <a:pt x="36" y="646"/>
                      </a:lnTo>
                      <a:lnTo>
                        <a:pt x="74" y="632"/>
                      </a:lnTo>
                      <a:lnTo>
                        <a:pt x="110" y="616"/>
                      </a:lnTo>
                      <a:lnTo>
                        <a:pt x="94" y="678"/>
                      </a:lnTo>
                      <a:lnTo>
                        <a:pt x="104" y="680"/>
                      </a:lnTo>
                      <a:lnTo>
                        <a:pt x="124" y="606"/>
                      </a:lnTo>
                      <a:lnTo>
                        <a:pt x="124" y="606"/>
                      </a:lnTo>
                      <a:lnTo>
                        <a:pt x="148" y="592"/>
                      </a:lnTo>
                      <a:lnTo>
                        <a:pt x="148" y="592"/>
                      </a:lnTo>
                      <a:lnTo>
                        <a:pt x="176" y="586"/>
                      </a:lnTo>
                      <a:lnTo>
                        <a:pt x="148" y="696"/>
                      </a:lnTo>
                      <a:lnTo>
                        <a:pt x="160" y="698"/>
                      </a:lnTo>
                      <a:lnTo>
                        <a:pt x="194" y="582"/>
                      </a:lnTo>
                      <a:lnTo>
                        <a:pt x="194" y="582"/>
                      </a:lnTo>
                      <a:lnTo>
                        <a:pt x="212" y="580"/>
                      </a:lnTo>
                      <a:lnTo>
                        <a:pt x="228" y="578"/>
                      </a:lnTo>
                      <a:lnTo>
                        <a:pt x="228" y="578"/>
                      </a:lnTo>
                      <a:lnTo>
                        <a:pt x="246" y="580"/>
                      </a:lnTo>
                      <a:lnTo>
                        <a:pt x="262" y="584"/>
                      </a:lnTo>
                      <a:lnTo>
                        <a:pt x="262" y="584"/>
                      </a:lnTo>
                      <a:lnTo>
                        <a:pt x="228" y="600"/>
                      </a:lnTo>
                      <a:lnTo>
                        <a:pt x="212" y="610"/>
                      </a:lnTo>
                      <a:lnTo>
                        <a:pt x="206" y="616"/>
                      </a:lnTo>
                      <a:lnTo>
                        <a:pt x="206" y="618"/>
                      </a:lnTo>
                      <a:lnTo>
                        <a:pt x="206" y="622"/>
                      </a:lnTo>
                      <a:lnTo>
                        <a:pt x="210" y="622"/>
                      </a:lnTo>
                      <a:lnTo>
                        <a:pt x="210" y="622"/>
                      </a:lnTo>
                      <a:lnTo>
                        <a:pt x="218" y="620"/>
                      </a:lnTo>
                      <a:lnTo>
                        <a:pt x="256" y="604"/>
                      </a:lnTo>
                      <a:lnTo>
                        <a:pt x="256" y="604"/>
                      </a:lnTo>
                      <a:lnTo>
                        <a:pt x="268" y="600"/>
                      </a:lnTo>
                      <a:lnTo>
                        <a:pt x="278" y="600"/>
                      </a:lnTo>
                      <a:lnTo>
                        <a:pt x="278" y="600"/>
                      </a:lnTo>
                      <a:lnTo>
                        <a:pt x="282" y="600"/>
                      </a:lnTo>
                      <a:lnTo>
                        <a:pt x="282" y="600"/>
                      </a:lnTo>
                      <a:lnTo>
                        <a:pt x="288" y="610"/>
                      </a:lnTo>
                      <a:lnTo>
                        <a:pt x="292" y="624"/>
                      </a:lnTo>
                      <a:lnTo>
                        <a:pt x="292" y="624"/>
                      </a:lnTo>
                      <a:lnTo>
                        <a:pt x="298" y="670"/>
                      </a:lnTo>
                      <a:lnTo>
                        <a:pt x="302" y="676"/>
                      </a:lnTo>
                      <a:lnTo>
                        <a:pt x="304" y="676"/>
                      </a:lnTo>
                      <a:lnTo>
                        <a:pt x="306" y="676"/>
                      </a:lnTo>
                      <a:lnTo>
                        <a:pt x="308" y="674"/>
                      </a:lnTo>
                      <a:lnTo>
                        <a:pt x="308" y="674"/>
                      </a:lnTo>
                      <a:lnTo>
                        <a:pt x="308" y="672"/>
                      </a:lnTo>
                      <a:lnTo>
                        <a:pt x="308" y="664"/>
                      </a:lnTo>
                      <a:lnTo>
                        <a:pt x="308" y="610"/>
                      </a:lnTo>
                      <a:lnTo>
                        <a:pt x="308" y="610"/>
                      </a:lnTo>
                      <a:lnTo>
                        <a:pt x="318" y="620"/>
                      </a:lnTo>
                      <a:lnTo>
                        <a:pt x="328" y="634"/>
                      </a:lnTo>
                      <a:lnTo>
                        <a:pt x="336" y="652"/>
                      </a:lnTo>
                      <a:lnTo>
                        <a:pt x="344" y="670"/>
                      </a:lnTo>
                      <a:lnTo>
                        <a:pt x="262" y="756"/>
                      </a:lnTo>
                      <a:lnTo>
                        <a:pt x="270" y="764"/>
                      </a:lnTo>
                      <a:lnTo>
                        <a:pt x="350" y="688"/>
                      </a:lnTo>
                      <a:lnTo>
                        <a:pt x="350" y="688"/>
                      </a:lnTo>
                      <a:lnTo>
                        <a:pt x="358" y="720"/>
                      </a:lnTo>
                      <a:lnTo>
                        <a:pt x="358" y="720"/>
                      </a:lnTo>
                      <a:lnTo>
                        <a:pt x="358" y="742"/>
                      </a:lnTo>
                      <a:lnTo>
                        <a:pt x="306" y="796"/>
                      </a:lnTo>
                      <a:lnTo>
                        <a:pt x="312" y="802"/>
                      </a:lnTo>
                      <a:lnTo>
                        <a:pt x="358" y="758"/>
                      </a:lnTo>
                      <a:lnTo>
                        <a:pt x="358" y="758"/>
                      </a:lnTo>
                      <a:lnTo>
                        <a:pt x="362" y="798"/>
                      </a:lnTo>
                      <a:lnTo>
                        <a:pt x="368" y="836"/>
                      </a:lnTo>
                      <a:lnTo>
                        <a:pt x="368" y="840"/>
                      </a:lnTo>
                      <a:lnTo>
                        <a:pt x="372" y="840"/>
                      </a:lnTo>
                      <a:lnTo>
                        <a:pt x="374" y="840"/>
                      </a:lnTo>
                      <a:lnTo>
                        <a:pt x="374" y="840"/>
                      </a:lnTo>
                      <a:lnTo>
                        <a:pt x="374" y="85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8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58"/>
                      </a:lnTo>
                      <a:lnTo>
                        <a:pt x="382" y="858"/>
                      </a:lnTo>
                      <a:lnTo>
                        <a:pt x="384" y="840"/>
                      </a:lnTo>
                      <a:lnTo>
                        <a:pt x="386" y="840"/>
                      </a:lnTo>
                      <a:lnTo>
                        <a:pt x="390" y="840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8" y="798"/>
                      </a:lnTo>
                      <a:lnTo>
                        <a:pt x="400" y="758"/>
                      </a:lnTo>
                      <a:lnTo>
                        <a:pt x="448" y="802"/>
                      </a:lnTo>
                      <a:lnTo>
                        <a:pt x="454" y="796"/>
                      </a:lnTo>
                      <a:lnTo>
                        <a:pt x="402" y="740"/>
                      </a:lnTo>
                      <a:lnTo>
                        <a:pt x="402" y="740"/>
                      </a:lnTo>
                      <a:lnTo>
                        <a:pt x="402" y="712"/>
                      </a:lnTo>
                      <a:lnTo>
                        <a:pt x="402" y="712"/>
                      </a:lnTo>
                      <a:lnTo>
                        <a:pt x="408" y="684"/>
                      </a:lnTo>
                      <a:lnTo>
                        <a:pt x="490" y="764"/>
                      </a:lnTo>
                      <a:lnTo>
                        <a:pt x="498" y="756"/>
                      </a:lnTo>
                      <a:lnTo>
                        <a:pt x="414" y="668"/>
                      </a:lnTo>
                      <a:lnTo>
                        <a:pt x="414" y="668"/>
                      </a:lnTo>
                      <a:lnTo>
                        <a:pt x="422" y="650"/>
                      </a:lnTo>
                      <a:lnTo>
                        <a:pt x="430" y="634"/>
                      </a:lnTo>
                      <a:lnTo>
                        <a:pt x="438" y="620"/>
                      </a:lnTo>
                      <a:lnTo>
                        <a:pt x="450" y="610"/>
                      </a:lnTo>
                      <a:lnTo>
                        <a:pt x="450" y="610"/>
                      </a:lnTo>
                      <a:lnTo>
                        <a:pt x="448" y="664"/>
                      </a:lnTo>
                      <a:lnTo>
                        <a:pt x="448" y="672"/>
                      </a:lnTo>
                      <a:lnTo>
                        <a:pt x="450" y="674"/>
                      </a:lnTo>
                      <a:lnTo>
                        <a:pt x="450" y="676"/>
                      </a:lnTo>
                      <a:lnTo>
                        <a:pt x="452" y="676"/>
                      </a:lnTo>
                      <a:lnTo>
                        <a:pt x="452" y="676"/>
                      </a:lnTo>
                      <a:lnTo>
                        <a:pt x="456" y="676"/>
                      </a:lnTo>
                      <a:lnTo>
                        <a:pt x="458" y="670"/>
                      </a:lnTo>
                      <a:lnTo>
                        <a:pt x="466" y="624"/>
                      </a:lnTo>
                      <a:lnTo>
                        <a:pt x="466" y="624"/>
                      </a:lnTo>
                      <a:lnTo>
                        <a:pt x="468" y="610"/>
                      </a:lnTo>
                      <a:lnTo>
                        <a:pt x="474" y="600"/>
                      </a:lnTo>
                      <a:lnTo>
                        <a:pt x="474" y="600"/>
                      </a:lnTo>
                      <a:lnTo>
                        <a:pt x="478" y="600"/>
                      </a:lnTo>
                      <a:lnTo>
                        <a:pt x="478" y="600"/>
                      </a:lnTo>
                      <a:lnTo>
                        <a:pt x="488" y="600"/>
                      </a:lnTo>
                      <a:lnTo>
                        <a:pt x="500" y="604"/>
                      </a:lnTo>
                      <a:lnTo>
                        <a:pt x="500" y="604"/>
                      </a:lnTo>
                      <a:lnTo>
                        <a:pt x="538" y="620"/>
                      </a:lnTo>
                      <a:lnTo>
                        <a:pt x="548" y="622"/>
                      </a:lnTo>
                      <a:lnTo>
                        <a:pt x="550" y="622"/>
                      </a:lnTo>
                      <a:lnTo>
                        <a:pt x="552" y="618"/>
                      </a:lnTo>
                      <a:lnTo>
                        <a:pt x="552" y="618"/>
                      </a:lnTo>
                      <a:lnTo>
                        <a:pt x="552" y="616"/>
                      </a:lnTo>
                      <a:lnTo>
                        <a:pt x="546" y="610"/>
                      </a:lnTo>
                      <a:lnTo>
                        <a:pt x="528" y="600"/>
                      </a:lnTo>
                      <a:lnTo>
                        <a:pt x="496" y="584"/>
                      </a:lnTo>
                      <a:lnTo>
                        <a:pt x="496" y="584"/>
                      </a:lnTo>
                      <a:lnTo>
                        <a:pt x="510" y="580"/>
                      </a:lnTo>
                      <a:lnTo>
                        <a:pt x="528" y="578"/>
                      </a:lnTo>
                      <a:lnTo>
                        <a:pt x="528" y="578"/>
                      </a:lnTo>
                      <a:lnTo>
                        <a:pt x="546" y="580"/>
                      </a:lnTo>
                      <a:lnTo>
                        <a:pt x="566" y="582"/>
                      </a:lnTo>
                      <a:lnTo>
                        <a:pt x="600" y="696"/>
                      </a:lnTo>
                      <a:lnTo>
                        <a:pt x="610" y="692"/>
                      </a:lnTo>
                      <a:lnTo>
                        <a:pt x="584" y="586"/>
                      </a:lnTo>
                      <a:lnTo>
                        <a:pt x="584" y="586"/>
                      </a:lnTo>
                      <a:lnTo>
                        <a:pt x="616" y="594"/>
                      </a:lnTo>
                      <a:lnTo>
                        <a:pt x="616" y="594"/>
                      </a:lnTo>
                      <a:lnTo>
                        <a:pt x="634" y="606"/>
                      </a:lnTo>
                      <a:lnTo>
                        <a:pt x="656" y="678"/>
                      </a:lnTo>
                      <a:lnTo>
                        <a:pt x="666" y="676"/>
                      </a:lnTo>
                      <a:lnTo>
                        <a:pt x="650" y="614"/>
                      </a:lnTo>
                      <a:lnTo>
                        <a:pt x="650" y="614"/>
                      </a:lnTo>
                      <a:lnTo>
                        <a:pt x="684" y="630"/>
                      </a:lnTo>
                      <a:lnTo>
                        <a:pt x="722" y="644"/>
                      </a:lnTo>
                      <a:lnTo>
                        <a:pt x="724" y="646"/>
                      </a:lnTo>
                      <a:lnTo>
                        <a:pt x="726" y="642"/>
                      </a:lnTo>
                      <a:lnTo>
                        <a:pt x="726" y="642"/>
                      </a:lnTo>
                      <a:lnTo>
                        <a:pt x="728" y="642"/>
                      </a:lnTo>
                      <a:lnTo>
                        <a:pt x="728" y="642"/>
                      </a:lnTo>
                      <a:lnTo>
                        <a:pt x="744" y="650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4" y="650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48" y="642"/>
                      </a:lnTo>
                      <a:close/>
                      <a:moveTo>
                        <a:pt x="418" y="434"/>
                      </a:moveTo>
                      <a:lnTo>
                        <a:pt x="418" y="434"/>
                      </a:lnTo>
                      <a:lnTo>
                        <a:pt x="446" y="414"/>
                      </a:lnTo>
                      <a:lnTo>
                        <a:pt x="474" y="396"/>
                      </a:lnTo>
                      <a:lnTo>
                        <a:pt x="528" y="434"/>
                      </a:lnTo>
                      <a:lnTo>
                        <a:pt x="474" y="472"/>
                      </a:lnTo>
                      <a:lnTo>
                        <a:pt x="474" y="472"/>
                      </a:lnTo>
                      <a:lnTo>
                        <a:pt x="446" y="454"/>
                      </a:lnTo>
                      <a:lnTo>
                        <a:pt x="418" y="434"/>
                      </a:lnTo>
                      <a:lnTo>
                        <a:pt x="418" y="434"/>
                      </a:lnTo>
                      <a:close/>
                      <a:moveTo>
                        <a:pt x="398" y="400"/>
                      </a:moveTo>
                      <a:lnTo>
                        <a:pt x="398" y="400"/>
                      </a:lnTo>
                      <a:lnTo>
                        <a:pt x="394" y="366"/>
                      </a:lnTo>
                      <a:lnTo>
                        <a:pt x="392" y="332"/>
                      </a:lnTo>
                      <a:lnTo>
                        <a:pt x="454" y="304"/>
                      </a:lnTo>
                      <a:lnTo>
                        <a:pt x="460" y="370"/>
                      </a:lnTo>
                      <a:lnTo>
                        <a:pt x="460" y="370"/>
                      </a:lnTo>
                      <a:lnTo>
                        <a:pt x="430" y="386"/>
                      </a:lnTo>
                      <a:lnTo>
                        <a:pt x="398" y="400"/>
                      </a:lnTo>
                      <a:lnTo>
                        <a:pt x="398" y="400"/>
                      </a:lnTo>
                      <a:close/>
                      <a:moveTo>
                        <a:pt x="358" y="400"/>
                      </a:moveTo>
                      <a:lnTo>
                        <a:pt x="358" y="400"/>
                      </a:lnTo>
                      <a:lnTo>
                        <a:pt x="328" y="386"/>
                      </a:lnTo>
                      <a:lnTo>
                        <a:pt x="298" y="370"/>
                      </a:lnTo>
                      <a:lnTo>
                        <a:pt x="304" y="304"/>
                      </a:lnTo>
                      <a:lnTo>
                        <a:pt x="364" y="332"/>
                      </a:lnTo>
                      <a:lnTo>
                        <a:pt x="364" y="332"/>
                      </a:lnTo>
                      <a:lnTo>
                        <a:pt x="362" y="366"/>
                      </a:lnTo>
                      <a:lnTo>
                        <a:pt x="358" y="400"/>
                      </a:lnTo>
                      <a:lnTo>
                        <a:pt x="358" y="400"/>
                      </a:lnTo>
                      <a:close/>
                      <a:moveTo>
                        <a:pt x="338" y="434"/>
                      </a:moveTo>
                      <a:lnTo>
                        <a:pt x="338" y="434"/>
                      </a:lnTo>
                      <a:lnTo>
                        <a:pt x="312" y="454"/>
                      </a:lnTo>
                      <a:lnTo>
                        <a:pt x="284" y="472"/>
                      </a:lnTo>
                      <a:lnTo>
                        <a:pt x="228" y="434"/>
                      </a:lnTo>
                      <a:lnTo>
                        <a:pt x="284" y="396"/>
                      </a:lnTo>
                      <a:lnTo>
                        <a:pt x="284" y="396"/>
                      </a:lnTo>
                      <a:lnTo>
                        <a:pt x="312" y="414"/>
                      </a:lnTo>
                      <a:lnTo>
                        <a:pt x="338" y="434"/>
                      </a:lnTo>
                      <a:lnTo>
                        <a:pt x="338" y="434"/>
                      </a:lnTo>
                      <a:close/>
                      <a:moveTo>
                        <a:pt x="358" y="468"/>
                      </a:moveTo>
                      <a:lnTo>
                        <a:pt x="358" y="468"/>
                      </a:lnTo>
                      <a:lnTo>
                        <a:pt x="362" y="502"/>
                      </a:lnTo>
                      <a:lnTo>
                        <a:pt x="364" y="536"/>
                      </a:lnTo>
                      <a:lnTo>
                        <a:pt x="304" y="564"/>
                      </a:lnTo>
                      <a:lnTo>
                        <a:pt x="298" y="496"/>
                      </a:lnTo>
                      <a:lnTo>
                        <a:pt x="298" y="496"/>
                      </a:lnTo>
                      <a:lnTo>
                        <a:pt x="328" y="482"/>
                      </a:lnTo>
                      <a:lnTo>
                        <a:pt x="358" y="468"/>
                      </a:lnTo>
                      <a:lnTo>
                        <a:pt x="358" y="468"/>
                      </a:lnTo>
                      <a:close/>
                      <a:moveTo>
                        <a:pt x="398" y="468"/>
                      </a:moveTo>
                      <a:lnTo>
                        <a:pt x="398" y="468"/>
                      </a:lnTo>
                      <a:lnTo>
                        <a:pt x="430" y="482"/>
                      </a:lnTo>
                      <a:lnTo>
                        <a:pt x="460" y="498"/>
                      </a:lnTo>
                      <a:lnTo>
                        <a:pt x="454" y="564"/>
                      </a:lnTo>
                      <a:lnTo>
                        <a:pt x="392" y="536"/>
                      </a:lnTo>
                      <a:lnTo>
                        <a:pt x="392" y="536"/>
                      </a:lnTo>
                      <a:lnTo>
                        <a:pt x="394" y="502"/>
                      </a:lnTo>
                      <a:lnTo>
                        <a:pt x="398" y="468"/>
                      </a:lnTo>
                      <a:lnTo>
                        <a:pt x="398" y="468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6000"/>
                    </a:srgbClr>
                  </a:glow>
                </a:effectLst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en-US"/>
                </a:p>
              </p:txBody>
            </p:sp>
            <p:sp>
              <p:nvSpPr>
                <p:cNvPr id="236" name="Freeform 29">
                  <a:extLst>
                    <a:ext uri="{FF2B5EF4-FFF2-40B4-BE49-F238E27FC236}">
                      <a16:creationId xmlns:a16="http://schemas.microsoft.com/office/drawing/2014/main" xmlns="" id="{22DF0418-F1F2-464E-B2F1-401E52E3F2EB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rot="18879730">
                  <a:off x="8304829" y="977901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en-US"/>
                </a:p>
              </p:txBody>
            </p:sp>
            <p:sp>
              <p:nvSpPr>
                <p:cNvPr id="237" name="Freeform 33">
                  <a:extLst>
                    <a:ext uri="{FF2B5EF4-FFF2-40B4-BE49-F238E27FC236}">
                      <a16:creationId xmlns:a16="http://schemas.microsoft.com/office/drawing/2014/main" xmlns="" id="{A0B429EA-B6A4-460E-B54E-0550DF85B13C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rot="21141884">
                  <a:off x="7350347" y="4152407"/>
                  <a:ext cx="911585" cy="1033130"/>
                </a:xfrm>
                <a:custGeom>
                  <a:avLst/>
                  <a:gdLst>
                    <a:gd name="T0" fmla="*/ 646 w 660"/>
                    <a:gd name="T1" fmla="*/ 570 h 748"/>
                    <a:gd name="T2" fmla="*/ 518 w 660"/>
                    <a:gd name="T3" fmla="*/ 506 h 748"/>
                    <a:gd name="T4" fmla="*/ 430 w 660"/>
                    <a:gd name="T5" fmla="*/ 450 h 748"/>
                    <a:gd name="T6" fmla="*/ 404 w 660"/>
                    <a:gd name="T7" fmla="*/ 468 h 748"/>
                    <a:gd name="T8" fmla="*/ 446 w 660"/>
                    <a:gd name="T9" fmla="*/ 582 h 748"/>
                    <a:gd name="T10" fmla="*/ 372 w 660"/>
                    <a:gd name="T11" fmla="*/ 462 h 748"/>
                    <a:gd name="T12" fmla="*/ 344 w 660"/>
                    <a:gd name="T13" fmla="*/ 526 h 748"/>
                    <a:gd name="T14" fmla="*/ 348 w 660"/>
                    <a:gd name="T15" fmla="*/ 598 h 748"/>
                    <a:gd name="T16" fmla="*/ 342 w 660"/>
                    <a:gd name="T17" fmla="*/ 746 h 748"/>
                    <a:gd name="T18" fmla="*/ 314 w 660"/>
                    <a:gd name="T19" fmla="*/ 710 h 748"/>
                    <a:gd name="T20" fmla="*/ 230 w 660"/>
                    <a:gd name="T21" fmla="*/ 680 h 748"/>
                    <a:gd name="T22" fmla="*/ 316 w 660"/>
                    <a:gd name="T23" fmla="*/ 460 h 748"/>
                    <a:gd name="T24" fmla="*/ 270 w 660"/>
                    <a:gd name="T25" fmla="*/ 510 h 748"/>
                    <a:gd name="T26" fmla="*/ 208 w 660"/>
                    <a:gd name="T27" fmla="*/ 576 h 748"/>
                    <a:gd name="T28" fmla="*/ 276 w 660"/>
                    <a:gd name="T29" fmla="*/ 450 h 748"/>
                    <a:gd name="T30" fmla="*/ 174 w 660"/>
                    <a:gd name="T31" fmla="*/ 482 h 748"/>
                    <a:gd name="T32" fmla="*/ 76 w 660"/>
                    <a:gd name="T33" fmla="*/ 602 h 748"/>
                    <a:gd name="T34" fmla="*/ 10 w 660"/>
                    <a:gd name="T35" fmla="*/ 566 h 748"/>
                    <a:gd name="T36" fmla="*/ 60 w 660"/>
                    <a:gd name="T37" fmla="*/ 506 h 748"/>
                    <a:gd name="T38" fmla="*/ 18 w 660"/>
                    <a:gd name="T39" fmla="*/ 428 h 748"/>
                    <a:gd name="T40" fmla="*/ 280 w 660"/>
                    <a:gd name="T41" fmla="*/ 382 h 748"/>
                    <a:gd name="T42" fmla="*/ 214 w 660"/>
                    <a:gd name="T43" fmla="*/ 386 h 748"/>
                    <a:gd name="T44" fmla="*/ 90 w 660"/>
                    <a:gd name="T45" fmla="*/ 366 h 748"/>
                    <a:gd name="T46" fmla="*/ 212 w 660"/>
                    <a:gd name="T47" fmla="*/ 360 h 748"/>
                    <a:gd name="T48" fmla="*/ 252 w 660"/>
                    <a:gd name="T49" fmla="*/ 342 h 748"/>
                    <a:gd name="T50" fmla="*/ 128 w 660"/>
                    <a:gd name="T51" fmla="*/ 278 h 748"/>
                    <a:gd name="T52" fmla="*/ 32 w 660"/>
                    <a:gd name="T53" fmla="*/ 220 h 748"/>
                    <a:gd name="T54" fmla="*/ 16 w 660"/>
                    <a:gd name="T55" fmla="*/ 178 h 748"/>
                    <a:gd name="T56" fmla="*/ 96 w 660"/>
                    <a:gd name="T57" fmla="*/ 214 h 748"/>
                    <a:gd name="T58" fmla="*/ 176 w 660"/>
                    <a:gd name="T59" fmla="*/ 264 h 748"/>
                    <a:gd name="T60" fmla="*/ 272 w 660"/>
                    <a:gd name="T61" fmla="*/ 292 h 748"/>
                    <a:gd name="T62" fmla="*/ 202 w 660"/>
                    <a:gd name="T63" fmla="*/ 168 h 748"/>
                    <a:gd name="T64" fmla="*/ 282 w 660"/>
                    <a:gd name="T65" fmla="*/ 262 h 748"/>
                    <a:gd name="T66" fmla="*/ 318 w 660"/>
                    <a:gd name="T67" fmla="*/ 290 h 748"/>
                    <a:gd name="T68" fmla="*/ 312 w 660"/>
                    <a:gd name="T69" fmla="*/ 150 h 748"/>
                    <a:gd name="T70" fmla="*/ 314 w 660"/>
                    <a:gd name="T71" fmla="*/ 38 h 748"/>
                    <a:gd name="T72" fmla="*/ 342 w 660"/>
                    <a:gd name="T73" fmla="*/ 2 h 748"/>
                    <a:gd name="T74" fmla="*/ 352 w 660"/>
                    <a:gd name="T75" fmla="*/ 148 h 748"/>
                    <a:gd name="T76" fmla="*/ 346 w 660"/>
                    <a:gd name="T77" fmla="*/ 254 h 748"/>
                    <a:gd name="T78" fmla="*/ 380 w 660"/>
                    <a:gd name="T79" fmla="*/ 262 h 748"/>
                    <a:gd name="T80" fmla="*/ 460 w 660"/>
                    <a:gd name="T81" fmla="*/ 164 h 748"/>
                    <a:gd name="T82" fmla="*/ 402 w 660"/>
                    <a:gd name="T83" fmla="*/ 274 h 748"/>
                    <a:gd name="T84" fmla="*/ 428 w 660"/>
                    <a:gd name="T85" fmla="*/ 304 h 748"/>
                    <a:gd name="T86" fmla="*/ 516 w 660"/>
                    <a:gd name="T87" fmla="*/ 246 h 748"/>
                    <a:gd name="T88" fmla="*/ 648 w 660"/>
                    <a:gd name="T89" fmla="*/ 180 h 748"/>
                    <a:gd name="T90" fmla="*/ 658 w 660"/>
                    <a:gd name="T91" fmla="*/ 198 h 748"/>
                    <a:gd name="T92" fmla="*/ 538 w 660"/>
                    <a:gd name="T93" fmla="*/ 278 h 748"/>
                    <a:gd name="T94" fmla="*/ 444 w 660"/>
                    <a:gd name="T95" fmla="*/ 326 h 748"/>
                    <a:gd name="T96" fmla="*/ 432 w 660"/>
                    <a:gd name="T97" fmla="*/ 360 h 748"/>
                    <a:gd name="T98" fmla="*/ 572 w 660"/>
                    <a:gd name="T99" fmla="*/ 362 h 748"/>
                    <a:gd name="T100" fmla="*/ 488 w 660"/>
                    <a:gd name="T101" fmla="*/ 384 h 748"/>
                    <a:gd name="T102" fmla="*/ 392 w 660"/>
                    <a:gd name="T103" fmla="*/ 382 h 748"/>
                    <a:gd name="T104" fmla="*/ 502 w 660"/>
                    <a:gd name="T105" fmla="*/ 456 h 748"/>
                    <a:gd name="T106" fmla="*/ 586 w 660"/>
                    <a:gd name="T107" fmla="*/ 498 h 748"/>
                    <a:gd name="T108" fmla="*/ 660 w 660"/>
                    <a:gd name="T109" fmla="*/ 554 h 7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660" h="748">
                      <a:moveTo>
                        <a:pt x="660" y="554"/>
                      </a:move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52" y="568"/>
                      </a:lnTo>
                      <a:lnTo>
                        <a:pt x="650" y="572"/>
                      </a:lnTo>
                      <a:lnTo>
                        <a:pt x="646" y="570"/>
                      </a:lnTo>
                      <a:lnTo>
                        <a:pt x="646" y="570"/>
                      </a:lnTo>
                      <a:lnTo>
                        <a:pt x="614" y="558"/>
                      </a:lnTo>
                      <a:lnTo>
                        <a:pt x="580" y="542"/>
                      </a:lnTo>
                      <a:lnTo>
                        <a:pt x="594" y="598"/>
                      </a:lnTo>
                      <a:lnTo>
                        <a:pt x="586" y="602"/>
                      </a:lnTo>
                      <a:lnTo>
                        <a:pt x="566" y="534"/>
                      </a:lnTo>
                      <a:lnTo>
                        <a:pt x="566" y="534"/>
                      </a:lnTo>
                      <a:lnTo>
                        <a:pt x="518" y="506"/>
                      </a:lnTo>
                      <a:lnTo>
                        <a:pt x="544" y="614"/>
                      </a:lnTo>
                      <a:lnTo>
                        <a:pt x="534" y="618"/>
                      </a:lnTo>
                      <a:lnTo>
                        <a:pt x="496" y="492"/>
                      </a:lnTo>
                      <a:lnTo>
                        <a:pt x="496" y="492"/>
                      </a:lnTo>
                      <a:lnTo>
                        <a:pt x="486" y="486"/>
                      </a:lnTo>
                      <a:lnTo>
                        <a:pt x="486" y="486"/>
                      </a:lnTo>
                      <a:lnTo>
                        <a:pt x="430" y="450"/>
                      </a:lnTo>
                      <a:lnTo>
                        <a:pt x="400" y="432"/>
                      </a:lnTo>
                      <a:lnTo>
                        <a:pt x="370" y="418"/>
                      </a:lnTo>
                      <a:lnTo>
                        <a:pt x="370" y="418"/>
                      </a:lnTo>
                      <a:lnTo>
                        <a:pt x="394" y="452"/>
                      </a:lnTo>
                      <a:lnTo>
                        <a:pt x="394" y="452"/>
                      </a:lnTo>
                      <a:lnTo>
                        <a:pt x="404" y="468"/>
                      </a:lnTo>
                      <a:lnTo>
                        <a:pt x="404" y="468"/>
                      </a:lnTo>
                      <a:lnTo>
                        <a:pt x="422" y="496"/>
                      </a:lnTo>
                      <a:lnTo>
                        <a:pt x="438" y="522"/>
                      </a:lnTo>
                      <a:lnTo>
                        <a:pt x="450" y="548"/>
                      </a:lnTo>
                      <a:lnTo>
                        <a:pt x="462" y="574"/>
                      </a:lnTo>
                      <a:lnTo>
                        <a:pt x="462" y="578"/>
                      </a:lnTo>
                      <a:lnTo>
                        <a:pt x="448" y="586"/>
                      </a:lnTo>
                      <a:lnTo>
                        <a:pt x="446" y="582"/>
                      </a:lnTo>
                      <a:lnTo>
                        <a:pt x="446" y="582"/>
                      </a:lnTo>
                      <a:lnTo>
                        <a:pt x="428" y="558"/>
                      </a:lnTo>
                      <a:lnTo>
                        <a:pt x="412" y="534"/>
                      </a:lnTo>
                      <a:lnTo>
                        <a:pt x="396" y="508"/>
                      </a:lnTo>
                      <a:lnTo>
                        <a:pt x="382" y="482"/>
                      </a:lnTo>
                      <a:lnTo>
                        <a:pt x="382" y="482"/>
                      </a:lnTo>
                      <a:lnTo>
                        <a:pt x="372" y="462"/>
                      </a:lnTo>
                      <a:lnTo>
                        <a:pt x="372" y="462"/>
                      </a:lnTo>
                      <a:lnTo>
                        <a:pt x="360" y="438"/>
                      </a:lnTo>
                      <a:lnTo>
                        <a:pt x="346" y="414"/>
                      </a:lnTo>
                      <a:lnTo>
                        <a:pt x="346" y="414"/>
                      </a:lnTo>
                      <a:lnTo>
                        <a:pt x="344" y="452"/>
                      </a:lnTo>
                      <a:lnTo>
                        <a:pt x="342" y="490"/>
                      </a:lnTo>
                      <a:lnTo>
                        <a:pt x="344" y="526"/>
                      </a:lnTo>
                      <a:lnTo>
                        <a:pt x="346" y="564"/>
                      </a:lnTo>
                      <a:lnTo>
                        <a:pt x="346" y="564"/>
                      </a:lnTo>
                      <a:lnTo>
                        <a:pt x="348" y="574"/>
                      </a:lnTo>
                      <a:lnTo>
                        <a:pt x="440" y="672"/>
                      </a:lnTo>
                      <a:lnTo>
                        <a:pt x="432" y="680"/>
                      </a:lnTo>
                      <a:lnTo>
                        <a:pt x="348" y="598"/>
                      </a:lnTo>
                      <a:lnTo>
                        <a:pt x="348" y="598"/>
                      </a:lnTo>
                      <a:lnTo>
                        <a:pt x="350" y="656"/>
                      </a:lnTo>
                      <a:lnTo>
                        <a:pt x="400" y="708"/>
                      </a:lnTo>
                      <a:lnTo>
                        <a:pt x="394" y="716"/>
                      </a:lnTo>
                      <a:lnTo>
                        <a:pt x="350" y="674"/>
                      </a:lnTo>
                      <a:lnTo>
                        <a:pt x="350" y="674"/>
                      </a:lnTo>
                      <a:lnTo>
                        <a:pt x="348" y="710"/>
                      </a:lnTo>
                      <a:lnTo>
                        <a:pt x="342" y="746"/>
                      </a:lnTo>
                      <a:lnTo>
                        <a:pt x="340" y="748"/>
                      </a:lnTo>
                      <a:lnTo>
                        <a:pt x="336" y="748"/>
                      </a:lnTo>
                      <a:lnTo>
                        <a:pt x="322" y="748"/>
                      </a:lnTo>
                      <a:lnTo>
                        <a:pt x="320" y="748"/>
                      </a:lnTo>
                      <a:lnTo>
                        <a:pt x="318" y="746"/>
                      </a:lnTo>
                      <a:lnTo>
                        <a:pt x="318" y="746"/>
                      </a:lnTo>
                      <a:lnTo>
                        <a:pt x="314" y="710"/>
                      </a:lnTo>
                      <a:lnTo>
                        <a:pt x="310" y="674"/>
                      </a:lnTo>
                      <a:lnTo>
                        <a:pt x="268" y="714"/>
                      </a:lnTo>
                      <a:lnTo>
                        <a:pt x="262" y="708"/>
                      </a:lnTo>
                      <a:lnTo>
                        <a:pt x="310" y="658"/>
                      </a:lnTo>
                      <a:lnTo>
                        <a:pt x="310" y="658"/>
                      </a:lnTo>
                      <a:lnTo>
                        <a:pt x="310" y="600"/>
                      </a:lnTo>
                      <a:lnTo>
                        <a:pt x="230" y="680"/>
                      </a:lnTo>
                      <a:lnTo>
                        <a:pt x="222" y="672"/>
                      </a:lnTo>
                      <a:lnTo>
                        <a:pt x="312" y="576"/>
                      </a:lnTo>
                      <a:lnTo>
                        <a:pt x="312" y="576"/>
                      </a:lnTo>
                      <a:lnTo>
                        <a:pt x="312" y="564"/>
                      </a:lnTo>
                      <a:lnTo>
                        <a:pt x="312" y="564"/>
                      </a:lnTo>
                      <a:lnTo>
                        <a:pt x="316" y="496"/>
                      </a:lnTo>
                      <a:lnTo>
                        <a:pt x="316" y="460"/>
                      </a:lnTo>
                      <a:lnTo>
                        <a:pt x="314" y="426"/>
                      </a:lnTo>
                      <a:lnTo>
                        <a:pt x="314" y="426"/>
                      </a:lnTo>
                      <a:lnTo>
                        <a:pt x="294" y="464"/>
                      </a:lnTo>
                      <a:lnTo>
                        <a:pt x="294" y="464"/>
                      </a:lnTo>
                      <a:lnTo>
                        <a:pt x="284" y="482"/>
                      </a:lnTo>
                      <a:lnTo>
                        <a:pt x="284" y="482"/>
                      </a:lnTo>
                      <a:lnTo>
                        <a:pt x="270" y="510"/>
                      </a:lnTo>
                      <a:lnTo>
                        <a:pt x="256" y="538"/>
                      </a:lnTo>
                      <a:lnTo>
                        <a:pt x="240" y="562"/>
                      </a:lnTo>
                      <a:lnTo>
                        <a:pt x="222" y="584"/>
                      </a:lnTo>
                      <a:lnTo>
                        <a:pt x="220" y="588"/>
                      </a:lnTo>
                      <a:lnTo>
                        <a:pt x="206" y="580"/>
                      </a:lnTo>
                      <a:lnTo>
                        <a:pt x="208" y="576"/>
                      </a:lnTo>
                      <a:lnTo>
                        <a:pt x="208" y="576"/>
                      </a:lnTo>
                      <a:lnTo>
                        <a:pt x="220" y="548"/>
                      </a:lnTo>
                      <a:lnTo>
                        <a:pt x="232" y="520"/>
                      </a:lnTo>
                      <a:lnTo>
                        <a:pt x="248" y="494"/>
                      </a:lnTo>
                      <a:lnTo>
                        <a:pt x="262" y="470"/>
                      </a:lnTo>
                      <a:lnTo>
                        <a:pt x="262" y="470"/>
                      </a:lnTo>
                      <a:lnTo>
                        <a:pt x="276" y="450"/>
                      </a:lnTo>
                      <a:lnTo>
                        <a:pt x="276" y="450"/>
                      </a:lnTo>
                      <a:lnTo>
                        <a:pt x="288" y="430"/>
                      </a:lnTo>
                      <a:lnTo>
                        <a:pt x="300" y="410"/>
                      </a:lnTo>
                      <a:lnTo>
                        <a:pt x="300" y="410"/>
                      </a:lnTo>
                      <a:lnTo>
                        <a:pt x="268" y="426"/>
                      </a:lnTo>
                      <a:lnTo>
                        <a:pt x="236" y="444"/>
                      </a:lnTo>
                      <a:lnTo>
                        <a:pt x="174" y="482"/>
                      </a:lnTo>
                      <a:lnTo>
                        <a:pt x="174" y="482"/>
                      </a:lnTo>
                      <a:lnTo>
                        <a:pt x="166" y="488"/>
                      </a:lnTo>
                      <a:lnTo>
                        <a:pt x="128" y="618"/>
                      </a:lnTo>
                      <a:lnTo>
                        <a:pt x="118" y="614"/>
                      </a:lnTo>
                      <a:lnTo>
                        <a:pt x="146" y="502"/>
                      </a:lnTo>
                      <a:lnTo>
                        <a:pt x="146" y="502"/>
                      </a:lnTo>
                      <a:lnTo>
                        <a:pt x="96" y="532"/>
                      </a:lnTo>
                      <a:lnTo>
                        <a:pt x="76" y="602"/>
                      </a:lnTo>
                      <a:lnTo>
                        <a:pt x="66" y="598"/>
                      </a:lnTo>
                      <a:lnTo>
                        <a:pt x="82" y="540"/>
                      </a:lnTo>
                      <a:lnTo>
                        <a:pt x="82" y="540"/>
                      </a:lnTo>
                      <a:lnTo>
                        <a:pt x="48" y="556"/>
                      </a:lnTo>
                      <a:lnTo>
                        <a:pt x="14" y="568"/>
                      </a:lnTo>
                      <a:lnTo>
                        <a:pt x="12" y="570"/>
                      </a:lnTo>
                      <a:lnTo>
                        <a:pt x="10" y="566"/>
                      </a:lnTo>
                      <a:lnTo>
                        <a:pt x="10" y="566"/>
                      </a:lnTo>
                      <a:lnTo>
                        <a:pt x="6" y="562"/>
                      </a:lnTo>
                      <a:lnTo>
                        <a:pt x="0" y="552"/>
                      </a:lnTo>
                      <a:lnTo>
                        <a:pt x="4" y="550"/>
                      </a:lnTo>
                      <a:lnTo>
                        <a:pt x="4" y="550"/>
                      </a:lnTo>
                      <a:lnTo>
                        <a:pt x="30" y="526"/>
                      </a:lnTo>
                      <a:lnTo>
                        <a:pt x="60" y="506"/>
                      </a:lnTo>
                      <a:lnTo>
                        <a:pt x="4" y="490"/>
                      </a:lnTo>
                      <a:lnTo>
                        <a:pt x="8" y="482"/>
                      </a:lnTo>
                      <a:lnTo>
                        <a:pt x="74" y="498"/>
                      </a:lnTo>
                      <a:lnTo>
                        <a:pt x="74" y="498"/>
                      </a:lnTo>
                      <a:lnTo>
                        <a:pt x="124" y="470"/>
                      </a:lnTo>
                      <a:lnTo>
                        <a:pt x="16" y="438"/>
                      </a:lnTo>
                      <a:lnTo>
                        <a:pt x="18" y="428"/>
                      </a:lnTo>
                      <a:lnTo>
                        <a:pt x="146" y="460"/>
                      </a:lnTo>
                      <a:lnTo>
                        <a:pt x="146" y="460"/>
                      </a:lnTo>
                      <a:lnTo>
                        <a:pt x="158" y="454"/>
                      </a:lnTo>
                      <a:lnTo>
                        <a:pt x="158" y="454"/>
                      </a:lnTo>
                      <a:lnTo>
                        <a:pt x="220" y="420"/>
                      </a:lnTo>
                      <a:lnTo>
                        <a:pt x="250" y="402"/>
                      </a:lnTo>
                      <a:lnTo>
                        <a:pt x="280" y="382"/>
                      </a:lnTo>
                      <a:lnTo>
                        <a:pt x="280" y="382"/>
                      </a:lnTo>
                      <a:lnTo>
                        <a:pt x="278" y="382"/>
                      </a:lnTo>
                      <a:lnTo>
                        <a:pt x="278" y="382"/>
                      </a:lnTo>
                      <a:lnTo>
                        <a:pt x="256" y="382"/>
                      </a:lnTo>
                      <a:lnTo>
                        <a:pt x="234" y="384"/>
                      </a:lnTo>
                      <a:lnTo>
                        <a:pt x="234" y="384"/>
                      </a:lnTo>
                      <a:lnTo>
                        <a:pt x="214" y="386"/>
                      </a:lnTo>
                      <a:lnTo>
                        <a:pt x="214" y="386"/>
                      </a:lnTo>
                      <a:lnTo>
                        <a:pt x="182" y="388"/>
                      </a:lnTo>
                      <a:lnTo>
                        <a:pt x="152" y="388"/>
                      </a:lnTo>
                      <a:lnTo>
                        <a:pt x="122" y="386"/>
                      </a:lnTo>
                      <a:lnTo>
                        <a:pt x="94" y="382"/>
                      </a:lnTo>
                      <a:lnTo>
                        <a:pt x="90" y="382"/>
                      </a:lnTo>
                      <a:lnTo>
                        <a:pt x="90" y="366"/>
                      </a:lnTo>
                      <a:lnTo>
                        <a:pt x="94" y="366"/>
                      </a:lnTo>
                      <a:lnTo>
                        <a:pt x="94" y="366"/>
                      </a:lnTo>
                      <a:lnTo>
                        <a:pt x="124" y="362"/>
                      </a:lnTo>
                      <a:lnTo>
                        <a:pt x="154" y="360"/>
                      </a:lnTo>
                      <a:lnTo>
                        <a:pt x="184" y="360"/>
                      </a:lnTo>
                      <a:lnTo>
                        <a:pt x="212" y="360"/>
                      </a:lnTo>
                      <a:lnTo>
                        <a:pt x="212" y="360"/>
                      </a:lnTo>
                      <a:lnTo>
                        <a:pt x="236" y="362"/>
                      </a:lnTo>
                      <a:lnTo>
                        <a:pt x="236" y="362"/>
                      </a:lnTo>
                      <a:lnTo>
                        <a:pt x="274" y="364"/>
                      </a:lnTo>
                      <a:lnTo>
                        <a:pt x="274" y="364"/>
                      </a:lnTo>
                      <a:lnTo>
                        <a:pt x="282" y="362"/>
                      </a:lnTo>
                      <a:lnTo>
                        <a:pt x="282" y="362"/>
                      </a:lnTo>
                      <a:lnTo>
                        <a:pt x="252" y="342"/>
                      </a:lnTo>
                      <a:lnTo>
                        <a:pt x="222" y="326"/>
                      </a:lnTo>
                      <a:lnTo>
                        <a:pt x="158" y="294"/>
                      </a:lnTo>
                      <a:lnTo>
                        <a:pt x="158" y="294"/>
                      </a:lnTo>
                      <a:lnTo>
                        <a:pt x="150" y="288"/>
                      </a:lnTo>
                      <a:lnTo>
                        <a:pt x="18" y="320"/>
                      </a:lnTo>
                      <a:lnTo>
                        <a:pt x="16" y="310"/>
                      </a:lnTo>
                      <a:lnTo>
                        <a:pt x="128" y="278"/>
                      </a:lnTo>
                      <a:lnTo>
                        <a:pt x="128" y="278"/>
                      </a:lnTo>
                      <a:lnTo>
                        <a:pt x="76" y="250"/>
                      </a:lnTo>
                      <a:lnTo>
                        <a:pt x="8" y="268"/>
                      </a:lnTo>
                      <a:lnTo>
                        <a:pt x="4" y="258"/>
                      </a:lnTo>
                      <a:lnTo>
                        <a:pt x="62" y="242"/>
                      </a:lnTo>
                      <a:lnTo>
                        <a:pt x="62" y="242"/>
                      </a:lnTo>
                      <a:lnTo>
                        <a:pt x="32" y="220"/>
                      </a:lnTo>
                      <a:lnTo>
                        <a:pt x="4" y="198"/>
                      </a:lnTo>
                      <a:lnTo>
                        <a:pt x="2" y="196"/>
                      </a:lnTo>
                      <a:lnTo>
                        <a:pt x="4" y="192"/>
                      </a:lnTo>
                      <a:lnTo>
                        <a:pt x="4" y="192"/>
                      </a:lnTo>
                      <a:lnTo>
                        <a:pt x="8" y="182"/>
                      </a:lnTo>
                      <a:lnTo>
                        <a:pt x="12" y="178"/>
                      </a:lnTo>
                      <a:lnTo>
                        <a:pt x="16" y="178"/>
                      </a:lnTo>
                      <a:lnTo>
                        <a:pt x="16" y="178"/>
                      </a:lnTo>
                      <a:lnTo>
                        <a:pt x="48" y="190"/>
                      </a:lnTo>
                      <a:lnTo>
                        <a:pt x="80" y="206"/>
                      </a:lnTo>
                      <a:lnTo>
                        <a:pt x="66" y="150"/>
                      </a:lnTo>
                      <a:lnTo>
                        <a:pt x="76" y="148"/>
                      </a:lnTo>
                      <a:lnTo>
                        <a:pt x="96" y="214"/>
                      </a:lnTo>
                      <a:lnTo>
                        <a:pt x="96" y="214"/>
                      </a:lnTo>
                      <a:lnTo>
                        <a:pt x="144" y="244"/>
                      </a:lnTo>
                      <a:lnTo>
                        <a:pt x="118" y="134"/>
                      </a:lnTo>
                      <a:lnTo>
                        <a:pt x="128" y="130"/>
                      </a:lnTo>
                      <a:lnTo>
                        <a:pt x="164" y="256"/>
                      </a:lnTo>
                      <a:lnTo>
                        <a:pt x="164" y="256"/>
                      </a:lnTo>
                      <a:lnTo>
                        <a:pt x="176" y="264"/>
                      </a:lnTo>
                      <a:lnTo>
                        <a:pt x="176" y="264"/>
                      </a:lnTo>
                      <a:lnTo>
                        <a:pt x="236" y="302"/>
                      </a:lnTo>
                      <a:lnTo>
                        <a:pt x="268" y="320"/>
                      </a:lnTo>
                      <a:lnTo>
                        <a:pt x="300" y="334"/>
                      </a:lnTo>
                      <a:lnTo>
                        <a:pt x="300" y="334"/>
                      </a:lnTo>
                      <a:lnTo>
                        <a:pt x="286" y="314"/>
                      </a:lnTo>
                      <a:lnTo>
                        <a:pt x="272" y="292"/>
                      </a:lnTo>
                      <a:lnTo>
                        <a:pt x="272" y="292"/>
                      </a:lnTo>
                      <a:lnTo>
                        <a:pt x="260" y="276"/>
                      </a:lnTo>
                      <a:lnTo>
                        <a:pt x="260" y="276"/>
                      </a:lnTo>
                      <a:lnTo>
                        <a:pt x="244" y="248"/>
                      </a:lnTo>
                      <a:lnTo>
                        <a:pt x="228" y="222"/>
                      </a:lnTo>
                      <a:lnTo>
                        <a:pt x="214" y="196"/>
                      </a:lnTo>
                      <a:lnTo>
                        <a:pt x="204" y="170"/>
                      </a:lnTo>
                      <a:lnTo>
                        <a:pt x="202" y="168"/>
                      </a:lnTo>
                      <a:lnTo>
                        <a:pt x="216" y="158"/>
                      </a:lnTo>
                      <a:lnTo>
                        <a:pt x="218" y="162"/>
                      </a:lnTo>
                      <a:lnTo>
                        <a:pt x="218" y="162"/>
                      </a:lnTo>
                      <a:lnTo>
                        <a:pt x="238" y="186"/>
                      </a:lnTo>
                      <a:lnTo>
                        <a:pt x="254" y="210"/>
                      </a:lnTo>
                      <a:lnTo>
                        <a:pt x="270" y="236"/>
                      </a:lnTo>
                      <a:lnTo>
                        <a:pt x="282" y="262"/>
                      </a:lnTo>
                      <a:lnTo>
                        <a:pt x="282" y="262"/>
                      </a:lnTo>
                      <a:lnTo>
                        <a:pt x="294" y="282"/>
                      </a:lnTo>
                      <a:lnTo>
                        <a:pt x="294" y="282"/>
                      </a:lnTo>
                      <a:lnTo>
                        <a:pt x="304" y="304"/>
                      </a:lnTo>
                      <a:lnTo>
                        <a:pt x="316" y="326"/>
                      </a:lnTo>
                      <a:lnTo>
                        <a:pt x="316" y="326"/>
                      </a:lnTo>
                      <a:lnTo>
                        <a:pt x="318" y="290"/>
                      </a:lnTo>
                      <a:lnTo>
                        <a:pt x="318" y="254"/>
                      </a:lnTo>
                      <a:lnTo>
                        <a:pt x="316" y="184"/>
                      </a:lnTo>
                      <a:lnTo>
                        <a:pt x="316" y="184"/>
                      </a:lnTo>
                      <a:lnTo>
                        <a:pt x="314" y="174"/>
                      </a:lnTo>
                      <a:lnTo>
                        <a:pt x="222" y="76"/>
                      </a:lnTo>
                      <a:lnTo>
                        <a:pt x="230" y="70"/>
                      </a:lnTo>
                      <a:lnTo>
                        <a:pt x="312" y="150"/>
                      </a:lnTo>
                      <a:lnTo>
                        <a:pt x="312" y="150"/>
                      </a:lnTo>
                      <a:lnTo>
                        <a:pt x="312" y="92"/>
                      </a:lnTo>
                      <a:lnTo>
                        <a:pt x="262" y="40"/>
                      </a:lnTo>
                      <a:lnTo>
                        <a:pt x="268" y="34"/>
                      </a:lnTo>
                      <a:lnTo>
                        <a:pt x="312" y="74"/>
                      </a:lnTo>
                      <a:lnTo>
                        <a:pt x="312" y="74"/>
                      </a:lnTo>
                      <a:lnTo>
                        <a:pt x="314" y="38"/>
                      </a:lnTo>
                      <a:lnTo>
                        <a:pt x="320" y="2"/>
                      </a:lnTo>
                      <a:lnTo>
                        <a:pt x="322" y="0"/>
                      </a:lnTo>
                      <a:lnTo>
                        <a:pt x="324" y="0"/>
                      </a:lnTo>
                      <a:lnTo>
                        <a:pt x="340" y="0"/>
                      </a:lnTo>
                      <a:lnTo>
                        <a:pt x="342" y="0"/>
                      </a:lnTo>
                      <a:lnTo>
                        <a:pt x="342" y="2"/>
                      </a:lnTo>
                      <a:lnTo>
                        <a:pt x="342" y="2"/>
                      </a:lnTo>
                      <a:lnTo>
                        <a:pt x="348" y="38"/>
                      </a:lnTo>
                      <a:lnTo>
                        <a:pt x="352" y="74"/>
                      </a:lnTo>
                      <a:lnTo>
                        <a:pt x="394" y="34"/>
                      </a:lnTo>
                      <a:lnTo>
                        <a:pt x="400" y="40"/>
                      </a:lnTo>
                      <a:lnTo>
                        <a:pt x="352" y="90"/>
                      </a:lnTo>
                      <a:lnTo>
                        <a:pt x="352" y="90"/>
                      </a:lnTo>
                      <a:lnTo>
                        <a:pt x="352" y="148"/>
                      </a:lnTo>
                      <a:lnTo>
                        <a:pt x="432" y="70"/>
                      </a:lnTo>
                      <a:lnTo>
                        <a:pt x="440" y="76"/>
                      </a:lnTo>
                      <a:lnTo>
                        <a:pt x="350" y="172"/>
                      </a:lnTo>
                      <a:lnTo>
                        <a:pt x="350" y="172"/>
                      </a:lnTo>
                      <a:lnTo>
                        <a:pt x="350" y="184"/>
                      </a:lnTo>
                      <a:lnTo>
                        <a:pt x="350" y="184"/>
                      </a:lnTo>
                      <a:lnTo>
                        <a:pt x="346" y="254"/>
                      </a:lnTo>
                      <a:lnTo>
                        <a:pt x="346" y="288"/>
                      </a:lnTo>
                      <a:lnTo>
                        <a:pt x="348" y="324"/>
                      </a:lnTo>
                      <a:lnTo>
                        <a:pt x="348" y="324"/>
                      </a:lnTo>
                      <a:lnTo>
                        <a:pt x="360" y="302"/>
                      </a:lnTo>
                      <a:lnTo>
                        <a:pt x="372" y="280"/>
                      </a:lnTo>
                      <a:lnTo>
                        <a:pt x="372" y="280"/>
                      </a:lnTo>
                      <a:lnTo>
                        <a:pt x="380" y="262"/>
                      </a:lnTo>
                      <a:lnTo>
                        <a:pt x="380" y="262"/>
                      </a:lnTo>
                      <a:lnTo>
                        <a:pt x="394" y="234"/>
                      </a:lnTo>
                      <a:lnTo>
                        <a:pt x="410" y="206"/>
                      </a:lnTo>
                      <a:lnTo>
                        <a:pt x="426" y="182"/>
                      </a:lnTo>
                      <a:lnTo>
                        <a:pt x="444" y="160"/>
                      </a:lnTo>
                      <a:lnTo>
                        <a:pt x="446" y="156"/>
                      </a:lnTo>
                      <a:lnTo>
                        <a:pt x="460" y="164"/>
                      </a:lnTo>
                      <a:lnTo>
                        <a:pt x="458" y="168"/>
                      </a:lnTo>
                      <a:lnTo>
                        <a:pt x="458" y="168"/>
                      </a:lnTo>
                      <a:lnTo>
                        <a:pt x="446" y="196"/>
                      </a:lnTo>
                      <a:lnTo>
                        <a:pt x="432" y="224"/>
                      </a:lnTo>
                      <a:lnTo>
                        <a:pt x="418" y="250"/>
                      </a:lnTo>
                      <a:lnTo>
                        <a:pt x="402" y="274"/>
                      </a:lnTo>
                      <a:lnTo>
                        <a:pt x="402" y="274"/>
                      </a:lnTo>
                      <a:lnTo>
                        <a:pt x="390" y="294"/>
                      </a:lnTo>
                      <a:lnTo>
                        <a:pt x="390" y="294"/>
                      </a:lnTo>
                      <a:lnTo>
                        <a:pt x="376" y="316"/>
                      </a:lnTo>
                      <a:lnTo>
                        <a:pt x="364" y="338"/>
                      </a:lnTo>
                      <a:lnTo>
                        <a:pt x="364" y="338"/>
                      </a:lnTo>
                      <a:lnTo>
                        <a:pt x="396" y="322"/>
                      </a:lnTo>
                      <a:lnTo>
                        <a:pt x="428" y="304"/>
                      </a:lnTo>
                      <a:lnTo>
                        <a:pt x="488" y="266"/>
                      </a:lnTo>
                      <a:lnTo>
                        <a:pt x="488" y="266"/>
                      </a:lnTo>
                      <a:lnTo>
                        <a:pt x="496" y="260"/>
                      </a:lnTo>
                      <a:lnTo>
                        <a:pt x="534" y="130"/>
                      </a:lnTo>
                      <a:lnTo>
                        <a:pt x="544" y="134"/>
                      </a:lnTo>
                      <a:lnTo>
                        <a:pt x="516" y="246"/>
                      </a:lnTo>
                      <a:lnTo>
                        <a:pt x="516" y="246"/>
                      </a:lnTo>
                      <a:lnTo>
                        <a:pt x="566" y="216"/>
                      </a:lnTo>
                      <a:lnTo>
                        <a:pt x="586" y="148"/>
                      </a:lnTo>
                      <a:lnTo>
                        <a:pt x="594" y="150"/>
                      </a:lnTo>
                      <a:lnTo>
                        <a:pt x="580" y="208"/>
                      </a:lnTo>
                      <a:lnTo>
                        <a:pt x="580" y="208"/>
                      </a:lnTo>
                      <a:lnTo>
                        <a:pt x="614" y="192"/>
                      </a:lnTo>
                      <a:lnTo>
                        <a:pt x="648" y="180"/>
                      </a:lnTo>
                      <a:lnTo>
                        <a:pt x="650" y="178"/>
                      </a:lnTo>
                      <a:lnTo>
                        <a:pt x="652" y="182"/>
                      </a:lnTo>
                      <a:lnTo>
                        <a:pt x="652" y="182"/>
                      </a:lnTo>
                      <a:lnTo>
                        <a:pt x="658" y="192"/>
                      </a:lnTo>
                      <a:lnTo>
                        <a:pt x="660" y="196"/>
                      </a:lnTo>
                      <a:lnTo>
                        <a:pt x="658" y="198"/>
                      </a:lnTo>
                      <a:lnTo>
                        <a:pt x="658" y="198"/>
                      </a:lnTo>
                      <a:lnTo>
                        <a:pt x="630" y="222"/>
                      </a:lnTo>
                      <a:lnTo>
                        <a:pt x="602" y="242"/>
                      </a:lnTo>
                      <a:lnTo>
                        <a:pt x="658" y="258"/>
                      </a:lnTo>
                      <a:lnTo>
                        <a:pt x="654" y="268"/>
                      </a:lnTo>
                      <a:lnTo>
                        <a:pt x="588" y="250"/>
                      </a:lnTo>
                      <a:lnTo>
                        <a:pt x="588" y="250"/>
                      </a:lnTo>
                      <a:lnTo>
                        <a:pt x="538" y="278"/>
                      </a:lnTo>
                      <a:lnTo>
                        <a:pt x="646" y="310"/>
                      </a:lnTo>
                      <a:lnTo>
                        <a:pt x="644" y="320"/>
                      </a:lnTo>
                      <a:lnTo>
                        <a:pt x="516" y="290"/>
                      </a:lnTo>
                      <a:lnTo>
                        <a:pt x="516" y="290"/>
                      </a:lnTo>
                      <a:lnTo>
                        <a:pt x="504" y="296"/>
                      </a:lnTo>
                      <a:lnTo>
                        <a:pt x="504" y="296"/>
                      </a:lnTo>
                      <a:lnTo>
                        <a:pt x="444" y="326"/>
                      </a:lnTo>
                      <a:lnTo>
                        <a:pt x="416" y="344"/>
                      </a:lnTo>
                      <a:lnTo>
                        <a:pt x="386" y="362"/>
                      </a:lnTo>
                      <a:lnTo>
                        <a:pt x="386" y="362"/>
                      </a:lnTo>
                      <a:lnTo>
                        <a:pt x="388" y="362"/>
                      </a:lnTo>
                      <a:lnTo>
                        <a:pt x="388" y="362"/>
                      </a:lnTo>
                      <a:lnTo>
                        <a:pt x="410" y="362"/>
                      </a:lnTo>
                      <a:lnTo>
                        <a:pt x="432" y="360"/>
                      </a:lnTo>
                      <a:lnTo>
                        <a:pt x="432" y="360"/>
                      </a:lnTo>
                      <a:lnTo>
                        <a:pt x="452" y="358"/>
                      </a:lnTo>
                      <a:lnTo>
                        <a:pt x="452" y="358"/>
                      </a:lnTo>
                      <a:lnTo>
                        <a:pt x="484" y="356"/>
                      </a:lnTo>
                      <a:lnTo>
                        <a:pt x="514" y="356"/>
                      </a:lnTo>
                      <a:lnTo>
                        <a:pt x="544" y="358"/>
                      </a:lnTo>
                      <a:lnTo>
                        <a:pt x="572" y="362"/>
                      </a:lnTo>
                      <a:lnTo>
                        <a:pt x="576" y="362"/>
                      </a:lnTo>
                      <a:lnTo>
                        <a:pt x="576" y="378"/>
                      </a:lnTo>
                      <a:lnTo>
                        <a:pt x="572" y="378"/>
                      </a:lnTo>
                      <a:lnTo>
                        <a:pt x="572" y="378"/>
                      </a:lnTo>
                      <a:lnTo>
                        <a:pt x="530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52" y="384"/>
                      </a:lnTo>
                      <a:lnTo>
                        <a:pt x="452" y="384"/>
                      </a:lnTo>
                      <a:lnTo>
                        <a:pt x="430" y="382"/>
                      </a:lnTo>
                      <a:lnTo>
                        <a:pt x="430" y="382"/>
                      </a:lnTo>
                      <a:lnTo>
                        <a:pt x="392" y="382"/>
                      </a:lnTo>
                      <a:lnTo>
                        <a:pt x="392" y="382"/>
                      </a:lnTo>
                      <a:lnTo>
                        <a:pt x="374" y="382"/>
                      </a:lnTo>
                      <a:lnTo>
                        <a:pt x="374" y="382"/>
                      </a:lnTo>
                      <a:lnTo>
                        <a:pt x="406" y="402"/>
                      </a:lnTo>
                      <a:lnTo>
                        <a:pt x="438" y="422"/>
                      </a:lnTo>
                      <a:lnTo>
                        <a:pt x="470" y="440"/>
                      </a:lnTo>
                      <a:lnTo>
                        <a:pt x="502" y="456"/>
                      </a:lnTo>
                      <a:lnTo>
                        <a:pt x="502" y="456"/>
                      </a:lnTo>
                      <a:lnTo>
                        <a:pt x="512" y="460"/>
                      </a:lnTo>
                      <a:lnTo>
                        <a:pt x="644" y="428"/>
                      </a:lnTo>
                      <a:lnTo>
                        <a:pt x="646" y="438"/>
                      </a:lnTo>
                      <a:lnTo>
                        <a:pt x="534" y="470"/>
                      </a:lnTo>
                      <a:lnTo>
                        <a:pt x="534" y="470"/>
                      </a:lnTo>
                      <a:lnTo>
                        <a:pt x="586" y="498"/>
                      </a:lnTo>
                      <a:lnTo>
                        <a:pt x="654" y="482"/>
                      </a:lnTo>
                      <a:lnTo>
                        <a:pt x="658" y="490"/>
                      </a:lnTo>
                      <a:lnTo>
                        <a:pt x="600" y="508"/>
                      </a:lnTo>
                      <a:lnTo>
                        <a:pt x="600" y="508"/>
                      </a:lnTo>
                      <a:lnTo>
                        <a:pt x="630" y="528"/>
                      </a:lnTo>
                      <a:lnTo>
                        <a:pt x="658" y="550"/>
                      </a:lnTo>
                      <a:lnTo>
                        <a:pt x="660" y="55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7000"/>
                    </a:srgbClr>
                  </a:glow>
                </a:effectLst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en-US"/>
                </a:p>
              </p:txBody>
            </p:sp>
            <p:sp>
              <p:nvSpPr>
                <p:cNvPr id="238" name="Freeform 37">
                  <a:extLst>
                    <a:ext uri="{FF2B5EF4-FFF2-40B4-BE49-F238E27FC236}">
                      <a16:creationId xmlns:a16="http://schemas.microsoft.com/office/drawing/2014/main" xmlns="" id="{C8CE5A60-6BFD-47BE-A8A9-2521D40DD29E}"/>
                    </a:ext>
                  </a:extLst>
                </p:cNvPr>
                <p:cNvSpPr>
                  <a:spLocks noChangeAspect="1" noEditPoints="1"/>
                </p:cNvSpPr>
                <p:nvPr/>
              </p:nvSpPr>
              <p:spPr bwMode="auto">
                <a:xfrm rot="1068398">
                  <a:off x="7584101" y="5390385"/>
                  <a:ext cx="1184990" cy="1349332"/>
                </a:xfrm>
                <a:custGeom>
                  <a:avLst/>
                  <a:gdLst>
                    <a:gd name="T0" fmla="*/ 810 w 822"/>
                    <a:gd name="T1" fmla="*/ 600 h 936"/>
                    <a:gd name="T2" fmla="*/ 784 w 822"/>
                    <a:gd name="T3" fmla="*/ 560 h 936"/>
                    <a:gd name="T4" fmla="*/ 684 w 822"/>
                    <a:gd name="T5" fmla="*/ 478 h 936"/>
                    <a:gd name="T6" fmla="*/ 684 w 822"/>
                    <a:gd name="T7" fmla="*/ 452 h 936"/>
                    <a:gd name="T8" fmla="*/ 782 w 822"/>
                    <a:gd name="T9" fmla="*/ 366 h 936"/>
                    <a:gd name="T10" fmla="*/ 808 w 822"/>
                    <a:gd name="T11" fmla="*/ 326 h 936"/>
                    <a:gd name="T12" fmla="*/ 810 w 822"/>
                    <a:gd name="T13" fmla="*/ 220 h 936"/>
                    <a:gd name="T14" fmla="*/ 700 w 822"/>
                    <a:gd name="T15" fmla="*/ 280 h 936"/>
                    <a:gd name="T16" fmla="*/ 644 w 822"/>
                    <a:gd name="T17" fmla="*/ 312 h 936"/>
                    <a:gd name="T18" fmla="*/ 554 w 822"/>
                    <a:gd name="T19" fmla="*/ 232 h 936"/>
                    <a:gd name="T20" fmla="*/ 526 w 822"/>
                    <a:gd name="T21" fmla="*/ 260 h 936"/>
                    <a:gd name="T22" fmla="*/ 498 w 822"/>
                    <a:gd name="T23" fmla="*/ 80 h 936"/>
                    <a:gd name="T24" fmla="*/ 476 w 822"/>
                    <a:gd name="T25" fmla="*/ 38 h 936"/>
                    <a:gd name="T26" fmla="*/ 396 w 822"/>
                    <a:gd name="T27" fmla="*/ 94 h 936"/>
                    <a:gd name="T28" fmla="*/ 396 w 822"/>
                    <a:gd name="T29" fmla="*/ 154 h 936"/>
                    <a:gd name="T30" fmla="*/ 392 w 822"/>
                    <a:gd name="T31" fmla="*/ 352 h 936"/>
                    <a:gd name="T32" fmla="*/ 288 w 822"/>
                    <a:gd name="T33" fmla="*/ 252 h 936"/>
                    <a:gd name="T34" fmla="*/ 322 w 822"/>
                    <a:gd name="T35" fmla="*/ 392 h 936"/>
                    <a:gd name="T36" fmla="*/ 146 w 822"/>
                    <a:gd name="T37" fmla="*/ 294 h 936"/>
                    <a:gd name="T38" fmla="*/ 92 w 822"/>
                    <a:gd name="T39" fmla="*/ 264 h 936"/>
                    <a:gd name="T40" fmla="*/ 6 w 822"/>
                    <a:gd name="T41" fmla="*/ 312 h 936"/>
                    <a:gd name="T42" fmla="*/ 32 w 822"/>
                    <a:gd name="T43" fmla="*/ 352 h 936"/>
                    <a:gd name="T44" fmla="*/ 176 w 822"/>
                    <a:gd name="T45" fmla="*/ 462 h 936"/>
                    <a:gd name="T46" fmla="*/ 136 w 822"/>
                    <a:gd name="T47" fmla="*/ 472 h 936"/>
                    <a:gd name="T48" fmla="*/ 158 w 822"/>
                    <a:gd name="T49" fmla="*/ 592 h 936"/>
                    <a:gd name="T50" fmla="*/ 104 w 822"/>
                    <a:gd name="T51" fmla="*/ 626 h 936"/>
                    <a:gd name="T52" fmla="*/ 0 w 822"/>
                    <a:gd name="T53" fmla="*/ 688 h 936"/>
                    <a:gd name="T54" fmla="*/ 94 w 822"/>
                    <a:gd name="T55" fmla="*/ 744 h 936"/>
                    <a:gd name="T56" fmla="*/ 142 w 822"/>
                    <a:gd name="T57" fmla="*/ 742 h 936"/>
                    <a:gd name="T58" fmla="*/ 262 w 822"/>
                    <a:gd name="T59" fmla="*/ 696 h 936"/>
                    <a:gd name="T60" fmla="*/ 284 w 822"/>
                    <a:gd name="T61" fmla="*/ 708 h 936"/>
                    <a:gd name="T62" fmla="*/ 310 w 822"/>
                    <a:gd name="T63" fmla="*/ 836 h 936"/>
                    <a:gd name="T64" fmla="*/ 332 w 822"/>
                    <a:gd name="T65" fmla="*/ 878 h 936"/>
                    <a:gd name="T66" fmla="*/ 422 w 822"/>
                    <a:gd name="T67" fmla="*/ 936 h 936"/>
                    <a:gd name="T68" fmla="*/ 426 w 822"/>
                    <a:gd name="T69" fmla="*/ 808 h 936"/>
                    <a:gd name="T70" fmla="*/ 426 w 822"/>
                    <a:gd name="T71" fmla="*/ 742 h 936"/>
                    <a:gd name="T72" fmla="*/ 540 w 822"/>
                    <a:gd name="T73" fmla="*/ 706 h 936"/>
                    <a:gd name="T74" fmla="*/ 530 w 822"/>
                    <a:gd name="T75" fmla="*/ 666 h 936"/>
                    <a:gd name="T76" fmla="*/ 700 w 822"/>
                    <a:gd name="T77" fmla="*/ 734 h 936"/>
                    <a:gd name="T78" fmla="*/ 746 w 822"/>
                    <a:gd name="T79" fmla="*/ 736 h 936"/>
                    <a:gd name="T80" fmla="*/ 306 w 822"/>
                    <a:gd name="T81" fmla="*/ 494 h 936"/>
                    <a:gd name="T82" fmla="*/ 302 w 822"/>
                    <a:gd name="T83" fmla="*/ 450 h 936"/>
                    <a:gd name="T84" fmla="*/ 306 w 822"/>
                    <a:gd name="T85" fmla="*/ 494 h 936"/>
                    <a:gd name="T86" fmla="*/ 488 w 822"/>
                    <a:gd name="T87" fmla="*/ 388 h 936"/>
                    <a:gd name="T88" fmla="*/ 438 w 822"/>
                    <a:gd name="T89" fmla="*/ 360 h 936"/>
                    <a:gd name="T90" fmla="*/ 382 w 822"/>
                    <a:gd name="T91" fmla="*/ 360 h 936"/>
                    <a:gd name="T92" fmla="*/ 334 w 822"/>
                    <a:gd name="T93" fmla="*/ 388 h 936"/>
                    <a:gd name="T94" fmla="*/ 334 w 822"/>
                    <a:gd name="T95" fmla="*/ 542 h 936"/>
                    <a:gd name="T96" fmla="*/ 382 w 822"/>
                    <a:gd name="T97" fmla="*/ 570 h 936"/>
                    <a:gd name="T98" fmla="*/ 396 w 822"/>
                    <a:gd name="T99" fmla="*/ 540 h 936"/>
                    <a:gd name="T100" fmla="*/ 346 w 822"/>
                    <a:gd name="T101" fmla="*/ 508 h 936"/>
                    <a:gd name="T102" fmla="*/ 334 w 822"/>
                    <a:gd name="T103" fmla="*/ 464 h 936"/>
                    <a:gd name="T104" fmla="*/ 356 w 822"/>
                    <a:gd name="T105" fmla="*/ 410 h 936"/>
                    <a:gd name="T106" fmla="*/ 410 w 822"/>
                    <a:gd name="T107" fmla="*/ 388 h 936"/>
                    <a:gd name="T108" fmla="*/ 454 w 822"/>
                    <a:gd name="T109" fmla="*/ 400 h 936"/>
                    <a:gd name="T110" fmla="*/ 486 w 822"/>
                    <a:gd name="T111" fmla="*/ 450 h 936"/>
                    <a:gd name="T112" fmla="*/ 482 w 822"/>
                    <a:gd name="T113" fmla="*/ 494 h 936"/>
                    <a:gd name="T114" fmla="*/ 440 w 822"/>
                    <a:gd name="T115" fmla="*/ 536 h 936"/>
                    <a:gd name="T116" fmla="*/ 522 w 822"/>
                    <a:gd name="T117" fmla="*/ 656 h 936"/>
                    <a:gd name="T118" fmla="*/ 466 w 822"/>
                    <a:gd name="T119" fmla="*/ 560 h 936"/>
                    <a:gd name="T120" fmla="*/ 516 w 822"/>
                    <a:gd name="T121" fmla="*/ 436 h 936"/>
                    <a:gd name="T122" fmla="*/ 520 w 822"/>
                    <a:gd name="T123" fmla="*/ 480 h 936"/>
                    <a:gd name="T124" fmla="*/ 516 w 822"/>
                    <a:gd name="T125" fmla="*/ 43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822" h="936">
                      <a:moveTo>
                        <a:pt x="822" y="688"/>
                      </a:moveTo>
                      <a:lnTo>
                        <a:pt x="740" y="638"/>
                      </a:lnTo>
                      <a:lnTo>
                        <a:pt x="814" y="618"/>
                      </a:lnTo>
                      <a:lnTo>
                        <a:pt x="810" y="600"/>
                      </a:lnTo>
                      <a:lnTo>
                        <a:pt x="714" y="624"/>
                      </a:lnTo>
                      <a:lnTo>
                        <a:pt x="688" y="606"/>
                      </a:lnTo>
                      <a:lnTo>
                        <a:pt x="790" y="578"/>
                      </a:lnTo>
                      <a:lnTo>
                        <a:pt x="784" y="560"/>
                      </a:lnTo>
                      <a:lnTo>
                        <a:pt x="660" y="590"/>
                      </a:lnTo>
                      <a:lnTo>
                        <a:pt x="518" y="504"/>
                      </a:lnTo>
                      <a:lnTo>
                        <a:pt x="646" y="468"/>
                      </a:lnTo>
                      <a:lnTo>
                        <a:pt x="684" y="478"/>
                      </a:lnTo>
                      <a:lnTo>
                        <a:pt x="686" y="472"/>
                      </a:lnTo>
                      <a:lnTo>
                        <a:pt x="656" y="464"/>
                      </a:lnTo>
                      <a:lnTo>
                        <a:pt x="686" y="456"/>
                      </a:lnTo>
                      <a:lnTo>
                        <a:pt x="684" y="452"/>
                      </a:lnTo>
                      <a:lnTo>
                        <a:pt x="646" y="462"/>
                      </a:lnTo>
                      <a:lnTo>
                        <a:pt x="518" y="426"/>
                      </a:lnTo>
                      <a:lnTo>
                        <a:pt x="662" y="338"/>
                      </a:lnTo>
                      <a:lnTo>
                        <a:pt x="782" y="366"/>
                      </a:lnTo>
                      <a:lnTo>
                        <a:pt x="788" y="348"/>
                      </a:lnTo>
                      <a:lnTo>
                        <a:pt x="690" y="320"/>
                      </a:lnTo>
                      <a:lnTo>
                        <a:pt x="718" y="304"/>
                      </a:lnTo>
                      <a:lnTo>
                        <a:pt x="808" y="326"/>
                      </a:lnTo>
                      <a:lnTo>
                        <a:pt x="812" y="310"/>
                      </a:lnTo>
                      <a:lnTo>
                        <a:pt x="742" y="290"/>
                      </a:lnTo>
                      <a:lnTo>
                        <a:pt x="822" y="242"/>
                      </a:lnTo>
                      <a:lnTo>
                        <a:pt x="810" y="220"/>
                      </a:lnTo>
                      <a:lnTo>
                        <a:pt x="726" y="266"/>
                      </a:lnTo>
                      <a:lnTo>
                        <a:pt x="744" y="192"/>
                      </a:lnTo>
                      <a:lnTo>
                        <a:pt x="728" y="186"/>
                      </a:lnTo>
                      <a:lnTo>
                        <a:pt x="700" y="280"/>
                      </a:lnTo>
                      <a:lnTo>
                        <a:pt x="672" y="296"/>
                      </a:lnTo>
                      <a:lnTo>
                        <a:pt x="698" y="194"/>
                      </a:lnTo>
                      <a:lnTo>
                        <a:pt x="680" y="188"/>
                      </a:lnTo>
                      <a:lnTo>
                        <a:pt x="644" y="312"/>
                      </a:lnTo>
                      <a:lnTo>
                        <a:pt x="498" y="392"/>
                      </a:lnTo>
                      <a:lnTo>
                        <a:pt x="530" y="262"/>
                      </a:lnTo>
                      <a:lnTo>
                        <a:pt x="558" y="234"/>
                      </a:lnTo>
                      <a:lnTo>
                        <a:pt x="554" y="232"/>
                      </a:lnTo>
                      <a:lnTo>
                        <a:pt x="534" y="252"/>
                      </a:lnTo>
                      <a:lnTo>
                        <a:pt x="540" y="222"/>
                      </a:lnTo>
                      <a:lnTo>
                        <a:pt x="536" y="222"/>
                      </a:lnTo>
                      <a:lnTo>
                        <a:pt x="526" y="260"/>
                      </a:lnTo>
                      <a:lnTo>
                        <a:pt x="430" y="352"/>
                      </a:lnTo>
                      <a:lnTo>
                        <a:pt x="426" y="182"/>
                      </a:lnTo>
                      <a:lnTo>
                        <a:pt x="512" y="94"/>
                      </a:lnTo>
                      <a:lnTo>
                        <a:pt x="498" y="80"/>
                      </a:lnTo>
                      <a:lnTo>
                        <a:pt x="426" y="150"/>
                      </a:lnTo>
                      <a:lnTo>
                        <a:pt x="426" y="118"/>
                      </a:lnTo>
                      <a:lnTo>
                        <a:pt x="490" y="52"/>
                      </a:lnTo>
                      <a:lnTo>
                        <a:pt x="476" y="38"/>
                      </a:lnTo>
                      <a:lnTo>
                        <a:pt x="424" y="90"/>
                      </a:lnTo>
                      <a:lnTo>
                        <a:pt x="422" y="0"/>
                      </a:lnTo>
                      <a:lnTo>
                        <a:pt x="398" y="0"/>
                      </a:lnTo>
                      <a:lnTo>
                        <a:pt x="396" y="94"/>
                      </a:lnTo>
                      <a:lnTo>
                        <a:pt x="340" y="40"/>
                      </a:lnTo>
                      <a:lnTo>
                        <a:pt x="328" y="52"/>
                      </a:lnTo>
                      <a:lnTo>
                        <a:pt x="396" y="122"/>
                      </a:lnTo>
                      <a:lnTo>
                        <a:pt x="396" y="154"/>
                      </a:lnTo>
                      <a:lnTo>
                        <a:pt x="318" y="80"/>
                      </a:lnTo>
                      <a:lnTo>
                        <a:pt x="306" y="94"/>
                      </a:lnTo>
                      <a:lnTo>
                        <a:pt x="394" y="186"/>
                      </a:lnTo>
                      <a:lnTo>
                        <a:pt x="392" y="352"/>
                      </a:lnTo>
                      <a:lnTo>
                        <a:pt x="296" y="260"/>
                      </a:lnTo>
                      <a:lnTo>
                        <a:pt x="284" y="222"/>
                      </a:lnTo>
                      <a:lnTo>
                        <a:pt x="280" y="222"/>
                      </a:lnTo>
                      <a:lnTo>
                        <a:pt x="288" y="252"/>
                      </a:lnTo>
                      <a:lnTo>
                        <a:pt x="266" y="232"/>
                      </a:lnTo>
                      <a:lnTo>
                        <a:pt x="262" y="234"/>
                      </a:lnTo>
                      <a:lnTo>
                        <a:pt x="290" y="262"/>
                      </a:lnTo>
                      <a:lnTo>
                        <a:pt x="322" y="392"/>
                      </a:lnTo>
                      <a:lnTo>
                        <a:pt x="174" y="310"/>
                      </a:lnTo>
                      <a:lnTo>
                        <a:pt x="140" y="192"/>
                      </a:lnTo>
                      <a:lnTo>
                        <a:pt x="122" y="196"/>
                      </a:lnTo>
                      <a:lnTo>
                        <a:pt x="146" y="294"/>
                      </a:lnTo>
                      <a:lnTo>
                        <a:pt x="118" y="280"/>
                      </a:lnTo>
                      <a:lnTo>
                        <a:pt x="92" y="190"/>
                      </a:lnTo>
                      <a:lnTo>
                        <a:pt x="74" y="194"/>
                      </a:lnTo>
                      <a:lnTo>
                        <a:pt x="92" y="264"/>
                      </a:lnTo>
                      <a:lnTo>
                        <a:pt x="12" y="220"/>
                      </a:lnTo>
                      <a:lnTo>
                        <a:pt x="0" y="242"/>
                      </a:lnTo>
                      <a:lnTo>
                        <a:pt x="82" y="290"/>
                      </a:lnTo>
                      <a:lnTo>
                        <a:pt x="6" y="312"/>
                      </a:lnTo>
                      <a:lnTo>
                        <a:pt x="12" y="330"/>
                      </a:lnTo>
                      <a:lnTo>
                        <a:pt x="106" y="306"/>
                      </a:lnTo>
                      <a:lnTo>
                        <a:pt x="134" y="322"/>
                      </a:lnTo>
                      <a:lnTo>
                        <a:pt x="32" y="352"/>
                      </a:lnTo>
                      <a:lnTo>
                        <a:pt x="36" y="370"/>
                      </a:lnTo>
                      <a:lnTo>
                        <a:pt x="162" y="340"/>
                      </a:lnTo>
                      <a:lnTo>
                        <a:pt x="304" y="424"/>
                      </a:lnTo>
                      <a:lnTo>
                        <a:pt x="176" y="462"/>
                      </a:lnTo>
                      <a:lnTo>
                        <a:pt x="138" y="452"/>
                      </a:lnTo>
                      <a:lnTo>
                        <a:pt x="136" y="456"/>
                      </a:lnTo>
                      <a:lnTo>
                        <a:pt x="164" y="464"/>
                      </a:lnTo>
                      <a:lnTo>
                        <a:pt x="136" y="472"/>
                      </a:lnTo>
                      <a:lnTo>
                        <a:pt x="138" y="478"/>
                      </a:lnTo>
                      <a:lnTo>
                        <a:pt x="176" y="468"/>
                      </a:lnTo>
                      <a:lnTo>
                        <a:pt x="302" y="504"/>
                      </a:lnTo>
                      <a:lnTo>
                        <a:pt x="158" y="592"/>
                      </a:lnTo>
                      <a:lnTo>
                        <a:pt x="38" y="562"/>
                      </a:lnTo>
                      <a:lnTo>
                        <a:pt x="34" y="580"/>
                      </a:lnTo>
                      <a:lnTo>
                        <a:pt x="130" y="608"/>
                      </a:lnTo>
                      <a:lnTo>
                        <a:pt x="104" y="626"/>
                      </a:lnTo>
                      <a:lnTo>
                        <a:pt x="14" y="604"/>
                      </a:lnTo>
                      <a:lnTo>
                        <a:pt x="8" y="620"/>
                      </a:lnTo>
                      <a:lnTo>
                        <a:pt x="78" y="640"/>
                      </a:lnTo>
                      <a:lnTo>
                        <a:pt x="0" y="688"/>
                      </a:lnTo>
                      <a:lnTo>
                        <a:pt x="12" y="710"/>
                      </a:lnTo>
                      <a:lnTo>
                        <a:pt x="96" y="664"/>
                      </a:lnTo>
                      <a:lnTo>
                        <a:pt x="76" y="738"/>
                      </a:lnTo>
                      <a:lnTo>
                        <a:pt x="94" y="744"/>
                      </a:lnTo>
                      <a:lnTo>
                        <a:pt x="122" y="648"/>
                      </a:lnTo>
                      <a:lnTo>
                        <a:pt x="150" y="634"/>
                      </a:lnTo>
                      <a:lnTo>
                        <a:pt x="124" y="736"/>
                      </a:lnTo>
                      <a:lnTo>
                        <a:pt x="142" y="742"/>
                      </a:lnTo>
                      <a:lnTo>
                        <a:pt x="178" y="618"/>
                      </a:lnTo>
                      <a:lnTo>
                        <a:pt x="322" y="538"/>
                      </a:lnTo>
                      <a:lnTo>
                        <a:pt x="290" y="666"/>
                      </a:lnTo>
                      <a:lnTo>
                        <a:pt x="262" y="696"/>
                      </a:lnTo>
                      <a:lnTo>
                        <a:pt x="266" y="698"/>
                      </a:lnTo>
                      <a:lnTo>
                        <a:pt x="288" y="678"/>
                      </a:lnTo>
                      <a:lnTo>
                        <a:pt x="280" y="706"/>
                      </a:lnTo>
                      <a:lnTo>
                        <a:pt x="284" y="708"/>
                      </a:lnTo>
                      <a:lnTo>
                        <a:pt x="296" y="670"/>
                      </a:lnTo>
                      <a:lnTo>
                        <a:pt x="390" y="578"/>
                      </a:lnTo>
                      <a:lnTo>
                        <a:pt x="394" y="746"/>
                      </a:lnTo>
                      <a:lnTo>
                        <a:pt x="310" y="836"/>
                      </a:lnTo>
                      <a:lnTo>
                        <a:pt x="322" y="850"/>
                      </a:lnTo>
                      <a:lnTo>
                        <a:pt x="396" y="780"/>
                      </a:lnTo>
                      <a:lnTo>
                        <a:pt x="396" y="812"/>
                      </a:lnTo>
                      <a:lnTo>
                        <a:pt x="332" y="878"/>
                      </a:lnTo>
                      <a:lnTo>
                        <a:pt x="344" y="890"/>
                      </a:lnTo>
                      <a:lnTo>
                        <a:pt x="396" y="842"/>
                      </a:lnTo>
                      <a:lnTo>
                        <a:pt x="398" y="936"/>
                      </a:lnTo>
                      <a:lnTo>
                        <a:pt x="422" y="936"/>
                      </a:lnTo>
                      <a:lnTo>
                        <a:pt x="424" y="838"/>
                      </a:lnTo>
                      <a:lnTo>
                        <a:pt x="480" y="892"/>
                      </a:lnTo>
                      <a:lnTo>
                        <a:pt x="494" y="878"/>
                      </a:lnTo>
                      <a:lnTo>
                        <a:pt x="426" y="808"/>
                      </a:lnTo>
                      <a:lnTo>
                        <a:pt x="426" y="776"/>
                      </a:lnTo>
                      <a:lnTo>
                        <a:pt x="502" y="850"/>
                      </a:lnTo>
                      <a:lnTo>
                        <a:pt x="516" y="836"/>
                      </a:lnTo>
                      <a:lnTo>
                        <a:pt x="426" y="742"/>
                      </a:lnTo>
                      <a:lnTo>
                        <a:pt x="430" y="578"/>
                      </a:lnTo>
                      <a:lnTo>
                        <a:pt x="526" y="670"/>
                      </a:lnTo>
                      <a:lnTo>
                        <a:pt x="536" y="708"/>
                      </a:lnTo>
                      <a:lnTo>
                        <a:pt x="540" y="706"/>
                      </a:lnTo>
                      <a:lnTo>
                        <a:pt x="534" y="678"/>
                      </a:lnTo>
                      <a:lnTo>
                        <a:pt x="554" y="698"/>
                      </a:lnTo>
                      <a:lnTo>
                        <a:pt x="558" y="696"/>
                      </a:lnTo>
                      <a:lnTo>
                        <a:pt x="530" y="666"/>
                      </a:lnTo>
                      <a:lnTo>
                        <a:pt x="498" y="538"/>
                      </a:lnTo>
                      <a:lnTo>
                        <a:pt x="646" y="620"/>
                      </a:lnTo>
                      <a:lnTo>
                        <a:pt x="682" y="738"/>
                      </a:lnTo>
                      <a:lnTo>
                        <a:pt x="700" y="734"/>
                      </a:lnTo>
                      <a:lnTo>
                        <a:pt x="674" y="636"/>
                      </a:lnTo>
                      <a:lnTo>
                        <a:pt x="704" y="650"/>
                      </a:lnTo>
                      <a:lnTo>
                        <a:pt x="730" y="740"/>
                      </a:lnTo>
                      <a:lnTo>
                        <a:pt x="746" y="736"/>
                      </a:lnTo>
                      <a:lnTo>
                        <a:pt x="728" y="664"/>
                      </a:lnTo>
                      <a:lnTo>
                        <a:pt x="810" y="710"/>
                      </a:lnTo>
                      <a:lnTo>
                        <a:pt x="822" y="688"/>
                      </a:lnTo>
                      <a:close/>
                      <a:moveTo>
                        <a:pt x="306" y="494"/>
                      </a:moveTo>
                      <a:lnTo>
                        <a:pt x="188" y="464"/>
                      </a:lnTo>
                      <a:lnTo>
                        <a:pt x="306" y="436"/>
                      </a:lnTo>
                      <a:lnTo>
                        <a:pt x="306" y="436"/>
                      </a:lnTo>
                      <a:lnTo>
                        <a:pt x="302" y="450"/>
                      </a:lnTo>
                      <a:lnTo>
                        <a:pt x="302" y="464"/>
                      </a:lnTo>
                      <a:lnTo>
                        <a:pt x="302" y="464"/>
                      </a:lnTo>
                      <a:lnTo>
                        <a:pt x="302" y="480"/>
                      </a:lnTo>
                      <a:lnTo>
                        <a:pt x="306" y="494"/>
                      </a:lnTo>
                      <a:lnTo>
                        <a:pt x="306" y="494"/>
                      </a:lnTo>
                      <a:close/>
                      <a:moveTo>
                        <a:pt x="522" y="272"/>
                      </a:moveTo>
                      <a:lnTo>
                        <a:pt x="488" y="388"/>
                      </a:lnTo>
                      <a:lnTo>
                        <a:pt x="488" y="388"/>
                      </a:lnTo>
                      <a:lnTo>
                        <a:pt x="478" y="378"/>
                      </a:lnTo>
                      <a:lnTo>
                        <a:pt x="466" y="370"/>
                      </a:lnTo>
                      <a:lnTo>
                        <a:pt x="452" y="364"/>
                      </a:lnTo>
                      <a:lnTo>
                        <a:pt x="438" y="360"/>
                      </a:lnTo>
                      <a:lnTo>
                        <a:pt x="522" y="272"/>
                      </a:lnTo>
                      <a:close/>
                      <a:moveTo>
                        <a:pt x="300" y="272"/>
                      </a:moveTo>
                      <a:lnTo>
                        <a:pt x="382" y="360"/>
                      </a:lnTo>
                      <a:lnTo>
                        <a:pt x="382" y="360"/>
                      </a:lnTo>
                      <a:lnTo>
                        <a:pt x="368" y="364"/>
                      </a:lnTo>
                      <a:lnTo>
                        <a:pt x="356" y="370"/>
                      </a:lnTo>
                      <a:lnTo>
                        <a:pt x="344" y="378"/>
                      </a:lnTo>
                      <a:lnTo>
                        <a:pt x="334" y="388"/>
                      </a:lnTo>
                      <a:lnTo>
                        <a:pt x="300" y="272"/>
                      </a:lnTo>
                      <a:close/>
                      <a:moveTo>
                        <a:pt x="300" y="656"/>
                      </a:moveTo>
                      <a:lnTo>
                        <a:pt x="334" y="542"/>
                      </a:lnTo>
                      <a:lnTo>
                        <a:pt x="334" y="542"/>
                      </a:lnTo>
                      <a:lnTo>
                        <a:pt x="344" y="552"/>
                      </a:lnTo>
                      <a:lnTo>
                        <a:pt x="356" y="560"/>
                      </a:lnTo>
                      <a:lnTo>
                        <a:pt x="368" y="566"/>
                      </a:lnTo>
                      <a:lnTo>
                        <a:pt x="382" y="570"/>
                      </a:lnTo>
                      <a:lnTo>
                        <a:pt x="300" y="656"/>
                      </a:lnTo>
                      <a:close/>
                      <a:moveTo>
                        <a:pt x="410" y="542"/>
                      </a:moveTo>
                      <a:lnTo>
                        <a:pt x="410" y="542"/>
                      </a:lnTo>
                      <a:lnTo>
                        <a:pt x="396" y="540"/>
                      </a:lnTo>
                      <a:lnTo>
                        <a:pt x="380" y="536"/>
                      </a:lnTo>
                      <a:lnTo>
                        <a:pt x="368" y="528"/>
                      </a:lnTo>
                      <a:lnTo>
                        <a:pt x="356" y="520"/>
                      </a:lnTo>
                      <a:lnTo>
                        <a:pt x="346" y="508"/>
                      </a:lnTo>
                      <a:lnTo>
                        <a:pt x="340" y="494"/>
                      </a:lnTo>
                      <a:lnTo>
                        <a:pt x="336" y="480"/>
                      </a:lnTo>
                      <a:lnTo>
                        <a:pt x="334" y="464"/>
                      </a:lnTo>
                      <a:lnTo>
                        <a:pt x="334" y="464"/>
                      </a:lnTo>
                      <a:lnTo>
                        <a:pt x="336" y="450"/>
                      </a:lnTo>
                      <a:lnTo>
                        <a:pt x="340" y="434"/>
                      </a:lnTo>
                      <a:lnTo>
                        <a:pt x="346" y="422"/>
                      </a:lnTo>
                      <a:lnTo>
                        <a:pt x="356" y="410"/>
                      </a:lnTo>
                      <a:lnTo>
                        <a:pt x="368" y="400"/>
                      </a:lnTo>
                      <a:lnTo>
                        <a:pt x="380" y="394"/>
                      </a:lnTo>
                      <a:lnTo>
                        <a:pt x="396" y="390"/>
                      </a:lnTo>
                      <a:lnTo>
                        <a:pt x="410" y="388"/>
                      </a:lnTo>
                      <a:lnTo>
                        <a:pt x="410" y="388"/>
                      </a:lnTo>
                      <a:lnTo>
                        <a:pt x="426" y="390"/>
                      </a:lnTo>
                      <a:lnTo>
                        <a:pt x="440" y="394"/>
                      </a:lnTo>
                      <a:lnTo>
                        <a:pt x="454" y="400"/>
                      </a:lnTo>
                      <a:lnTo>
                        <a:pt x="466" y="410"/>
                      </a:lnTo>
                      <a:lnTo>
                        <a:pt x="474" y="422"/>
                      </a:lnTo>
                      <a:lnTo>
                        <a:pt x="482" y="434"/>
                      </a:lnTo>
                      <a:lnTo>
                        <a:pt x="486" y="450"/>
                      </a:lnTo>
                      <a:lnTo>
                        <a:pt x="488" y="464"/>
                      </a:lnTo>
                      <a:lnTo>
                        <a:pt x="488" y="464"/>
                      </a:lnTo>
                      <a:lnTo>
                        <a:pt x="486" y="480"/>
                      </a:lnTo>
                      <a:lnTo>
                        <a:pt x="482" y="494"/>
                      </a:lnTo>
                      <a:lnTo>
                        <a:pt x="474" y="508"/>
                      </a:lnTo>
                      <a:lnTo>
                        <a:pt x="466" y="520"/>
                      </a:lnTo>
                      <a:lnTo>
                        <a:pt x="454" y="528"/>
                      </a:lnTo>
                      <a:lnTo>
                        <a:pt x="440" y="536"/>
                      </a:lnTo>
                      <a:lnTo>
                        <a:pt x="426" y="540"/>
                      </a:lnTo>
                      <a:lnTo>
                        <a:pt x="410" y="542"/>
                      </a:lnTo>
                      <a:lnTo>
                        <a:pt x="410" y="542"/>
                      </a:lnTo>
                      <a:close/>
                      <a:moveTo>
                        <a:pt x="522" y="656"/>
                      </a:moveTo>
                      <a:lnTo>
                        <a:pt x="438" y="570"/>
                      </a:lnTo>
                      <a:lnTo>
                        <a:pt x="438" y="570"/>
                      </a:lnTo>
                      <a:lnTo>
                        <a:pt x="452" y="566"/>
                      </a:lnTo>
                      <a:lnTo>
                        <a:pt x="466" y="560"/>
                      </a:lnTo>
                      <a:lnTo>
                        <a:pt x="478" y="552"/>
                      </a:lnTo>
                      <a:lnTo>
                        <a:pt x="488" y="542"/>
                      </a:lnTo>
                      <a:lnTo>
                        <a:pt x="522" y="656"/>
                      </a:lnTo>
                      <a:close/>
                      <a:moveTo>
                        <a:pt x="516" y="436"/>
                      </a:moveTo>
                      <a:lnTo>
                        <a:pt x="632" y="464"/>
                      </a:lnTo>
                      <a:lnTo>
                        <a:pt x="516" y="494"/>
                      </a:lnTo>
                      <a:lnTo>
                        <a:pt x="516" y="494"/>
                      </a:lnTo>
                      <a:lnTo>
                        <a:pt x="520" y="480"/>
                      </a:lnTo>
                      <a:lnTo>
                        <a:pt x="520" y="464"/>
                      </a:lnTo>
                      <a:lnTo>
                        <a:pt x="520" y="464"/>
                      </a:lnTo>
                      <a:lnTo>
                        <a:pt x="520" y="450"/>
                      </a:lnTo>
                      <a:lnTo>
                        <a:pt x="516" y="436"/>
                      </a:lnTo>
                      <a:lnTo>
                        <a:pt x="516" y="436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8000"/>
                    </a:srgbClr>
                  </a:glow>
                </a:effectLst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en-US"/>
                </a:p>
              </p:txBody>
            </p:sp>
            <p:sp>
              <p:nvSpPr>
                <p:cNvPr id="29" name="Freeform 29">
                  <a:extLst>
                    <a:ext uri="{FF2B5EF4-FFF2-40B4-BE49-F238E27FC236}">
                      <a16:creationId xmlns:a16="http://schemas.microsoft.com/office/drawing/2014/main" xmlns="" id="{47E7373C-75FD-49A0-9171-31B642721E01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rot="18879730">
                  <a:off x="6967777" y="1936282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en-US"/>
                </a:p>
              </p:txBody>
            </p:sp>
          </p:grpSp>
          <p:grpSp>
            <p:nvGrpSpPr>
              <p:cNvPr id="1041" name="Group 50">
                <a:extLst>
                  <a:ext uri="{FF2B5EF4-FFF2-40B4-BE49-F238E27FC236}">
                    <a16:creationId xmlns:a16="http://schemas.microsoft.com/office/drawing/2014/main" xmlns="" id="{E15B05F3-3B86-479C-BAE1-43B2B4B7B70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693251" y="122250"/>
                <a:ext cx="1404769" cy="5155321"/>
                <a:chOff x="7693251" y="122250"/>
                <a:chExt cx="1404769" cy="5155321"/>
              </a:xfrm>
            </p:grpSpPr>
            <p:sp>
              <p:nvSpPr>
                <p:cNvPr id="231" name="Freeform 45">
                  <a:extLst>
                    <a:ext uri="{FF2B5EF4-FFF2-40B4-BE49-F238E27FC236}">
                      <a16:creationId xmlns:a16="http://schemas.microsoft.com/office/drawing/2014/main" xmlns="" id="{F7F729B1-350E-4EF4-B583-92C8281AEB7B}"/>
                    </a:ext>
                  </a:extLst>
                </p:cNvPr>
                <p:cNvSpPr>
                  <a:spLocks noChangeAspect="1" noEditPoints="1"/>
                </p:cNvSpPr>
                <p:nvPr/>
              </p:nvSpPr>
              <p:spPr bwMode="auto">
                <a:xfrm rot="20600525">
                  <a:off x="7870177" y="4209243"/>
                  <a:ext cx="943524" cy="1068328"/>
                </a:xfrm>
                <a:custGeom>
                  <a:avLst/>
                  <a:gdLst>
                    <a:gd name="T0" fmla="*/ 554 w 756"/>
                    <a:gd name="T1" fmla="*/ 508 h 856"/>
                    <a:gd name="T2" fmla="*/ 482 w 756"/>
                    <a:gd name="T3" fmla="*/ 444 h 856"/>
                    <a:gd name="T4" fmla="*/ 482 w 756"/>
                    <a:gd name="T5" fmla="*/ 416 h 856"/>
                    <a:gd name="T6" fmla="*/ 714 w 756"/>
                    <a:gd name="T7" fmla="*/ 390 h 856"/>
                    <a:gd name="T8" fmla="*/ 754 w 756"/>
                    <a:gd name="T9" fmla="*/ 228 h 856"/>
                    <a:gd name="T10" fmla="*/ 754 w 756"/>
                    <a:gd name="T11" fmla="*/ 222 h 856"/>
                    <a:gd name="T12" fmla="*/ 556 w 756"/>
                    <a:gd name="T13" fmla="*/ 304 h 856"/>
                    <a:gd name="T14" fmla="*/ 534 w 756"/>
                    <a:gd name="T15" fmla="*/ 316 h 856"/>
                    <a:gd name="T16" fmla="*/ 444 w 756"/>
                    <a:gd name="T17" fmla="*/ 348 h 856"/>
                    <a:gd name="T18" fmla="*/ 406 w 756"/>
                    <a:gd name="T19" fmla="*/ 330 h 856"/>
                    <a:gd name="T20" fmla="*/ 504 w 756"/>
                    <a:gd name="T21" fmla="*/ 110 h 856"/>
                    <a:gd name="T22" fmla="*/ 388 w 756"/>
                    <a:gd name="T23" fmla="*/ 0 h 856"/>
                    <a:gd name="T24" fmla="*/ 358 w 756"/>
                    <a:gd name="T25" fmla="*/ 214 h 856"/>
                    <a:gd name="T26" fmla="*/ 358 w 756"/>
                    <a:gd name="T27" fmla="*/ 238 h 856"/>
                    <a:gd name="T28" fmla="*/ 340 w 756"/>
                    <a:gd name="T29" fmla="*/ 334 h 856"/>
                    <a:gd name="T30" fmla="*/ 308 w 756"/>
                    <a:gd name="T31" fmla="*/ 356 h 856"/>
                    <a:gd name="T32" fmla="*/ 166 w 756"/>
                    <a:gd name="T33" fmla="*/ 160 h 856"/>
                    <a:gd name="T34" fmla="*/ 12 w 756"/>
                    <a:gd name="T35" fmla="*/ 204 h 856"/>
                    <a:gd name="T36" fmla="*/ 2 w 756"/>
                    <a:gd name="T37" fmla="*/ 220 h 856"/>
                    <a:gd name="T38" fmla="*/ 38 w 756"/>
                    <a:gd name="T39" fmla="*/ 380 h 856"/>
                    <a:gd name="T40" fmla="*/ 282 w 756"/>
                    <a:gd name="T41" fmla="*/ 402 h 856"/>
                    <a:gd name="T42" fmla="*/ 278 w 756"/>
                    <a:gd name="T43" fmla="*/ 430 h 856"/>
                    <a:gd name="T44" fmla="*/ 280 w 756"/>
                    <a:gd name="T45" fmla="*/ 452 h 856"/>
                    <a:gd name="T46" fmla="*/ 38 w 756"/>
                    <a:gd name="T47" fmla="*/ 480 h 856"/>
                    <a:gd name="T48" fmla="*/ 2 w 756"/>
                    <a:gd name="T49" fmla="*/ 636 h 856"/>
                    <a:gd name="T50" fmla="*/ 12 w 756"/>
                    <a:gd name="T51" fmla="*/ 654 h 856"/>
                    <a:gd name="T52" fmla="*/ 176 w 756"/>
                    <a:gd name="T53" fmla="*/ 702 h 856"/>
                    <a:gd name="T54" fmla="*/ 306 w 756"/>
                    <a:gd name="T55" fmla="*/ 500 h 856"/>
                    <a:gd name="T56" fmla="*/ 338 w 756"/>
                    <a:gd name="T57" fmla="*/ 522 h 856"/>
                    <a:gd name="T58" fmla="*/ 244 w 756"/>
                    <a:gd name="T59" fmla="*/ 740 h 856"/>
                    <a:gd name="T60" fmla="*/ 364 w 756"/>
                    <a:gd name="T61" fmla="*/ 856 h 856"/>
                    <a:gd name="T62" fmla="*/ 390 w 756"/>
                    <a:gd name="T63" fmla="*/ 856 h 856"/>
                    <a:gd name="T64" fmla="*/ 512 w 756"/>
                    <a:gd name="T65" fmla="*/ 740 h 856"/>
                    <a:gd name="T66" fmla="*/ 402 w 756"/>
                    <a:gd name="T67" fmla="*/ 530 h 856"/>
                    <a:gd name="T68" fmla="*/ 440 w 756"/>
                    <a:gd name="T69" fmla="*/ 512 h 856"/>
                    <a:gd name="T70" fmla="*/ 580 w 756"/>
                    <a:gd name="T71" fmla="*/ 702 h 856"/>
                    <a:gd name="T72" fmla="*/ 744 w 756"/>
                    <a:gd name="T73" fmla="*/ 656 h 856"/>
                    <a:gd name="T74" fmla="*/ 748 w 756"/>
                    <a:gd name="T75" fmla="*/ 646 h 856"/>
                    <a:gd name="T76" fmla="*/ 716 w 756"/>
                    <a:gd name="T77" fmla="*/ 480 h 856"/>
                    <a:gd name="T78" fmla="*/ 366 w 756"/>
                    <a:gd name="T79" fmla="*/ 498 h 856"/>
                    <a:gd name="T80" fmla="*/ 330 w 756"/>
                    <a:gd name="T81" fmla="*/ 480 h 856"/>
                    <a:gd name="T82" fmla="*/ 312 w 756"/>
                    <a:gd name="T83" fmla="*/ 444 h 856"/>
                    <a:gd name="T84" fmla="*/ 312 w 756"/>
                    <a:gd name="T85" fmla="*/ 416 h 856"/>
                    <a:gd name="T86" fmla="*/ 330 w 756"/>
                    <a:gd name="T87" fmla="*/ 380 h 856"/>
                    <a:gd name="T88" fmla="*/ 366 w 756"/>
                    <a:gd name="T89" fmla="*/ 360 h 856"/>
                    <a:gd name="T90" fmla="*/ 394 w 756"/>
                    <a:gd name="T91" fmla="*/ 360 h 856"/>
                    <a:gd name="T92" fmla="*/ 430 w 756"/>
                    <a:gd name="T93" fmla="*/ 380 h 856"/>
                    <a:gd name="T94" fmla="*/ 448 w 756"/>
                    <a:gd name="T95" fmla="*/ 416 h 856"/>
                    <a:gd name="T96" fmla="*/ 448 w 756"/>
                    <a:gd name="T97" fmla="*/ 444 h 856"/>
                    <a:gd name="T98" fmla="*/ 430 w 756"/>
                    <a:gd name="T99" fmla="*/ 480 h 856"/>
                    <a:gd name="T100" fmla="*/ 394 w 756"/>
                    <a:gd name="T101" fmla="*/ 498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756" h="856">
                      <a:moveTo>
                        <a:pt x="716" y="480"/>
                      </a:moveTo>
                      <a:lnTo>
                        <a:pt x="714" y="468"/>
                      </a:lnTo>
                      <a:lnTo>
                        <a:pt x="554" y="508"/>
                      </a:lnTo>
                      <a:lnTo>
                        <a:pt x="478" y="460"/>
                      </a:lnTo>
                      <a:lnTo>
                        <a:pt x="478" y="460"/>
                      </a:lnTo>
                      <a:lnTo>
                        <a:pt x="482" y="444"/>
                      </a:lnTo>
                      <a:lnTo>
                        <a:pt x="482" y="430"/>
                      </a:lnTo>
                      <a:lnTo>
                        <a:pt x="482" y="430"/>
                      </a:lnTo>
                      <a:lnTo>
                        <a:pt x="482" y="416"/>
                      </a:lnTo>
                      <a:lnTo>
                        <a:pt x="480" y="404"/>
                      </a:lnTo>
                      <a:lnTo>
                        <a:pt x="558" y="352"/>
                      </a:lnTo>
                      <a:lnTo>
                        <a:pt x="714" y="390"/>
                      </a:lnTo>
                      <a:lnTo>
                        <a:pt x="716" y="380"/>
                      </a:lnTo>
                      <a:lnTo>
                        <a:pt x="580" y="340"/>
                      </a:lnTo>
                      <a:lnTo>
                        <a:pt x="754" y="228"/>
                      </a:lnTo>
                      <a:lnTo>
                        <a:pt x="756" y="226"/>
                      </a:lnTo>
                      <a:lnTo>
                        <a:pt x="754" y="222"/>
                      </a:lnTo>
                      <a:lnTo>
                        <a:pt x="754" y="222"/>
                      </a:lnTo>
                      <a:lnTo>
                        <a:pt x="750" y="214"/>
                      </a:lnTo>
                      <a:lnTo>
                        <a:pt x="744" y="204"/>
                      </a:lnTo>
                      <a:lnTo>
                        <a:pt x="556" y="304"/>
                      </a:lnTo>
                      <a:lnTo>
                        <a:pt x="590" y="160"/>
                      </a:lnTo>
                      <a:lnTo>
                        <a:pt x="580" y="158"/>
                      </a:lnTo>
                      <a:lnTo>
                        <a:pt x="534" y="316"/>
                      </a:lnTo>
                      <a:lnTo>
                        <a:pt x="454" y="358"/>
                      </a:lnTo>
                      <a:lnTo>
                        <a:pt x="454" y="358"/>
                      </a:lnTo>
                      <a:lnTo>
                        <a:pt x="444" y="348"/>
                      </a:lnTo>
                      <a:lnTo>
                        <a:pt x="432" y="342"/>
                      </a:lnTo>
                      <a:lnTo>
                        <a:pt x="420" y="336"/>
                      </a:lnTo>
                      <a:lnTo>
                        <a:pt x="406" y="330"/>
                      </a:lnTo>
                      <a:lnTo>
                        <a:pt x="402" y="234"/>
                      </a:lnTo>
                      <a:lnTo>
                        <a:pt x="512" y="120"/>
                      </a:lnTo>
                      <a:lnTo>
                        <a:pt x="504" y="110"/>
                      </a:lnTo>
                      <a:lnTo>
                        <a:pt x="400" y="210"/>
                      </a:lnTo>
                      <a:lnTo>
                        <a:pt x="392" y="0"/>
                      </a:lnTo>
                      <a:lnTo>
                        <a:pt x="388" y="0"/>
                      </a:lnTo>
                      <a:lnTo>
                        <a:pt x="372" y="0"/>
                      </a:lnTo>
                      <a:lnTo>
                        <a:pt x="366" y="0"/>
                      </a:lnTo>
                      <a:lnTo>
                        <a:pt x="358" y="214"/>
                      </a:lnTo>
                      <a:lnTo>
                        <a:pt x="252" y="110"/>
                      </a:lnTo>
                      <a:lnTo>
                        <a:pt x="244" y="120"/>
                      </a:lnTo>
                      <a:lnTo>
                        <a:pt x="358" y="238"/>
                      </a:lnTo>
                      <a:lnTo>
                        <a:pt x="354" y="330"/>
                      </a:lnTo>
                      <a:lnTo>
                        <a:pt x="354" y="330"/>
                      </a:lnTo>
                      <a:lnTo>
                        <a:pt x="340" y="334"/>
                      </a:lnTo>
                      <a:lnTo>
                        <a:pt x="330" y="340"/>
                      </a:lnTo>
                      <a:lnTo>
                        <a:pt x="318" y="348"/>
                      </a:lnTo>
                      <a:lnTo>
                        <a:pt x="308" y="356"/>
                      </a:lnTo>
                      <a:lnTo>
                        <a:pt x="222" y="312"/>
                      </a:lnTo>
                      <a:lnTo>
                        <a:pt x="176" y="158"/>
                      </a:lnTo>
                      <a:lnTo>
                        <a:pt x="166" y="160"/>
                      </a:lnTo>
                      <a:lnTo>
                        <a:pt x="200" y="300"/>
                      </a:lnTo>
                      <a:lnTo>
                        <a:pt x="16" y="204"/>
                      </a:lnTo>
                      <a:lnTo>
                        <a:pt x="12" y="204"/>
                      </a:lnTo>
                      <a:lnTo>
                        <a:pt x="10" y="206"/>
                      </a:lnTo>
                      <a:lnTo>
                        <a:pt x="2" y="220"/>
                      </a:lnTo>
                      <a:lnTo>
                        <a:pt x="2" y="220"/>
                      </a:lnTo>
                      <a:lnTo>
                        <a:pt x="0" y="224"/>
                      </a:lnTo>
                      <a:lnTo>
                        <a:pt x="180" y="338"/>
                      </a:lnTo>
                      <a:lnTo>
                        <a:pt x="38" y="380"/>
                      </a:lnTo>
                      <a:lnTo>
                        <a:pt x="42" y="390"/>
                      </a:lnTo>
                      <a:lnTo>
                        <a:pt x="202" y="352"/>
                      </a:lnTo>
                      <a:lnTo>
                        <a:pt x="282" y="402"/>
                      </a:lnTo>
                      <a:lnTo>
                        <a:pt x="282" y="402"/>
                      </a:lnTo>
                      <a:lnTo>
                        <a:pt x="278" y="416"/>
                      </a:lnTo>
                      <a:lnTo>
                        <a:pt x="278" y="430"/>
                      </a:lnTo>
                      <a:lnTo>
                        <a:pt x="278" y="430"/>
                      </a:lnTo>
                      <a:lnTo>
                        <a:pt x="278" y="442"/>
                      </a:lnTo>
                      <a:lnTo>
                        <a:pt x="280" y="452"/>
                      </a:lnTo>
                      <a:lnTo>
                        <a:pt x="198" y="506"/>
                      </a:lnTo>
                      <a:lnTo>
                        <a:pt x="42" y="468"/>
                      </a:lnTo>
                      <a:lnTo>
                        <a:pt x="38" y="480"/>
                      </a:lnTo>
                      <a:lnTo>
                        <a:pt x="176" y="520"/>
                      </a:lnTo>
                      <a:lnTo>
                        <a:pt x="0" y="632"/>
                      </a:lnTo>
                      <a:lnTo>
                        <a:pt x="2" y="636"/>
                      </a:lnTo>
                      <a:lnTo>
                        <a:pt x="2" y="636"/>
                      </a:lnTo>
                      <a:lnTo>
                        <a:pt x="2" y="638"/>
                      </a:lnTo>
                      <a:lnTo>
                        <a:pt x="12" y="654"/>
                      </a:lnTo>
                      <a:lnTo>
                        <a:pt x="200" y="554"/>
                      </a:lnTo>
                      <a:lnTo>
                        <a:pt x="166" y="698"/>
                      </a:lnTo>
                      <a:lnTo>
                        <a:pt x="176" y="702"/>
                      </a:lnTo>
                      <a:lnTo>
                        <a:pt x="222" y="542"/>
                      </a:lnTo>
                      <a:lnTo>
                        <a:pt x="306" y="500"/>
                      </a:lnTo>
                      <a:lnTo>
                        <a:pt x="306" y="500"/>
                      </a:lnTo>
                      <a:lnTo>
                        <a:pt x="316" y="508"/>
                      </a:lnTo>
                      <a:lnTo>
                        <a:pt x="326" y="516"/>
                      </a:lnTo>
                      <a:lnTo>
                        <a:pt x="338" y="522"/>
                      </a:lnTo>
                      <a:lnTo>
                        <a:pt x="350" y="528"/>
                      </a:lnTo>
                      <a:lnTo>
                        <a:pt x="354" y="624"/>
                      </a:lnTo>
                      <a:lnTo>
                        <a:pt x="244" y="740"/>
                      </a:lnTo>
                      <a:lnTo>
                        <a:pt x="252" y="748"/>
                      </a:lnTo>
                      <a:lnTo>
                        <a:pt x="356" y="648"/>
                      </a:lnTo>
                      <a:lnTo>
                        <a:pt x="364" y="856"/>
                      </a:lnTo>
                      <a:lnTo>
                        <a:pt x="368" y="856"/>
                      </a:lnTo>
                      <a:lnTo>
                        <a:pt x="384" y="856"/>
                      </a:lnTo>
                      <a:lnTo>
                        <a:pt x="390" y="856"/>
                      </a:lnTo>
                      <a:lnTo>
                        <a:pt x="398" y="644"/>
                      </a:lnTo>
                      <a:lnTo>
                        <a:pt x="504" y="748"/>
                      </a:lnTo>
                      <a:lnTo>
                        <a:pt x="512" y="740"/>
                      </a:lnTo>
                      <a:lnTo>
                        <a:pt x="398" y="620"/>
                      </a:lnTo>
                      <a:lnTo>
                        <a:pt x="402" y="530"/>
                      </a:lnTo>
                      <a:lnTo>
                        <a:pt x="402" y="530"/>
                      </a:lnTo>
                      <a:lnTo>
                        <a:pt x="416" y="526"/>
                      </a:lnTo>
                      <a:lnTo>
                        <a:pt x="428" y="520"/>
                      </a:lnTo>
                      <a:lnTo>
                        <a:pt x="440" y="512"/>
                      </a:lnTo>
                      <a:lnTo>
                        <a:pt x="450" y="504"/>
                      </a:lnTo>
                      <a:lnTo>
                        <a:pt x="534" y="548"/>
                      </a:lnTo>
                      <a:lnTo>
                        <a:pt x="580" y="702"/>
                      </a:lnTo>
                      <a:lnTo>
                        <a:pt x="590" y="698"/>
                      </a:lnTo>
                      <a:lnTo>
                        <a:pt x="556" y="558"/>
                      </a:lnTo>
                      <a:lnTo>
                        <a:pt x="744" y="656"/>
                      </a:lnTo>
                      <a:lnTo>
                        <a:pt x="746" y="652"/>
                      </a:lnTo>
                      <a:lnTo>
                        <a:pt x="746" y="652"/>
                      </a:lnTo>
                      <a:lnTo>
                        <a:pt x="748" y="646"/>
                      </a:lnTo>
                      <a:lnTo>
                        <a:pt x="756" y="634"/>
                      </a:lnTo>
                      <a:lnTo>
                        <a:pt x="574" y="520"/>
                      </a:lnTo>
                      <a:lnTo>
                        <a:pt x="716" y="480"/>
                      </a:lnTo>
                      <a:close/>
                      <a:moveTo>
                        <a:pt x="380" y="500"/>
                      </a:moveTo>
                      <a:lnTo>
                        <a:pt x="380" y="500"/>
                      </a:lnTo>
                      <a:lnTo>
                        <a:pt x="366" y="498"/>
                      </a:lnTo>
                      <a:lnTo>
                        <a:pt x="352" y="494"/>
                      </a:lnTo>
                      <a:lnTo>
                        <a:pt x="340" y="488"/>
                      </a:lnTo>
                      <a:lnTo>
                        <a:pt x="330" y="480"/>
                      </a:lnTo>
                      <a:lnTo>
                        <a:pt x="322" y="468"/>
                      </a:lnTo>
                      <a:lnTo>
                        <a:pt x="316" y="456"/>
                      </a:lnTo>
                      <a:lnTo>
                        <a:pt x="312" y="444"/>
                      </a:lnTo>
                      <a:lnTo>
                        <a:pt x="310" y="430"/>
                      </a:lnTo>
                      <a:lnTo>
                        <a:pt x="310" y="430"/>
                      </a:lnTo>
                      <a:lnTo>
                        <a:pt x="312" y="416"/>
                      </a:lnTo>
                      <a:lnTo>
                        <a:pt x="316" y="402"/>
                      </a:lnTo>
                      <a:lnTo>
                        <a:pt x="322" y="390"/>
                      </a:lnTo>
                      <a:lnTo>
                        <a:pt x="330" y="380"/>
                      </a:lnTo>
                      <a:lnTo>
                        <a:pt x="340" y="372"/>
                      </a:lnTo>
                      <a:lnTo>
                        <a:pt x="352" y="364"/>
                      </a:lnTo>
                      <a:lnTo>
                        <a:pt x="366" y="360"/>
                      </a:lnTo>
                      <a:lnTo>
                        <a:pt x="380" y="358"/>
                      </a:lnTo>
                      <a:lnTo>
                        <a:pt x="380" y="358"/>
                      </a:lnTo>
                      <a:lnTo>
                        <a:pt x="394" y="360"/>
                      </a:lnTo>
                      <a:lnTo>
                        <a:pt x="408" y="364"/>
                      </a:lnTo>
                      <a:lnTo>
                        <a:pt x="420" y="372"/>
                      </a:lnTo>
                      <a:lnTo>
                        <a:pt x="430" y="380"/>
                      </a:lnTo>
                      <a:lnTo>
                        <a:pt x="438" y="390"/>
                      </a:lnTo>
                      <a:lnTo>
                        <a:pt x="444" y="402"/>
                      </a:lnTo>
                      <a:lnTo>
                        <a:pt x="448" y="416"/>
                      </a:lnTo>
                      <a:lnTo>
                        <a:pt x="450" y="430"/>
                      </a:lnTo>
                      <a:lnTo>
                        <a:pt x="450" y="430"/>
                      </a:lnTo>
                      <a:lnTo>
                        <a:pt x="448" y="444"/>
                      </a:lnTo>
                      <a:lnTo>
                        <a:pt x="444" y="456"/>
                      </a:lnTo>
                      <a:lnTo>
                        <a:pt x="438" y="468"/>
                      </a:lnTo>
                      <a:lnTo>
                        <a:pt x="430" y="480"/>
                      </a:lnTo>
                      <a:lnTo>
                        <a:pt x="420" y="488"/>
                      </a:lnTo>
                      <a:lnTo>
                        <a:pt x="408" y="494"/>
                      </a:lnTo>
                      <a:lnTo>
                        <a:pt x="394" y="498"/>
                      </a:lnTo>
                      <a:lnTo>
                        <a:pt x="380" y="500"/>
                      </a:lnTo>
                      <a:lnTo>
                        <a:pt x="380" y="500"/>
                      </a:lnTo>
                      <a:close/>
                    </a:path>
                  </a:pathLst>
                </a:custGeom>
                <a:solidFill>
                  <a:srgbClr val="FEFFFF">
                    <a:alpha val="6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8000"/>
                    </a:srgbClr>
                  </a:glow>
                  <a:softEdge rad="12700"/>
                </a:effectLst>
              </p:spPr>
              <p:txBody>
                <a:bodyPr/>
                <a:lstStyle/>
                <a:p>
                  <a:pPr defTabSz="457200" eaLnBrk="1" hangingPunct="1">
                    <a:defRPr/>
                  </a:pPr>
                  <a:endParaRPr lang="en-US" sz="1800">
                    <a:latin typeface="+mn-lt"/>
                  </a:endParaRPr>
                </a:p>
              </p:txBody>
            </p:sp>
            <p:sp>
              <p:nvSpPr>
                <p:cNvPr id="232" name="Freeform 49">
                  <a:extLst>
                    <a:ext uri="{FF2B5EF4-FFF2-40B4-BE49-F238E27FC236}">
                      <a16:creationId xmlns:a16="http://schemas.microsoft.com/office/drawing/2014/main" xmlns="" id="{4B7BD4FE-24C9-4ED9-9FE8-E1C4EFE25CDD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rot="19358761">
                  <a:off x="7693251" y="1112517"/>
                  <a:ext cx="853440" cy="975360"/>
                </a:xfrm>
                <a:custGeom>
                  <a:avLst/>
                  <a:gdLst>
                    <a:gd name="T0" fmla="*/ 722 w 728"/>
                    <a:gd name="T1" fmla="*/ 534 h 832"/>
                    <a:gd name="T2" fmla="*/ 712 w 728"/>
                    <a:gd name="T3" fmla="*/ 486 h 832"/>
                    <a:gd name="T4" fmla="*/ 442 w 728"/>
                    <a:gd name="T5" fmla="*/ 434 h 832"/>
                    <a:gd name="T6" fmla="*/ 446 w 728"/>
                    <a:gd name="T7" fmla="*/ 410 h 832"/>
                    <a:gd name="T8" fmla="*/ 568 w 728"/>
                    <a:gd name="T9" fmla="*/ 320 h 832"/>
                    <a:gd name="T10" fmla="*/ 588 w 728"/>
                    <a:gd name="T11" fmla="*/ 308 h 832"/>
                    <a:gd name="T12" fmla="*/ 724 w 728"/>
                    <a:gd name="T13" fmla="*/ 286 h 832"/>
                    <a:gd name="T14" fmla="*/ 728 w 728"/>
                    <a:gd name="T15" fmla="*/ 218 h 832"/>
                    <a:gd name="T16" fmla="*/ 720 w 728"/>
                    <a:gd name="T17" fmla="*/ 202 h 832"/>
                    <a:gd name="T18" fmla="*/ 656 w 728"/>
                    <a:gd name="T19" fmla="*/ 166 h 832"/>
                    <a:gd name="T20" fmla="*/ 568 w 728"/>
                    <a:gd name="T21" fmla="*/ 278 h 832"/>
                    <a:gd name="T22" fmla="*/ 546 w 728"/>
                    <a:gd name="T23" fmla="*/ 290 h 832"/>
                    <a:gd name="T24" fmla="*/ 416 w 728"/>
                    <a:gd name="T25" fmla="*/ 348 h 832"/>
                    <a:gd name="T26" fmla="*/ 390 w 728"/>
                    <a:gd name="T27" fmla="*/ 334 h 832"/>
                    <a:gd name="T28" fmla="*/ 476 w 728"/>
                    <a:gd name="T29" fmla="*/ 78 h 832"/>
                    <a:gd name="T30" fmla="*/ 440 w 728"/>
                    <a:gd name="T31" fmla="*/ 46 h 832"/>
                    <a:gd name="T32" fmla="*/ 376 w 728"/>
                    <a:gd name="T33" fmla="*/ 0 h 832"/>
                    <a:gd name="T34" fmla="*/ 352 w 728"/>
                    <a:gd name="T35" fmla="*/ 0 h 832"/>
                    <a:gd name="T36" fmla="*/ 288 w 728"/>
                    <a:gd name="T37" fmla="*/ 46 h 832"/>
                    <a:gd name="T38" fmla="*/ 252 w 728"/>
                    <a:gd name="T39" fmla="*/ 78 h 832"/>
                    <a:gd name="T40" fmla="*/ 342 w 728"/>
                    <a:gd name="T41" fmla="*/ 334 h 832"/>
                    <a:gd name="T42" fmla="*/ 310 w 728"/>
                    <a:gd name="T43" fmla="*/ 354 h 832"/>
                    <a:gd name="T44" fmla="*/ 128 w 728"/>
                    <a:gd name="T45" fmla="*/ 148 h 832"/>
                    <a:gd name="T46" fmla="*/ 82 w 728"/>
                    <a:gd name="T47" fmla="*/ 164 h 832"/>
                    <a:gd name="T48" fmla="*/ 16 w 728"/>
                    <a:gd name="T49" fmla="*/ 198 h 832"/>
                    <a:gd name="T50" fmla="*/ 78 w 728"/>
                    <a:gd name="T51" fmla="*/ 266 h 832"/>
                    <a:gd name="T52" fmla="*/ 92 w 728"/>
                    <a:gd name="T53" fmla="*/ 274 h 832"/>
                    <a:gd name="T54" fmla="*/ 20 w 728"/>
                    <a:gd name="T55" fmla="*/ 354 h 832"/>
                    <a:gd name="T56" fmla="*/ 288 w 728"/>
                    <a:gd name="T57" fmla="*/ 396 h 832"/>
                    <a:gd name="T58" fmla="*/ 288 w 728"/>
                    <a:gd name="T59" fmla="*/ 428 h 832"/>
                    <a:gd name="T60" fmla="*/ 16 w 728"/>
                    <a:gd name="T61" fmla="*/ 486 h 832"/>
                    <a:gd name="T62" fmla="*/ 6 w 728"/>
                    <a:gd name="T63" fmla="*/ 534 h 832"/>
                    <a:gd name="T64" fmla="*/ 2 w 728"/>
                    <a:gd name="T65" fmla="*/ 608 h 832"/>
                    <a:gd name="T66" fmla="*/ 2 w 728"/>
                    <a:gd name="T67" fmla="*/ 614 h 832"/>
                    <a:gd name="T68" fmla="*/ 92 w 728"/>
                    <a:gd name="T69" fmla="*/ 588 h 832"/>
                    <a:gd name="T70" fmla="*/ 108 w 728"/>
                    <a:gd name="T71" fmla="*/ 580 h 832"/>
                    <a:gd name="T72" fmla="*/ 140 w 728"/>
                    <a:gd name="T73" fmla="*/ 684 h 832"/>
                    <a:gd name="T74" fmla="*/ 312 w 728"/>
                    <a:gd name="T75" fmla="*/ 470 h 832"/>
                    <a:gd name="T76" fmla="*/ 344 w 728"/>
                    <a:gd name="T77" fmla="*/ 638 h 832"/>
                    <a:gd name="T78" fmla="*/ 344 w 728"/>
                    <a:gd name="T79" fmla="*/ 662 h 832"/>
                    <a:gd name="T80" fmla="*/ 296 w 728"/>
                    <a:gd name="T81" fmla="*/ 790 h 832"/>
                    <a:gd name="T82" fmla="*/ 354 w 728"/>
                    <a:gd name="T83" fmla="*/ 832 h 832"/>
                    <a:gd name="T84" fmla="*/ 376 w 728"/>
                    <a:gd name="T85" fmla="*/ 832 h 832"/>
                    <a:gd name="T86" fmla="*/ 440 w 728"/>
                    <a:gd name="T87" fmla="*/ 784 h 832"/>
                    <a:gd name="T88" fmla="*/ 476 w 728"/>
                    <a:gd name="T89" fmla="*/ 752 h 832"/>
                    <a:gd name="T90" fmla="*/ 386 w 728"/>
                    <a:gd name="T91" fmla="*/ 488 h 832"/>
                    <a:gd name="T92" fmla="*/ 416 w 728"/>
                    <a:gd name="T93" fmla="*/ 474 h 832"/>
                    <a:gd name="T94" fmla="*/ 600 w 728"/>
                    <a:gd name="T95" fmla="*/ 680 h 832"/>
                    <a:gd name="T96" fmla="*/ 646 w 728"/>
                    <a:gd name="T97" fmla="*/ 664 h 832"/>
                    <a:gd name="T98" fmla="*/ 712 w 728"/>
                    <a:gd name="T99" fmla="*/ 630 h 832"/>
                    <a:gd name="T100" fmla="*/ 718 w 728"/>
                    <a:gd name="T101" fmla="*/ 630 h 832"/>
                    <a:gd name="T102" fmla="*/ 728 w 728"/>
                    <a:gd name="T103" fmla="*/ 612 h 8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28" h="832">
                      <a:moveTo>
                        <a:pt x="650" y="564"/>
                      </a:moveTo>
                      <a:lnTo>
                        <a:pt x="724" y="542"/>
                      </a:lnTo>
                      <a:lnTo>
                        <a:pt x="722" y="534"/>
                      </a:lnTo>
                      <a:lnTo>
                        <a:pt x="636" y="554"/>
                      </a:lnTo>
                      <a:lnTo>
                        <a:pt x="584" y="522"/>
                      </a:lnTo>
                      <a:lnTo>
                        <a:pt x="712" y="486"/>
                      </a:lnTo>
                      <a:lnTo>
                        <a:pt x="708" y="474"/>
                      </a:lnTo>
                      <a:lnTo>
                        <a:pt x="564" y="510"/>
                      </a:lnTo>
                      <a:lnTo>
                        <a:pt x="442" y="434"/>
                      </a:lnTo>
                      <a:lnTo>
                        <a:pt x="442" y="434"/>
                      </a:lnTo>
                      <a:lnTo>
                        <a:pt x="444" y="422"/>
                      </a:lnTo>
                      <a:lnTo>
                        <a:pt x="446" y="410"/>
                      </a:lnTo>
                      <a:lnTo>
                        <a:pt x="446" y="410"/>
                      </a:lnTo>
                      <a:lnTo>
                        <a:pt x="444" y="398"/>
                      </a:lnTo>
                      <a:lnTo>
                        <a:pt x="568" y="320"/>
                      </a:lnTo>
                      <a:lnTo>
                        <a:pt x="708" y="354"/>
                      </a:lnTo>
                      <a:lnTo>
                        <a:pt x="712" y="344"/>
                      </a:lnTo>
                      <a:lnTo>
                        <a:pt x="588" y="308"/>
                      </a:lnTo>
                      <a:lnTo>
                        <a:pt x="638" y="276"/>
                      </a:lnTo>
                      <a:lnTo>
                        <a:pt x="722" y="296"/>
                      </a:lnTo>
                      <a:lnTo>
                        <a:pt x="724" y="286"/>
                      </a:lnTo>
                      <a:lnTo>
                        <a:pt x="654" y="266"/>
                      </a:lnTo>
                      <a:lnTo>
                        <a:pt x="726" y="220"/>
                      </a:lnTo>
                      <a:lnTo>
                        <a:pt x="728" y="218"/>
                      </a:lnTo>
                      <a:lnTo>
                        <a:pt x="726" y="216"/>
                      </a:lnTo>
                      <a:lnTo>
                        <a:pt x="720" y="202"/>
                      </a:lnTo>
                      <a:lnTo>
                        <a:pt x="720" y="202"/>
                      </a:lnTo>
                      <a:lnTo>
                        <a:pt x="716" y="198"/>
                      </a:lnTo>
                      <a:lnTo>
                        <a:pt x="636" y="240"/>
                      </a:lnTo>
                      <a:lnTo>
                        <a:pt x="656" y="166"/>
                      </a:lnTo>
                      <a:lnTo>
                        <a:pt x="646" y="164"/>
                      </a:lnTo>
                      <a:lnTo>
                        <a:pt x="620" y="250"/>
                      </a:lnTo>
                      <a:lnTo>
                        <a:pt x="568" y="278"/>
                      </a:lnTo>
                      <a:lnTo>
                        <a:pt x="600" y="148"/>
                      </a:lnTo>
                      <a:lnTo>
                        <a:pt x="588" y="146"/>
                      </a:lnTo>
                      <a:lnTo>
                        <a:pt x="546" y="290"/>
                      </a:lnTo>
                      <a:lnTo>
                        <a:pt x="424" y="356"/>
                      </a:lnTo>
                      <a:lnTo>
                        <a:pt x="424" y="356"/>
                      </a:lnTo>
                      <a:lnTo>
                        <a:pt x="416" y="348"/>
                      </a:lnTo>
                      <a:lnTo>
                        <a:pt x="408" y="342"/>
                      </a:lnTo>
                      <a:lnTo>
                        <a:pt x="398" y="338"/>
                      </a:lnTo>
                      <a:lnTo>
                        <a:pt x="390" y="334"/>
                      </a:lnTo>
                      <a:lnTo>
                        <a:pt x="384" y="192"/>
                      </a:lnTo>
                      <a:lnTo>
                        <a:pt x="484" y="86"/>
                      </a:lnTo>
                      <a:lnTo>
                        <a:pt x="476" y="78"/>
                      </a:lnTo>
                      <a:lnTo>
                        <a:pt x="384" y="168"/>
                      </a:lnTo>
                      <a:lnTo>
                        <a:pt x="380" y="108"/>
                      </a:lnTo>
                      <a:lnTo>
                        <a:pt x="440" y="46"/>
                      </a:lnTo>
                      <a:lnTo>
                        <a:pt x="432" y="38"/>
                      </a:lnTo>
                      <a:lnTo>
                        <a:pt x="380" y="88"/>
                      </a:lnTo>
                      <a:lnTo>
                        <a:pt x="376" y="0"/>
                      </a:lnTo>
                      <a:lnTo>
                        <a:pt x="374" y="0"/>
                      </a:lnTo>
                      <a:lnTo>
                        <a:pt x="358" y="0"/>
                      </a:lnTo>
                      <a:lnTo>
                        <a:pt x="352" y="0"/>
                      </a:lnTo>
                      <a:lnTo>
                        <a:pt x="350" y="90"/>
                      </a:lnTo>
                      <a:lnTo>
                        <a:pt x="296" y="38"/>
                      </a:lnTo>
                      <a:lnTo>
                        <a:pt x="288" y="46"/>
                      </a:lnTo>
                      <a:lnTo>
                        <a:pt x="350" y="110"/>
                      </a:lnTo>
                      <a:lnTo>
                        <a:pt x="348" y="170"/>
                      </a:lnTo>
                      <a:lnTo>
                        <a:pt x="252" y="78"/>
                      </a:lnTo>
                      <a:lnTo>
                        <a:pt x="244" y="86"/>
                      </a:lnTo>
                      <a:lnTo>
                        <a:pt x="346" y="194"/>
                      </a:lnTo>
                      <a:lnTo>
                        <a:pt x="342" y="334"/>
                      </a:lnTo>
                      <a:lnTo>
                        <a:pt x="342" y="334"/>
                      </a:lnTo>
                      <a:lnTo>
                        <a:pt x="324" y="342"/>
                      </a:lnTo>
                      <a:lnTo>
                        <a:pt x="310" y="354"/>
                      </a:lnTo>
                      <a:lnTo>
                        <a:pt x="180" y="286"/>
                      </a:lnTo>
                      <a:lnTo>
                        <a:pt x="140" y="146"/>
                      </a:lnTo>
                      <a:lnTo>
                        <a:pt x="128" y="148"/>
                      </a:lnTo>
                      <a:lnTo>
                        <a:pt x="160" y="274"/>
                      </a:lnTo>
                      <a:lnTo>
                        <a:pt x="106" y="246"/>
                      </a:lnTo>
                      <a:lnTo>
                        <a:pt x="82" y="164"/>
                      </a:lnTo>
                      <a:lnTo>
                        <a:pt x="72" y="166"/>
                      </a:lnTo>
                      <a:lnTo>
                        <a:pt x="90" y="238"/>
                      </a:lnTo>
                      <a:lnTo>
                        <a:pt x="16" y="198"/>
                      </a:lnTo>
                      <a:lnTo>
                        <a:pt x="12" y="196"/>
                      </a:lnTo>
                      <a:lnTo>
                        <a:pt x="0" y="218"/>
                      </a:lnTo>
                      <a:lnTo>
                        <a:pt x="78" y="266"/>
                      </a:lnTo>
                      <a:lnTo>
                        <a:pt x="4" y="286"/>
                      </a:lnTo>
                      <a:lnTo>
                        <a:pt x="6" y="296"/>
                      </a:lnTo>
                      <a:lnTo>
                        <a:pt x="92" y="274"/>
                      </a:lnTo>
                      <a:lnTo>
                        <a:pt x="144" y="306"/>
                      </a:lnTo>
                      <a:lnTo>
                        <a:pt x="16" y="344"/>
                      </a:lnTo>
                      <a:lnTo>
                        <a:pt x="20" y="354"/>
                      </a:lnTo>
                      <a:lnTo>
                        <a:pt x="164" y="320"/>
                      </a:lnTo>
                      <a:lnTo>
                        <a:pt x="288" y="396"/>
                      </a:lnTo>
                      <a:lnTo>
                        <a:pt x="288" y="396"/>
                      </a:lnTo>
                      <a:lnTo>
                        <a:pt x="286" y="410"/>
                      </a:lnTo>
                      <a:lnTo>
                        <a:pt x="286" y="410"/>
                      </a:lnTo>
                      <a:lnTo>
                        <a:pt x="288" y="428"/>
                      </a:lnTo>
                      <a:lnTo>
                        <a:pt x="160" y="508"/>
                      </a:lnTo>
                      <a:lnTo>
                        <a:pt x="20" y="474"/>
                      </a:lnTo>
                      <a:lnTo>
                        <a:pt x="16" y="486"/>
                      </a:lnTo>
                      <a:lnTo>
                        <a:pt x="140" y="522"/>
                      </a:lnTo>
                      <a:lnTo>
                        <a:pt x="90" y="554"/>
                      </a:lnTo>
                      <a:lnTo>
                        <a:pt x="6" y="534"/>
                      </a:lnTo>
                      <a:lnTo>
                        <a:pt x="4" y="542"/>
                      </a:lnTo>
                      <a:lnTo>
                        <a:pt x="74" y="564"/>
                      </a:lnTo>
                      <a:lnTo>
                        <a:pt x="2" y="608"/>
                      </a:lnTo>
                      <a:lnTo>
                        <a:pt x="0" y="610"/>
                      </a:lnTo>
                      <a:lnTo>
                        <a:pt x="2" y="614"/>
                      </a:lnTo>
                      <a:lnTo>
                        <a:pt x="2" y="614"/>
                      </a:lnTo>
                      <a:lnTo>
                        <a:pt x="6" y="622"/>
                      </a:lnTo>
                      <a:lnTo>
                        <a:pt x="12" y="630"/>
                      </a:lnTo>
                      <a:lnTo>
                        <a:pt x="92" y="588"/>
                      </a:lnTo>
                      <a:lnTo>
                        <a:pt x="72" y="662"/>
                      </a:lnTo>
                      <a:lnTo>
                        <a:pt x="82" y="664"/>
                      </a:lnTo>
                      <a:lnTo>
                        <a:pt x="108" y="580"/>
                      </a:lnTo>
                      <a:lnTo>
                        <a:pt x="160" y="550"/>
                      </a:lnTo>
                      <a:lnTo>
                        <a:pt x="128" y="680"/>
                      </a:lnTo>
                      <a:lnTo>
                        <a:pt x="140" y="684"/>
                      </a:lnTo>
                      <a:lnTo>
                        <a:pt x="182" y="540"/>
                      </a:lnTo>
                      <a:lnTo>
                        <a:pt x="312" y="470"/>
                      </a:lnTo>
                      <a:lnTo>
                        <a:pt x="312" y="470"/>
                      </a:lnTo>
                      <a:lnTo>
                        <a:pt x="324" y="478"/>
                      </a:lnTo>
                      <a:lnTo>
                        <a:pt x="338" y="486"/>
                      </a:lnTo>
                      <a:lnTo>
                        <a:pt x="344" y="638"/>
                      </a:lnTo>
                      <a:lnTo>
                        <a:pt x="244" y="744"/>
                      </a:lnTo>
                      <a:lnTo>
                        <a:pt x="252" y="752"/>
                      </a:lnTo>
                      <a:lnTo>
                        <a:pt x="344" y="662"/>
                      </a:lnTo>
                      <a:lnTo>
                        <a:pt x="348" y="722"/>
                      </a:lnTo>
                      <a:lnTo>
                        <a:pt x="288" y="784"/>
                      </a:lnTo>
                      <a:lnTo>
                        <a:pt x="296" y="790"/>
                      </a:lnTo>
                      <a:lnTo>
                        <a:pt x="348" y="742"/>
                      </a:lnTo>
                      <a:lnTo>
                        <a:pt x="352" y="832"/>
                      </a:lnTo>
                      <a:lnTo>
                        <a:pt x="354" y="832"/>
                      </a:lnTo>
                      <a:lnTo>
                        <a:pt x="370" y="832"/>
                      </a:lnTo>
                      <a:lnTo>
                        <a:pt x="370" y="832"/>
                      </a:lnTo>
                      <a:lnTo>
                        <a:pt x="376" y="832"/>
                      </a:lnTo>
                      <a:lnTo>
                        <a:pt x="378" y="740"/>
                      </a:lnTo>
                      <a:lnTo>
                        <a:pt x="432" y="792"/>
                      </a:lnTo>
                      <a:lnTo>
                        <a:pt x="440" y="784"/>
                      </a:lnTo>
                      <a:lnTo>
                        <a:pt x="378" y="720"/>
                      </a:lnTo>
                      <a:lnTo>
                        <a:pt x="380" y="658"/>
                      </a:lnTo>
                      <a:lnTo>
                        <a:pt x="476" y="752"/>
                      </a:lnTo>
                      <a:lnTo>
                        <a:pt x="484" y="744"/>
                      </a:lnTo>
                      <a:lnTo>
                        <a:pt x="382" y="636"/>
                      </a:lnTo>
                      <a:lnTo>
                        <a:pt x="386" y="488"/>
                      </a:lnTo>
                      <a:lnTo>
                        <a:pt x="386" y="488"/>
                      </a:lnTo>
                      <a:lnTo>
                        <a:pt x="402" y="482"/>
                      </a:lnTo>
                      <a:lnTo>
                        <a:pt x="416" y="474"/>
                      </a:lnTo>
                      <a:lnTo>
                        <a:pt x="548" y="544"/>
                      </a:lnTo>
                      <a:lnTo>
                        <a:pt x="588" y="684"/>
                      </a:lnTo>
                      <a:lnTo>
                        <a:pt x="600" y="680"/>
                      </a:lnTo>
                      <a:lnTo>
                        <a:pt x="568" y="554"/>
                      </a:lnTo>
                      <a:lnTo>
                        <a:pt x="622" y="582"/>
                      </a:lnTo>
                      <a:lnTo>
                        <a:pt x="646" y="664"/>
                      </a:lnTo>
                      <a:lnTo>
                        <a:pt x="656" y="662"/>
                      </a:lnTo>
                      <a:lnTo>
                        <a:pt x="638" y="592"/>
                      </a:lnTo>
                      <a:lnTo>
                        <a:pt x="712" y="630"/>
                      </a:lnTo>
                      <a:lnTo>
                        <a:pt x="716" y="632"/>
                      </a:lnTo>
                      <a:lnTo>
                        <a:pt x="718" y="630"/>
                      </a:lnTo>
                      <a:lnTo>
                        <a:pt x="718" y="630"/>
                      </a:lnTo>
                      <a:lnTo>
                        <a:pt x="726" y="616"/>
                      </a:lnTo>
                      <a:lnTo>
                        <a:pt x="726" y="616"/>
                      </a:lnTo>
                      <a:lnTo>
                        <a:pt x="728" y="612"/>
                      </a:lnTo>
                      <a:lnTo>
                        <a:pt x="650" y="56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8000"/>
                    </a:srgbClr>
                  </a:solidFill>
                </a:ln>
                <a:effectLst>
                  <a:glow rad="114300">
                    <a:srgbClr val="FEFFFF">
                      <a:alpha val="7000"/>
                    </a:srgbClr>
                  </a:glow>
                  <a:softEdge rad="12700"/>
                </a:effectLst>
              </p:spPr>
              <p:txBody>
                <a:bodyPr/>
                <a:lstStyle/>
                <a:p>
                  <a:pPr defTabSz="457200" eaLnBrk="1" hangingPunct="1">
                    <a:defRPr/>
                  </a:pPr>
                  <a:endParaRPr lang="en-US" sz="1800">
                    <a:latin typeface="+mn-lt"/>
                  </a:endParaRPr>
                </a:p>
              </p:txBody>
            </p:sp>
            <p:sp>
              <p:nvSpPr>
                <p:cNvPr id="233" name="Freeform 53">
                  <a:extLst>
                    <a:ext uri="{FF2B5EF4-FFF2-40B4-BE49-F238E27FC236}">
                      <a16:creationId xmlns:a16="http://schemas.microsoft.com/office/drawing/2014/main" xmlns="" id="{3352AA1D-8DE5-4D9D-A507-1E428EB331E2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rot="19929985">
                  <a:off x="8345362" y="122250"/>
                  <a:ext cx="730152" cy="833347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en-US"/>
                </a:p>
              </p:txBody>
            </p:sp>
            <p:sp>
              <p:nvSpPr>
                <p:cNvPr id="1056" name="Freeform 53">
                  <a:extLst>
                    <a:ext uri="{FF2B5EF4-FFF2-40B4-BE49-F238E27FC236}">
                      <a16:creationId xmlns:a16="http://schemas.microsoft.com/office/drawing/2014/main" xmlns="" id="{DD73A710-ED2A-429D-9D69-84224748F731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rot="1160251">
                  <a:off x="8325453" y="3308461"/>
                  <a:ext cx="492237" cy="560469"/>
                </a:xfrm>
                <a:custGeom>
                  <a:avLst/>
                  <a:gdLst>
                    <a:gd name="T0" fmla="*/ 2147483646 w 750"/>
                    <a:gd name="T1" fmla="*/ 2147483646 h 856"/>
                    <a:gd name="T2" fmla="*/ 2147483646 w 750"/>
                    <a:gd name="T3" fmla="*/ 2147483646 h 856"/>
                    <a:gd name="T4" fmla="*/ 2147483646 w 750"/>
                    <a:gd name="T5" fmla="*/ 2147483646 h 856"/>
                    <a:gd name="T6" fmla="*/ 2147483646 w 750"/>
                    <a:gd name="T7" fmla="*/ 2147483646 h 856"/>
                    <a:gd name="T8" fmla="*/ 2147483646 w 750"/>
                    <a:gd name="T9" fmla="*/ 2147483646 h 856"/>
                    <a:gd name="T10" fmla="*/ 2147483646 w 750"/>
                    <a:gd name="T11" fmla="*/ 2147483646 h 856"/>
                    <a:gd name="T12" fmla="*/ 2147483646 w 750"/>
                    <a:gd name="T13" fmla="*/ 2147483646 h 856"/>
                    <a:gd name="T14" fmla="*/ 2147483646 w 750"/>
                    <a:gd name="T15" fmla="*/ 2147483646 h 856"/>
                    <a:gd name="T16" fmla="*/ 2147483646 w 750"/>
                    <a:gd name="T17" fmla="*/ 2147483646 h 856"/>
                    <a:gd name="T18" fmla="*/ 2147483646 w 750"/>
                    <a:gd name="T19" fmla="*/ 2147483646 h 856"/>
                    <a:gd name="T20" fmla="*/ 2147483646 w 750"/>
                    <a:gd name="T21" fmla="*/ 2147483646 h 856"/>
                    <a:gd name="T22" fmla="*/ 2147483646 w 750"/>
                    <a:gd name="T23" fmla="*/ 2147483646 h 856"/>
                    <a:gd name="T24" fmla="*/ 2147483646 w 750"/>
                    <a:gd name="T25" fmla="*/ 2147483646 h 856"/>
                    <a:gd name="T26" fmla="*/ 2147483646 w 750"/>
                    <a:gd name="T27" fmla="*/ 2147483646 h 856"/>
                    <a:gd name="T28" fmla="*/ 2147483646 w 750"/>
                    <a:gd name="T29" fmla="*/ 2147483646 h 856"/>
                    <a:gd name="T30" fmla="*/ 2147483646 w 750"/>
                    <a:gd name="T31" fmla="*/ 0 h 856"/>
                    <a:gd name="T32" fmla="*/ 2147483646 w 750"/>
                    <a:gd name="T33" fmla="*/ 2147483646 h 856"/>
                    <a:gd name="T34" fmla="*/ 2147483646 w 750"/>
                    <a:gd name="T35" fmla="*/ 2147483646 h 856"/>
                    <a:gd name="T36" fmla="*/ 2147483646 w 750"/>
                    <a:gd name="T37" fmla="*/ 2147483646 h 856"/>
                    <a:gd name="T38" fmla="*/ 2147483646 w 750"/>
                    <a:gd name="T39" fmla="*/ 2147483646 h 856"/>
                    <a:gd name="T40" fmla="*/ 2147483646 w 750"/>
                    <a:gd name="T41" fmla="*/ 2147483646 h 856"/>
                    <a:gd name="T42" fmla="*/ 2147483646 w 750"/>
                    <a:gd name="T43" fmla="*/ 2147483646 h 856"/>
                    <a:gd name="T44" fmla="*/ 2147483646 w 750"/>
                    <a:gd name="T45" fmla="*/ 2147483646 h 856"/>
                    <a:gd name="T46" fmla="*/ 2147483646 w 750"/>
                    <a:gd name="T47" fmla="*/ 2147483646 h 856"/>
                    <a:gd name="T48" fmla="*/ 2147483646 w 750"/>
                    <a:gd name="T49" fmla="*/ 2147483646 h 856"/>
                    <a:gd name="T50" fmla="*/ 2147483646 w 750"/>
                    <a:gd name="T51" fmla="*/ 2147483646 h 856"/>
                    <a:gd name="T52" fmla="*/ 2147483646 w 750"/>
                    <a:gd name="T53" fmla="*/ 2147483646 h 856"/>
                    <a:gd name="T54" fmla="*/ 2147483646 w 750"/>
                    <a:gd name="T55" fmla="*/ 2147483646 h 856"/>
                    <a:gd name="T56" fmla="*/ 2147483646 w 750"/>
                    <a:gd name="T57" fmla="*/ 2147483646 h 856"/>
                    <a:gd name="T58" fmla="*/ 2147483646 w 750"/>
                    <a:gd name="T59" fmla="*/ 2147483646 h 856"/>
                    <a:gd name="T60" fmla="*/ 2147483646 w 750"/>
                    <a:gd name="T61" fmla="*/ 2147483646 h 856"/>
                    <a:gd name="T62" fmla="*/ 2147483646 w 750"/>
                    <a:gd name="T63" fmla="*/ 2147483646 h 856"/>
                    <a:gd name="T64" fmla="*/ 2147483646 w 750"/>
                    <a:gd name="T65" fmla="*/ 2147483646 h 856"/>
                    <a:gd name="T66" fmla="*/ 2147483646 w 750"/>
                    <a:gd name="T67" fmla="*/ 2147483646 h 856"/>
                    <a:gd name="T68" fmla="*/ 2147483646 w 750"/>
                    <a:gd name="T69" fmla="*/ 2147483646 h 856"/>
                    <a:gd name="T70" fmla="*/ 2147483646 w 750"/>
                    <a:gd name="T71" fmla="*/ 2147483646 h 856"/>
                    <a:gd name="T72" fmla="*/ 2147483646 w 750"/>
                    <a:gd name="T73" fmla="*/ 2147483646 h 856"/>
                    <a:gd name="T74" fmla="*/ 2147483646 w 750"/>
                    <a:gd name="T75" fmla="*/ 2147483646 h 856"/>
                    <a:gd name="T76" fmla="*/ 2147483646 w 750"/>
                    <a:gd name="T77" fmla="*/ 2147483646 h 856"/>
                    <a:gd name="T78" fmla="*/ 2147483646 w 750"/>
                    <a:gd name="T79" fmla="*/ 2147483646 h 856"/>
                    <a:gd name="T80" fmla="*/ 2147483646 w 750"/>
                    <a:gd name="T81" fmla="*/ 2147483646 h 856"/>
                    <a:gd name="T82" fmla="*/ 2147483646 w 750"/>
                    <a:gd name="T83" fmla="*/ 2147483646 h 856"/>
                    <a:gd name="T84" fmla="*/ 2147483646 w 750"/>
                    <a:gd name="T85" fmla="*/ 2147483646 h 856"/>
                    <a:gd name="T86" fmla="*/ 2147483646 w 750"/>
                    <a:gd name="T87" fmla="*/ 2147483646 h 856"/>
                    <a:gd name="T88" fmla="*/ 2147483646 w 750"/>
                    <a:gd name="T89" fmla="*/ 2147483646 h 856"/>
                    <a:gd name="T90" fmla="*/ 2147483646 w 750"/>
                    <a:gd name="T91" fmla="*/ 2147483646 h 856"/>
                    <a:gd name="T92" fmla="*/ 2147483646 w 750"/>
                    <a:gd name="T93" fmla="*/ 2147483646 h 856"/>
                    <a:gd name="T94" fmla="*/ 2147483646 w 750"/>
                    <a:gd name="T95" fmla="*/ 2147483646 h 856"/>
                    <a:gd name="T96" fmla="*/ 2147483646 w 750"/>
                    <a:gd name="T97" fmla="*/ 2147483646 h 856"/>
                    <a:gd name="T98" fmla="*/ 2147483646 w 750"/>
                    <a:gd name="T99" fmla="*/ 2147483646 h 856"/>
                    <a:gd name="T100" fmla="*/ 2147483646 w 750"/>
                    <a:gd name="T101" fmla="*/ 2147483646 h 856"/>
                    <a:gd name="T102" fmla="*/ 2147483646 w 750"/>
                    <a:gd name="T103" fmla="*/ 2147483646 h 85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77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1057" name="Freeform 53">
                  <a:extLst>
                    <a:ext uri="{FF2B5EF4-FFF2-40B4-BE49-F238E27FC236}">
                      <a16:creationId xmlns:a16="http://schemas.microsoft.com/office/drawing/2014/main" xmlns="" id="{AE7D5925-3568-4EA5-9EF0-13C66A8D1441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rot="-608747">
                  <a:off x="8714480" y="887175"/>
                  <a:ext cx="384263" cy="439800"/>
                </a:xfrm>
                <a:custGeom>
                  <a:avLst/>
                  <a:gdLst>
                    <a:gd name="T0" fmla="*/ 2147483646 w 750"/>
                    <a:gd name="T1" fmla="*/ 2147483646 h 856"/>
                    <a:gd name="T2" fmla="*/ 2147483646 w 750"/>
                    <a:gd name="T3" fmla="*/ 2147483646 h 856"/>
                    <a:gd name="T4" fmla="*/ 2147483646 w 750"/>
                    <a:gd name="T5" fmla="*/ 2147483646 h 856"/>
                    <a:gd name="T6" fmla="*/ 2147483646 w 750"/>
                    <a:gd name="T7" fmla="*/ 2147483646 h 856"/>
                    <a:gd name="T8" fmla="*/ 2147483646 w 750"/>
                    <a:gd name="T9" fmla="*/ 2147483646 h 856"/>
                    <a:gd name="T10" fmla="*/ 2147483646 w 750"/>
                    <a:gd name="T11" fmla="*/ 2147483646 h 856"/>
                    <a:gd name="T12" fmla="*/ 2147483646 w 750"/>
                    <a:gd name="T13" fmla="*/ 2147483646 h 856"/>
                    <a:gd name="T14" fmla="*/ 2147483646 w 750"/>
                    <a:gd name="T15" fmla="*/ 2147483646 h 856"/>
                    <a:gd name="T16" fmla="*/ 2147483646 w 750"/>
                    <a:gd name="T17" fmla="*/ 2147483646 h 856"/>
                    <a:gd name="T18" fmla="*/ 2147483646 w 750"/>
                    <a:gd name="T19" fmla="*/ 2147483646 h 856"/>
                    <a:gd name="T20" fmla="*/ 2147483646 w 750"/>
                    <a:gd name="T21" fmla="*/ 2147483646 h 856"/>
                    <a:gd name="T22" fmla="*/ 2147483646 w 750"/>
                    <a:gd name="T23" fmla="*/ 2147483646 h 856"/>
                    <a:gd name="T24" fmla="*/ 2147483646 w 750"/>
                    <a:gd name="T25" fmla="*/ 2147483646 h 856"/>
                    <a:gd name="T26" fmla="*/ 2147483646 w 750"/>
                    <a:gd name="T27" fmla="*/ 2147483646 h 856"/>
                    <a:gd name="T28" fmla="*/ 2147483646 w 750"/>
                    <a:gd name="T29" fmla="*/ 2147483646 h 856"/>
                    <a:gd name="T30" fmla="*/ 2147483646 w 750"/>
                    <a:gd name="T31" fmla="*/ 0 h 856"/>
                    <a:gd name="T32" fmla="*/ 2147483646 w 750"/>
                    <a:gd name="T33" fmla="*/ 2147483646 h 856"/>
                    <a:gd name="T34" fmla="*/ 2147483646 w 750"/>
                    <a:gd name="T35" fmla="*/ 2147483646 h 856"/>
                    <a:gd name="T36" fmla="*/ 2147483646 w 750"/>
                    <a:gd name="T37" fmla="*/ 2147483646 h 856"/>
                    <a:gd name="T38" fmla="*/ 2147483646 w 750"/>
                    <a:gd name="T39" fmla="*/ 2147483646 h 856"/>
                    <a:gd name="T40" fmla="*/ 2147483646 w 750"/>
                    <a:gd name="T41" fmla="*/ 2147483646 h 856"/>
                    <a:gd name="T42" fmla="*/ 2147483646 w 750"/>
                    <a:gd name="T43" fmla="*/ 2147483646 h 856"/>
                    <a:gd name="T44" fmla="*/ 2147483646 w 750"/>
                    <a:gd name="T45" fmla="*/ 2147483646 h 856"/>
                    <a:gd name="T46" fmla="*/ 2147483646 w 750"/>
                    <a:gd name="T47" fmla="*/ 2147483646 h 856"/>
                    <a:gd name="T48" fmla="*/ 2147483646 w 750"/>
                    <a:gd name="T49" fmla="*/ 2147483646 h 856"/>
                    <a:gd name="T50" fmla="*/ 2147483646 w 750"/>
                    <a:gd name="T51" fmla="*/ 2147483646 h 856"/>
                    <a:gd name="T52" fmla="*/ 2147483646 w 750"/>
                    <a:gd name="T53" fmla="*/ 2147483646 h 856"/>
                    <a:gd name="T54" fmla="*/ 2147483646 w 750"/>
                    <a:gd name="T55" fmla="*/ 2147483646 h 856"/>
                    <a:gd name="T56" fmla="*/ 2147483646 w 750"/>
                    <a:gd name="T57" fmla="*/ 2147483646 h 856"/>
                    <a:gd name="T58" fmla="*/ 2147483646 w 750"/>
                    <a:gd name="T59" fmla="*/ 2147483646 h 856"/>
                    <a:gd name="T60" fmla="*/ 2147483646 w 750"/>
                    <a:gd name="T61" fmla="*/ 2147483646 h 856"/>
                    <a:gd name="T62" fmla="*/ 2147483646 w 750"/>
                    <a:gd name="T63" fmla="*/ 2147483646 h 856"/>
                    <a:gd name="T64" fmla="*/ 2147483646 w 750"/>
                    <a:gd name="T65" fmla="*/ 2147483646 h 856"/>
                    <a:gd name="T66" fmla="*/ 2147483646 w 750"/>
                    <a:gd name="T67" fmla="*/ 2147483646 h 856"/>
                    <a:gd name="T68" fmla="*/ 2147483646 w 750"/>
                    <a:gd name="T69" fmla="*/ 2147483646 h 856"/>
                    <a:gd name="T70" fmla="*/ 2147483646 w 750"/>
                    <a:gd name="T71" fmla="*/ 2147483646 h 856"/>
                    <a:gd name="T72" fmla="*/ 2147483646 w 750"/>
                    <a:gd name="T73" fmla="*/ 2147483646 h 856"/>
                    <a:gd name="T74" fmla="*/ 2147483646 w 750"/>
                    <a:gd name="T75" fmla="*/ 2147483646 h 856"/>
                    <a:gd name="T76" fmla="*/ 2147483646 w 750"/>
                    <a:gd name="T77" fmla="*/ 2147483646 h 856"/>
                    <a:gd name="T78" fmla="*/ 2147483646 w 750"/>
                    <a:gd name="T79" fmla="*/ 2147483646 h 856"/>
                    <a:gd name="T80" fmla="*/ 2147483646 w 750"/>
                    <a:gd name="T81" fmla="*/ 2147483646 h 856"/>
                    <a:gd name="T82" fmla="*/ 2147483646 w 750"/>
                    <a:gd name="T83" fmla="*/ 2147483646 h 856"/>
                    <a:gd name="T84" fmla="*/ 2147483646 w 750"/>
                    <a:gd name="T85" fmla="*/ 2147483646 h 856"/>
                    <a:gd name="T86" fmla="*/ 2147483646 w 750"/>
                    <a:gd name="T87" fmla="*/ 2147483646 h 856"/>
                    <a:gd name="T88" fmla="*/ 2147483646 w 750"/>
                    <a:gd name="T89" fmla="*/ 2147483646 h 856"/>
                    <a:gd name="T90" fmla="*/ 2147483646 w 750"/>
                    <a:gd name="T91" fmla="*/ 2147483646 h 856"/>
                    <a:gd name="T92" fmla="*/ 2147483646 w 750"/>
                    <a:gd name="T93" fmla="*/ 2147483646 h 856"/>
                    <a:gd name="T94" fmla="*/ 2147483646 w 750"/>
                    <a:gd name="T95" fmla="*/ 2147483646 h 856"/>
                    <a:gd name="T96" fmla="*/ 2147483646 w 750"/>
                    <a:gd name="T97" fmla="*/ 2147483646 h 856"/>
                    <a:gd name="T98" fmla="*/ 2147483646 w 750"/>
                    <a:gd name="T99" fmla="*/ 2147483646 h 856"/>
                    <a:gd name="T100" fmla="*/ 2147483646 w 750"/>
                    <a:gd name="T101" fmla="*/ 2147483646 h 856"/>
                    <a:gd name="T102" fmla="*/ 2147483646 w 750"/>
                    <a:gd name="T103" fmla="*/ 2147483646 h 85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77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  <p:grpSp>
            <p:nvGrpSpPr>
              <p:cNvPr id="1042" name="Group 56">
                <a:extLst>
                  <a:ext uri="{FF2B5EF4-FFF2-40B4-BE49-F238E27FC236}">
                    <a16:creationId xmlns:a16="http://schemas.microsoft.com/office/drawing/2014/main" xmlns="" id="{F596B2C9-E3DB-4431-9D11-C21940D9AB8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564131" y="154734"/>
                <a:ext cx="1470366" cy="5948886"/>
                <a:chOff x="7564131" y="154734"/>
                <a:chExt cx="1470366" cy="5948886"/>
              </a:xfrm>
            </p:grpSpPr>
            <p:sp>
              <p:nvSpPr>
                <p:cNvPr id="1043" name="Freeform 69">
                  <a:extLst>
                    <a:ext uri="{FF2B5EF4-FFF2-40B4-BE49-F238E27FC236}">
                      <a16:creationId xmlns:a16="http://schemas.microsoft.com/office/drawing/2014/main" xmlns="" id="{82C25E56-480A-40E3-ACAD-A4F653D42588}"/>
                    </a:ext>
                  </a:extLst>
                </p:cNvPr>
                <p:cNvSpPr>
                  <a:spLocks noChangeAspect="1" noEditPoints="1"/>
                </p:cNvSpPr>
                <p:nvPr/>
              </p:nvSpPr>
              <p:spPr bwMode="auto">
                <a:xfrm rot="474405">
                  <a:off x="8003118" y="4921594"/>
                  <a:ext cx="1032110" cy="1181270"/>
                </a:xfrm>
                <a:custGeom>
                  <a:avLst/>
                  <a:gdLst>
                    <a:gd name="T0" fmla="*/ 2147483646 w 760"/>
                    <a:gd name="T1" fmla="*/ 2147483646 h 870"/>
                    <a:gd name="T2" fmla="*/ 2147483646 w 760"/>
                    <a:gd name="T3" fmla="*/ 2147483646 h 870"/>
                    <a:gd name="T4" fmla="*/ 2147483646 w 760"/>
                    <a:gd name="T5" fmla="*/ 2147483646 h 870"/>
                    <a:gd name="T6" fmla="*/ 2147483646 w 760"/>
                    <a:gd name="T7" fmla="*/ 2147483646 h 870"/>
                    <a:gd name="T8" fmla="*/ 2147483646 w 760"/>
                    <a:gd name="T9" fmla="*/ 2147483646 h 870"/>
                    <a:gd name="T10" fmla="*/ 2147483646 w 760"/>
                    <a:gd name="T11" fmla="*/ 2147483646 h 870"/>
                    <a:gd name="T12" fmla="*/ 2147483646 w 760"/>
                    <a:gd name="T13" fmla="*/ 2147483646 h 870"/>
                    <a:gd name="T14" fmla="*/ 2147483646 w 760"/>
                    <a:gd name="T15" fmla="*/ 2147483646 h 870"/>
                    <a:gd name="T16" fmla="*/ 2147483646 w 760"/>
                    <a:gd name="T17" fmla="*/ 2147483646 h 870"/>
                    <a:gd name="T18" fmla="*/ 2147483646 w 760"/>
                    <a:gd name="T19" fmla="*/ 2147483646 h 870"/>
                    <a:gd name="T20" fmla="*/ 2147483646 w 760"/>
                    <a:gd name="T21" fmla="*/ 2147483646 h 870"/>
                    <a:gd name="T22" fmla="*/ 2147483646 w 760"/>
                    <a:gd name="T23" fmla="*/ 2147483646 h 870"/>
                    <a:gd name="T24" fmla="*/ 2147483646 w 760"/>
                    <a:gd name="T25" fmla="*/ 2147483646 h 870"/>
                    <a:gd name="T26" fmla="*/ 2147483646 w 760"/>
                    <a:gd name="T27" fmla="*/ 2147483646 h 870"/>
                    <a:gd name="T28" fmla="*/ 2147483646 w 760"/>
                    <a:gd name="T29" fmla="*/ 2147483646 h 870"/>
                    <a:gd name="T30" fmla="*/ 2147483646 w 760"/>
                    <a:gd name="T31" fmla="*/ 2147483646 h 870"/>
                    <a:gd name="T32" fmla="*/ 2147483646 w 760"/>
                    <a:gd name="T33" fmla="*/ 2147483646 h 870"/>
                    <a:gd name="T34" fmla="*/ 2147483646 w 760"/>
                    <a:gd name="T35" fmla="*/ 2147483646 h 870"/>
                    <a:gd name="T36" fmla="*/ 2147483646 w 760"/>
                    <a:gd name="T37" fmla="*/ 2147483646 h 870"/>
                    <a:gd name="T38" fmla="*/ 2147483646 w 760"/>
                    <a:gd name="T39" fmla="*/ 2147483646 h 870"/>
                    <a:gd name="T40" fmla="*/ 2147483646 w 760"/>
                    <a:gd name="T41" fmla="*/ 2147483646 h 870"/>
                    <a:gd name="T42" fmla="*/ 2147483646 w 760"/>
                    <a:gd name="T43" fmla="*/ 2147483646 h 870"/>
                    <a:gd name="T44" fmla="*/ 2147483646 w 760"/>
                    <a:gd name="T45" fmla="*/ 2147483646 h 870"/>
                    <a:gd name="T46" fmla="*/ 2147483646 w 760"/>
                    <a:gd name="T47" fmla="*/ 2147483646 h 870"/>
                    <a:gd name="T48" fmla="*/ 2147483646 w 760"/>
                    <a:gd name="T49" fmla="*/ 2147483646 h 870"/>
                    <a:gd name="T50" fmla="*/ 2147483646 w 760"/>
                    <a:gd name="T51" fmla="*/ 2147483646 h 870"/>
                    <a:gd name="T52" fmla="*/ 2147483646 w 760"/>
                    <a:gd name="T53" fmla="*/ 2147483646 h 870"/>
                    <a:gd name="T54" fmla="*/ 2147483646 w 760"/>
                    <a:gd name="T55" fmla="*/ 2147483646 h 870"/>
                    <a:gd name="T56" fmla="*/ 2147483646 w 760"/>
                    <a:gd name="T57" fmla="*/ 2147483646 h 870"/>
                    <a:gd name="T58" fmla="*/ 2147483646 w 760"/>
                    <a:gd name="T59" fmla="*/ 2147483646 h 870"/>
                    <a:gd name="T60" fmla="*/ 2147483646 w 760"/>
                    <a:gd name="T61" fmla="*/ 2147483646 h 870"/>
                    <a:gd name="T62" fmla="*/ 2147483646 w 760"/>
                    <a:gd name="T63" fmla="*/ 2147483646 h 870"/>
                    <a:gd name="T64" fmla="*/ 2147483646 w 760"/>
                    <a:gd name="T65" fmla="*/ 2147483646 h 870"/>
                    <a:gd name="T66" fmla="*/ 2147483646 w 760"/>
                    <a:gd name="T67" fmla="*/ 2147483646 h 870"/>
                    <a:gd name="T68" fmla="*/ 2147483646 w 760"/>
                    <a:gd name="T69" fmla="*/ 2147483646 h 870"/>
                    <a:gd name="T70" fmla="*/ 2147483646 w 760"/>
                    <a:gd name="T71" fmla="*/ 2147483646 h 870"/>
                    <a:gd name="T72" fmla="*/ 2147483646 w 760"/>
                    <a:gd name="T73" fmla="*/ 2147483646 h 870"/>
                    <a:gd name="T74" fmla="*/ 2147483646 w 760"/>
                    <a:gd name="T75" fmla="*/ 2147483646 h 870"/>
                    <a:gd name="T76" fmla="*/ 2147483646 w 760"/>
                    <a:gd name="T77" fmla="*/ 2147483646 h 870"/>
                    <a:gd name="T78" fmla="*/ 2147483646 w 760"/>
                    <a:gd name="T79" fmla="*/ 2147483646 h 870"/>
                    <a:gd name="T80" fmla="*/ 2147483646 w 760"/>
                    <a:gd name="T81" fmla="*/ 2147483646 h 870"/>
                    <a:gd name="T82" fmla="*/ 2147483646 w 760"/>
                    <a:gd name="T83" fmla="*/ 2147483646 h 870"/>
                    <a:gd name="T84" fmla="*/ 2147483646 w 760"/>
                    <a:gd name="T85" fmla="*/ 2147483646 h 870"/>
                    <a:gd name="T86" fmla="*/ 2147483646 w 760"/>
                    <a:gd name="T87" fmla="*/ 2147483646 h 870"/>
                    <a:gd name="T88" fmla="*/ 2147483646 w 760"/>
                    <a:gd name="T89" fmla="*/ 2147483646 h 870"/>
                    <a:gd name="T90" fmla="*/ 2147483646 w 760"/>
                    <a:gd name="T91" fmla="*/ 2147483646 h 870"/>
                    <a:gd name="T92" fmla="*/ 2147483646 w 760"/>
                    <a:gd name="T93" fmla="*/ 2147483646 h 870"/>
                    <a:gd name="T94" fmla="*/ 2147483646 w 760"/>
                    <a:gd name="T95" fmla="*/ 2147483646 h 870"/>
                    <a:gd name="T96" fmla="*/ 2147483646 w 760"/>
                    <a:gd name="T97" fmla="*/ 2147483646 h 870"/>
                    <a:gd name="T98" fmla="*/ 2147483646 w 760"/>
                    <a:gd name="T99" fmla="*/ 2147483646 h 870"/>
                    <a:gd name="T100" fmla="*/ 2147483646 w 760"/>
                    <a:gd name="T101" fmla="*/ 2147483646 h 870"/>
                    <a:gd name="T102" fmla="*/ 2147483646 w 760"/>
                    <a:gd name="T103" fmla="*/ 2147483646 h 870"/>
                    <a:gd name="T104" fmla="*/ 2147483646 w 760"/>
                    <a:gd name="T105" fmla="*/ 2147483646 h 870"/>
                    <a:gd name="T106" fmla="*/ 2147483646 w 760"/>
                    <a:gd name="T107" fmla="*/ 2147483646 h 870"/>
                    <a:gd name="T108" fmla="*/ 2147483646 w 760"/>
                    <a:gd name="T109" fmla="*/ 2147483646 h 870"/>
                    <a:gd name="T110" fmla="*/ 2147483646 w 760"/>
                    <a:gd name="T111" fmla="*/ 2147483646 h 870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0" t="0" r="r" b="b"/>
                  <a:pathLst>
                    <a:path w="760" h="870">
                      <a:moveTo>
                        <a:pt x="756" y="580"/>
                      </a:moveTo>
                      <a:lnTo>
                        <a:pt x="752" y="564"/>
                      </a:lnTo>
                      <a:lnTo>
                        <a:pt x="658" y="586"/>
                      </a:lnTo>
                      <a:lnTo>
                        <a:pt x="634" y="572"/>
                      </a:lnTo>
                      <a:lnTo>
                        <a:pt x="734" y="542"/>
                      </a:lnTo>
                      <a:lnTo>
                        <a:pt x="728" y="526"/>
                      </a:lnTo>
                      <a:lnTo>
                        <a:pt x="606" y="556"/>
                      </a:lnTo>
                      <a:lnTo>
                        <a:pt x="490" y="486"/>
                      </a:lnTo>
                      <a:lnTo>
                        <a:pt x="560" y="466"/>
                      </a:lnTo>
                      <a:lnTo>
                        <a:pt x="552" y="442"/>
                      </a:lnTo>
                      <a:lnTo>
                        <a:pt x="490" y="456"/>
                      </a:lnTo>
                      <a:lnTo>
                        <a:pt x="502" y="436"/>
                      </a:lnTo>
                      <a:lnTo>
                        <a:pt x="490" y="414"/>
                      </a:lnTo>
                      <a:lnTo>
                        <a:pt x="552" y="430"/>
                      </a:lnTo>
                      <a:lnTo>
                        <a:pt x="560" y="406"/>
                      </a:lnTo>
                      <a:lnTo>
                        <a:pt x="496" y="388"/>
                      </a:lnTo>
                      <a:lnTo>
                        <a:pt x="610" y="318"/>
                      </a:lnTo>
                      <a:lnTo>
                        <a:pt x="728" y="346"/>
                      </a:lnTo>
                      <a:lnTo>
                        <a:pt x="734" y="328"/>
                      </a:lnTo>
                      <a:lnTo>
                        <a:pt x="638" y="302"/>
                      </a:lnTo>
                      <a:lnTo>
                        <a:pt x="662" y="286"/>
                      </a:lnTo>
                      <a:lnTo>
                        <a:pt x="752" y="308"/>
                      </a:lnTo>
                      <a:lnTo>
                        <a:pt x="756" y="292"/>
                      </a:lnTo>
                      <a:lnTo>
                        <a:pt x="688" y="272"/>
                      </a:lnTo>
                      <a:lnTo>
                        <a:pt x="760" y="228"/>
                      </a:lnTo>
                      <a:lnTo>
                        <a:pt x="752" y="214"/>
                      </a:lnTo>
                      <a:lnTo>
                        <a:pt x="674" y="256"/>
                      </a:lnTo>
                      <a:lnTo>
                        <a:pt x="694" y="182"/>
                      </a:lnTo>
                      <a:lnTo>
                        <a:pt x="676" y="176"/>
                      </a:lnTo>
                      <a:lnTo>
                        <a:pt x="648" y="270"/>
                      </a:lnTo>
                      <a:lnTo>
                        <a:pt x="624" y="284"/>
                      </a:lnTo>
                      <a:lnTo>
                        <a:pt x="650" y="184"/>
                      </a:lnTo>
                      <a:lnTo>
                        <a:pt x="632" y="178"/>
                      </a:lnTo>
                      <a:lnTo>
                        <a:pt x="596" y="300"/>
                      </a:lnTo>
                      <a:lnTo>
                        <a:pt x="478" y="364"/>
                      </a:lnTo>
                      <a:lnTo>
                        <a:pt x="496" y="296"/>
                      </a:lnTo>
                      <a:lnTo>
                        <a:pt x="470" y="288"/>
                      </a:lnTo>
                      <a:lnTo>
                        <a:pt x="452" y="354"/>
                      </a:lnTo>
                      <a:lnTo>
                        <a:pt x="442" y="336"/>
                      </a:lnTo>
                      <a:lnTo>
                        <a:pt x="414" y="336"/>
                      </a:lnTo>
                      <a:lnTo>
                        <a:pt x="462" y="286"/>
                      </a:lnTo>
                      <a:lnTo>
                        <a:pt x="444" y="266"/>
                      </a:lnTo>
                      <a:lnTo>
                        <a:pt x="396" y="312"/>
                      </a:lnTo>
                      <a:lnTo>
                        <a:pt x="392" y="176"/>
                      </a:lnTo>
                      <a:lnTo>
                        <a:pt x="476" y="90"/>
                      </a:lnTo>
                      <a:lnTo>
                        <a:pt x="464" y="76"/>
                      </a:lnTo>
                      <a:lnTo>
                        <a:pt x="392" y="146"/>
                      </a:lnTo>
                      <a:lnTo>
                        <a:pt x="392" y="116"/>
                      </a:lnTo>
                      <a:lnTo>
                        <a:pt x="456" y="50"/>
                      </a:lnTo>
                      <a:lnTo>
                        <a:pt x="444" y="38"/>
                      </a:lnTo>
                      <a:lnTo>
                        <a:pt x="392" y="86"/>
                      </a:lnTo>
                      <a:lnTo>
                        <a:pt x="390" y="0"/>
                      </a:lnTo>
                      <a:lnTo>
                        <a:pt x="374" y="0"/>
                      </a:lnTo>
                      <a:lnTo>
                        <a:pt x="372" y="90"/>
                      </a:lnTo>
                      <a:lnTo>
                        <a:pt x="316" y="36"/>
                      </a:lnTo>
                      <a:lnTo>
                        <a:pt x="304" y="50"/>
                      </a:lnTo>
                      <a:lnTo>
                        <a:pt x="372" y="120"/>
                      </a:lnTo>
                      <a:lnTo>
                        <a:pt x="370" y="148"/>
                      </a:lnTo>
                      <a:lnTo>
                        <a:pt x="296" y="76"/>
                      </a:lnTo>
                      <a:lnTo>
                        <a:pt x="282" y="90"/>
                      </a:lnTo>
                      <a:lnTo>
                        <a:pt x="370" y="180"/>
                      </a:lnTo>
                      <a:lnTo>
                        <a:pt x="368" y="316"/>
                      </a:lnTo>
                      <a:lnTo>
                        <a:pt x="316" y="266"/>
                      </a:lnTo>
                      <a:lnTo>
                        <a:pt x="298" y="286"/>
                      </a:lnTo>
                      <a:lnTo>
                        <a:pt x="344" y="336"/>
                      </a:lnTo>
                      <a:lnTo>
                        <a:pt x="322" y="336"/>
                      </a:lnTo>
                      <a:lnTo>
                        <a:pt x="308" y="358"/>
                      </a:lnTo>
                      <a:lnTo>
                        <a:pt x="288" y="290"/>
                      </a:lnTo>
                      <a:lnTo>
                        <a:pt x="264" y="296"/>
                      </a:lnTo>
                      <a:lnTo>
                        <a:pt x="280" y="360"/>
                      </a:lnTo>
                      <a:lnTo>
                        <a:pt x="162" y="294"/>
                      </a:lnTo>
                      <a:lnTo>
                        <a:pt x="128" y="178"/>
                      </a:lnTo>
                      <a:lnTo>
                        <a:pt x="110" y="184"/>
                      </a:lnTo>
                      <a:lnTo>
                        <a:pt x="134" y="280"/>
                      </a:lnTo>
                      <a:lnTo>
                        <a:pt x="110" y="266"/>
                      </a:lnTo>
                      <a:lnTo>
                        <a:pt x="84" y="176"/>
                      </a:lnTo>
                      <a:lnTo>
                        <a:pt x="66" y="182"/>
                      </a:lnTo>
                      <a:lnTo>
                        <a:pt x="84" y="252"/>
                      </a:lnTo>
                      <a:lnTo>
                        <a:pt x="10" y="210"/>
                      </a:lnTo>
                      <a:lnTo>
                        <a:pt x="2" y="224"/>
                      </a:lnTo>
                      <a:lnTo>
                        <a:pt x="76" y="270"/>
                      </a:lnTo>
                      <a:lnTo>
                        <a:pt x="2" y="292"/>
                      </a:lnTo>
                      <a:lnTo>
                        <a:pt x="8" y="308"/>
                      </a:lnTo>
                      <a:lnTo>
                        <a:pt x="102" y="286"/>
                      </a:lnTo>
                      <a:lnTo>
                        <a:pt x="126" y="300"/>
                      </a:lnTo>
                      <a:lnTo>
                        <a:pt x="26" y="328"/>
                      </a:lnTo>
                      <a:lnTo>
                        <a:pt x="30" y="346"/>
                      </a:lnTo>
                      <a:lnTo>
                        <a:pt x="154" y="316"/>
                      </a:lnTo>
                      <a:lnTo>
                        <a:pt x="270" y="386"/>
                      </a:lnTo>
                      <a:lnTo>
                        <a:pt x="200" y="406"/>
                      </a:lnTo>
                      <a:lnTo>
                        <a:pt x="206" y="430"/>
                      </a:lnTo>
                      <a:lnTo>
                        <a:pt x="276" y="414"/>
                      </a:lnTo>
                      <a:lnTo>
                        <a:pt x="262" y="436"/>
                      </a:lnTo>
                      <a:lnTo>
                        <a:pt x="276" y="458"/>
                      </a:lnTo>
                      <a:lnTo>
                        <a:pt x="206" y="442"/>
                      </a:lnTo>
                      <a:lnTo>
                        <a:pt x="200" y="466"/>
                      </a:lnTo>
                      <a:lnTo>
                        <a:pt x="264" y="484"/>
                      </a:lnTo>
                      <a:lnTo>
                        <a:pt x="148" y="554"/>
                      </a:lnTo>
                      <a:lnTo>
                        <a:pt x="30" y="526"/>
                      </a:lnTo>
                      <a:lnTo>
                        <a:pt x="26" y="542"/>
                      </a:lnTo>
                      <a:lnTo>
                        <a:pt x="122" y="570"/>
                      </a:lnTo>
                      <a:lnTo>
                        <a:pt x="98" y="586"/>
                      </a:lnTo>
                      <a:lnTo>
                        <a:pt x="8" y="562"/>
                      </a:lnTo>
                      <a:lnTo>
                        <a:pt x="2" y="580"/>
                      </a:lnTo>
                      <a:lnTo>
                        <a:pt x="72" y="600"/>
                      </a:lnTo>
                      <a:lnTo>
                        <a:pt x="0" y="644"/>
                      </a:lnTo>
                      <a:lnTo>
                        <a:pt x="8" y="658"/>
                      </a:lnTo>
                      <a:lnTo>
                        <a:pt x="84" y="616"/>
                      </a:lnTo>
                      <a:lnTo>
                        <a:pt x="66" y="690"/>
                      </a:lnTo>
                      <a:lnTo>
                        <a:pt x="84" y="694"/>
                      </a:lnTo>
                      <a:lnTo>
                        <a:pt x="110" y="602"/>
                      </a:lnTo>
                      <a:lnTo>
                        <a:pt x="136" y="588"/>
                      </a:lnTo>
                      <a:lnTo>
                        <a:pt x="110" y="688"/>
                      </a:lnTo>
                      <a:lnTo>
                        <a:pt x="128" y="694"/>
                      </a:lnTo>
                      <a:lnTo>
                        <a:pt x="164" y="572"/>
                      </a:lnTo>
                      <a:lnTo>
                        <a:pt x="282" y="506"/>
                      </a:lnTo>
                      <a:lnTo>
                        <a:pt x="264" y="576"/>
                      </a:lnTo>
                      <a:lnTo>
                        <a:pt x="288" y="582"/>
                      </a:lnTo>
                      <a:lnTo>
                        <a:pt x="308" y="514"/>
                      </a:lnTo>
                      <a:lnTo>
                        <a:pt x="322" y="536"/>
                      </a:lnTo>
                      <a:lnTo>
                        <a:pt x="344" y="536"/>
                      </a:lnTo>
                      <a:lnTo>
                        <a:pt x="298" y="586"/>
                      </a:lnTo>
                      <a:lnTo>
                        <a:pt x="316" y="606"/>
                      </a:lnTo>
                      <a:lnTo>
                        <a:pt x="364" y="560"/>
                      </a:lnTo>
                      <a:lnTo>
                        <a:pt x="366" y="694"/>
                      </a:lnTo>
                      <a:lnTo>
                        <a:pt x="282" y="782"/>
                      </a:lnTo>
                      <a:lnTo>
                        <a:pt x="296" y="796"/>
                      </a:lnTo>
                      <a:lnTo>
                        <a:pt x="368" y="726"/>
                      </a:lnTo>
                      <a:lnTo>
                        <a:pt x="368" y="754"/>
                      </a:lnTo>
                      <a:lnTo>
                        <a:pt x="304" y="822"/>
                      </a:lnTo>
                      <a:lnTo>
                        <a:pt x="316" y="834"/>
                      </a:lnTo>
                      <a:lnTo>
                        <a:pt x="368" y="784"/>
                      </a:lnTo>
                      <a:lnTo>
                        <a:pt x="370" y="870"/>
                      </a:lnTo>
                      <a:lnTo>
                        <a:pt x="386" y="870"/>
                      </a:lnTo>
                      <a:lnTo>
                        <a:pt x="388" y="780"/>
                      </a:lnTo>
                      <a:lnTo>
                        <a:pt x="444" y="834"/>
                      </a:lnTo>
                      <a:lnTo>
                        <a:pt x="456" y="822"/>
                      </a:lnTo>
                      <a:lnTo>
                        <a:pt x="388" y="752"/>
                      </a:lnTo>
                      <a:lnTo>
                        <a:pt x="388" y="724"/>
                      </a:lnTo>
                      <a:lnTo>
                        <a:pt x="464" y="796"/>
                      </a:lnTo>
                      <a:lnTo>
                        <a:pt x="476" y="782"/>
                      </a:lnTo>
                      <a:lnTo>
                        <a:pt x="390" y="692"/>
                      </a:lnTo>
                      <a:lnTo>
                        <a:pt x="392" y="556"/>
                      </a:lnTo>
                      <a:lnTo>
                        <a:pt x="444" y="606"/>
                      </a:lnTo>
                      <a:lnTo>
                        <a:pt x="462" y="586"/>
                      </a:lnTo>
                      <a:lnTo>
                        <a:pt x="414" y="536"/>
                      </a:lnTo>
                      <a:lnTo>
                        <a:pt x="442" y="536"/>
                      </a:lnTo>
                      <a:lnTo>
                        <a:pt x="452" y="518"/>
                      </a:lnTo>
                      <a:lnTo>
                        <a:pt x="470" y="582"/>
                      </a:lnTo>
                      <a:lnTo>
                        <a:pt x="496" y="576"/>
                      </a:lnTo>
                      <a:lnTo>
                        <a:pt x="480" y="512"/>
                      </a:lnTo>
                      <a:lnTo>
                        <a:pt x="598" y="576"/>
                      </a:lnTo>
                      <a:lnTo>
                        <a:pt x="632" y="694"/>
                      </a:lnTo>
                      <a:lnTo>
                        <a:pt x="650" y="688"/>
                      </a:lnTo>
                      <a:lnTo>
                        <a:pt x="626" y="592"/>
                      </a:lnTo>
                      <a:lnTo>
                        <a:pt x="650" y="606"/>
                      </a:lnTo>
                      <a:lnTo>
                        <a:pt x="676" y="694"/>
                      </a:lnTo>
                      <a:lnTo>
                        <a:pt x="694" y="690"/>
                      </a:lnTo>
                      <a:lnTo>
                        <a:pt x="676" y="620"/>
                      </a:lnTo>
                      <a:lnTo>
                        <a:pt x="750" y="660"/>
                      </a:lnTo>
                      <a:lnTo>
                        <a:pt x="758" y="648"/>
                      </a:lnTo>
                      <a:lnTo>
                        <a:pt x="682" y="602"/>
                      </a:lnTo>
                      <a:lnTo>
                        <a:pt x="756" y="580"/>
                      </a:lnTo>
                      <a:close/>
                      <a:moveTo>
                        <a:pt x="418" y="496"/>
                      </a:moveTo>
                      <a:lnTo>
                        <a:pt x="346" y="496"/>
                      </a:lnTo>
                      <a:lnTo>
                        <a:pt x="308" y="436"/>
                      </a:lnTo>
                      <a:lnTo>
                        <a:pt x="346" y="376"/>
                      </a:lnTo>
                      <a:lnTo>
                        <a:pt x="418" y="376"/>
                      </a:lnTo>
                      <a:lnTo>
                        <a:pt x="456" y="436"/>
                      </a:lnTo>
                      <a:lnTo>
                        <a:pt x="418" y="496"/>
                      </a:lnTo>
                      <a:close/>
                    </a:path>
                  </a:pathLst>
                </a:custGeom>
                <a:solidFill>
                  <a:srgbClr val="FEFFFF">
                    <a:alpha val="76077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1044" name="Freeform 73">
                  <a:extLst>
                    <a:ext uri="{FF2B5EF4-FFF2-40B4-BE49-F238E27FC236}">
                      <a16:creationId xmlns:a16="http://schemas.microsoft.com/office/drawing/2014/main" xmlns="" id="{A8916244-500E-4947-8729-8B7D98F5B619}"/>
                    </a:ext>
                  </a:extLst>
                </p:cNvPr>
                <p:cNvSpPr>
                  <a:spLocks noChangeAspect="1" noEditPoints="1"/>
                </p:cNvSpPr>
                <p:nvPr/>
              </p:nvSpPr>
              <p:spPr bwMode="auto">
                <a:xfrm rot="-1185563">
                  <a:off x="7564868" y="155232"/>
                  <a:ext cx="722477" cy="825619"/>
                </a:xfrm>
                <a:custGeom>
                  <a:avLst/>
                  <a:gdLst>
                    <a:gd name="T0" fmla="*/ 2147483646 w 820"/>
                    <a:gd name="T1" fmla="*/ 2147483646 h 936"/>
                    <a:gd name="T2" fmla="*/ 2147483646 w 820"/>
                    <a:gd name="T3" fmla="*/ 2147483646 h 936"/>
                    <a:gd name="T4" fmla="*/ 2147483646 w 820"/>
                    <a:gd name="T5" fmla="*/ 2147483646 h 936"/>
                    <a:gd name="T6" fmla="*/ 2147483646 w 820"/>
                    <a:gd name="T7" fmla="*/ 2147483646 h 936"/>
                    <a:gd name="T8" fmla="*/ 2147483646 w 820"/>
                    <a:gd name="T9" fmla="*/ 2147483646 h 936"/>
                    <a:gd name="T10" fmla="*/ 2147483646 w 820"/>
                    <a:gd name="T11" fmla="*/ 2147483646 h 936"/>
                    <a:gd name="T12" fmla="*/ 2147483646 w 820"/>
                    <a:gd name="T13" fmla="*/ 2147483646 h 936"/>
                    <a:gd name="T14" fmla="*/ 2147483646 w 820"/>
                    <a:gd name="T15" fmla="*/ 2147483646 h 936"/>
                    <a:gd name="T16" fmla="*/ 2147483646 w 820"/>
                    <a:gd name="T17" fmla="*/ 2147483646 h 936"/>
                    <a:gd name="T18" fmla="*/ 2147483646 w 820"/>
                    <a:gd name="T19" fmla="*/ 2147483646 h 936"/>
                    <a:gd name="T20" fmla="*/ 2147483646 w 820"/>
                    <a:gd name="T21" fmla="*/ 2147483646 h 936"/>
                    <a:gd name="T22" fmla="*/ 2147483646 w 820"/>
                    <a:gd name="T23" fmla="*/ 2147483646 h 936"/>
                    <a:gd name="T24" fmla="*/ 2147483646 w 820"/>
                    <a:gd name="T25" fmla="*/ 2147483646 h 936"/>
                    <a:gd name="T26" fmla="*/ 2147483646 w 820"/>
                    <a:gd name="T27" fmla="*/ 2147483646 h 936"/>
                    <a:gd name="T28" fmla="*/ 2147483646 w 820"/>
                    <a:gd name="T29" fmla="*/ 0 h 936"/>
                    <a:gd name="T30" fmla="*/ 2147483646 w 820"/>
                    <a:gd name="T31" fmla="*/ 2147483646 h 936"/>
                    <a:gd name="T32" fmla="*/ 2147483646 w 820"/>
                    <a:gd name="T33" fmla="*/ 2147483646 h 936"/>
                    <a:gd name="T34" fmla="*/ 2147483646 w 820"/>
                    <a:gd name="T35" fmla="*/ 2147483646 h 936"/>
                    <a:gd name="T36" fmla="*/ 2147483646 w 820"/>
                    <a:gd name="T37" fmla="*/ 2147483646 h 936"/>
                    <a:gd name="T38" fmla="*/ 2147483646 w 820"/>
                    <a:gd name="T39" fmla="*/ 2147483646 h 936"/>
                    <a:gd name="T40" fmla="*/ 2147483646 w 820"/>
                    <a:gd name="T41" fmla="*/ 2147483646 h 936"/>
                    <a:gd name="T42" fmla="*/ 2147483646 w 820"/>
                    <a:gd name="T43" fmla="*/ 2147483646 h 936"/>
                    <a:gd name="T44" fmla="*/ 2147483646 w 820"/>
                    <a:gd name="T45" fmla="*/ 2147483646 h 936"/>
                    <a:gd name="T46" fmla="*/ 2147483646 w 820"/>
                    <a:gd name="T47" fmla="*/ 2147483646 h 936"/>
                    <a:gd name="T48" fmla="*/ 2147483646 w 820"/>
                    <a:gd name="T49" fmla="*/ 2147483646 h 936"/>
                    <a:gd name="T50" fmla="*/ 2147483646 w 820"/>
                    <a:gd name="T51" fmla="*/ 2147483646 h 936"/>
                    <a:gd name="T52" fmla="*/ 2147483646 w 820"/>
                    <a:gd name="T53" fmla="*/ 2147483646 h 936"/>
                    <a:gd name="T54" fmla="*/ 2147483646 w 820"/>
                    <a:gd name="T55" fmla="*/ 2147483646 h 936"/>
                    <a:gd name="T56" fmla="*/ 2147483646 w 820"/>
                    <a:gd name="T57" fmla="*/ 2147483646 h 936"/>
                    <a:gd name="T58" fmla="*/ 2147483646 w 820"/>
                    <a:gd name="T59" fmla="*/ 2147483646 h 936"/>
                    <a:gd name="T60" fmla="*/ 2147483646 w 820"/>
                    <a:gd name="T61" fmla="*/ 2147483646 h 936"/>
                    <a:gd name="T62" fmla="*/ 2147483646 w 820"/>
                    <a:gd name="T63" fmla="*/ 2147483646 h 936"/>
                    <a:gd name="T64" fmla="*/ 2147483646 w 820"/>
                    <a:gd name="T65" fmla="*/ 2147483646 h 936"/>
                    <a:gd name="T66" fmla="*/ 2147483646 w 820"/>
                    <a:gd name="T67" fmla="*/ 2147483646 h 936"/>
                    <a:gd name="T68" fmla="*/ 2147483646 w 820"/>
                    <a:gd name="T69" fmla="*/ 2147483646 h 936"/>
                    <a:gd name="T70" fmla="*/ 2147483646 w 820"/>
                    <a:gd name="T71" fmla="*/ 2147483646 h 936"/>
                    <a:gd name="T72" fmla="*/ 2147483646 w 820"/>
                    <a:gd name="T73" fmla="*/ 2147483646 h 936"/>
                    <a:gd name="T74" fmla="*/ 2147483646 w 820"/>
                    <a:gd name="T75" fmla="*/ 2147483646 h 936"/>
                    <a:gd name="T76" fmla="*/ 2147483646 w 820"/>
                    <a:gd name="T77" fmla="*/ 2147483646 h 936"/>
                    <a:gd name="T78" fmla="*/ 2147483646 w 820"/>
                    <a:gd name="T79" fmla="*/ 2147483646 h 936"/>
                    <a:gd name="T80" fmla="*/ 2147483646 w 820"/>
                    <a:gd name="T81" fmla="*/ 2147483646 h 936"/>
                    <a:gd name="T82" fmla="*/ 2147483646 w 820"/>
                    <a:gd name="T83" fmla="*/ 2147483646 h 936"/>
                    <a:gd name="T84" fmla="*/ 2147483646 w 820"/>
                    <a:gd name="T85" fmla="*/ 2147483646 h 936"/>
                    <a:gd name="T86" fmla="*/ 2147483646 w 820"/>
                    <a:gd name="T87" fmla="*/ 2147483646 h 936"/>
                    <a:gd name="T88" fmla="*/ 2147483646 w 820"/>
                    <a:gd name="T89" fmla="*/ 2147483646 h 936"/>
                    <a:gd name="T90" fmla="*/ 2147483646 w 820"/>
                    <a:gd name="T91" fmla="*/ 2147483646 h 936"/>
                    <a:gd name="T92" fmla="*/ 2147483646 w 820"/>
                    <a:gd name="T93" fmla="*/ 2147483646 h 936"/>
                    <a:gd name="T94" fmla="*/ 2147483646 w 820"/>
                    <a:gd name="T95" fmla="*/ 2147483646 h 936"/>
                    <a:gd name="T96" fmla="*/ 2147483646 w 820"/>
                    <a:gd name="T97" fmla="*/ 2147483646 h 936"/>
                    <a:gd name="T98" fmla="*/ 2147483646 w 820"/>
                    <a:gd name="T99" fmla="*/ 2147483646 h 936"/>
                    <a:gd name="T100" fmla="*/ 2147483646 w 820"/>
                    <a:gd name="T101" fmla="*/ 2147483646 h 936"/>
                    <a:gd name="T102" fmla="*/ 2147483646 w 820"/>
                    <a:gd name="T103" fmla="*/ 2147483646 h 936"/>
                    <a:gd name="T104" fmla="*/ 2147483646 w 820"/>
                    <a:gd name="T105" fmla="*/ 2147483646 h 936"/>
                    <a:gd name="T106" fmla="*/ 2147483646 w 820"/>
                    <a:gd name="T107" fmla="*/ 2147483646 h 9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</a:gdLst>
                  <a:ahLst/>
                  <a:cxnLst>
                    <a:cxn ang="T108">
                      <a:pos x="T0" y="T1"/>
                    </a:cxn>
                    <a:cxn ang="T109">
                      <a:pos x="T2" y="T3"/>
                    </a:cxn>
                    <a:cxn ang="T110">
                      <a:pos x="T4" y="T5"/>
                    </a:cxn>
                    <a:cxn ang="T111">
                      <a:pos x="T6" y="T7"/>
                    </a:cxn>
                    <a:cxn ang="T112">
                      <a:pos x="T8" y="T9"/>
                    </a:cxn>
                    <a:cxn ang="T113">
                      <a:pos x="T10" y="T11"/>
                    </a:cxn>
                    <a:cxn ang="T114">
                      <a:pos x="T12" y="T13"/>
                    </a:cxn>
                    <a:cxn ang="T115">
                      <a:pos x="T14" y="T15"/>
                    </a:cxn>
                    <a:cxn ang="T116">
                      <a:pos x="T16" y="T17"/>
                    </a:cxn>
                    <a:cxn ang="T117">
                      <a:pos x="T18" y="T19"/>
                    </a:cxn>
                    <a:cxn ang="T118">
                      <a:pos x="T20" y="T21"/>
                    </a:cxn>
                    <a:cxn ang="T119">
                      <a:pos x="T22" y="T23"/>
                    </a:cxn>
                    <a:cxn ang="T120">
                      <a:pos x="T24" y="T25"/>
                    </a:cxn>
                    <a:cxn ang="T121">
                      <a:pos x="T26" y="T27"/>
                    </a:cxn>
                    <a:cxn ang="T122">
                      <a:pos x="T28" y="T29"/>
                    </a:cxn>
                    <a:cxn ang="T123">
                      <a:pos x="T30" y="T31"/>
                    </a:cxn>
                    <a:cxn ang="T124">
                      <a:pos x="T32" y="T33"/>
                    </a:cxn>
                    <a:cxn ang="T125">
                      <a:pos x="T34" y="T35"/>
                    </a:cxn>
                    <a:cxn ang="T126">
                      <a:pos x="T36" y="T37"/>
                    </a:cxn>
                    <a:cxn ang="T127">
                      <a:pos x="T38" y="T39"/>
                    </a:cxn>
                    <a:cxn ang="T128">
                      <a:pos x="T40" y="T41"/>
                    </a:cxn>
                    <a:cxn ang="T129">
                      <a:pos x="T42" y="T43"/>
                    </a:cxn>
                    <a:cxn ang="T130">
                      <a:pos x="T44" y="T45"/>
                    </a:cxn>
                    <a:cxn ang="T131">
                      <a:pos x="T46" y="T47"/>
                    </a:cxn>
                    <a:cxn ang="T132">
                      <a:pos x="T48" y="T49"/>
                    </a:cxn>
                    <a:cxn ang="T133">
                      <a:pos x="T50" y="T51"/>
                    </a:cxn>
                    <a:cxn ang="T134">
                      <a:pos x="T52" y="T53"/>
                    </a:cxn>
                    <a:cxn ang="T135">
                      <a:pos x="T54" y="T55"/>
                    </a:cxn>
                    <a:cxn ang="T136">
                      <a:pos x="T56" y="T57"/>
                    </a:cxn>
                    <a:cxn ang="T137">
                      <a:pos x="T58" y="T59"/>
                    </a:cxn>
                    <a:cxn ang="T138">
                      <a:pos x="T60" y="T61"/>
                    </a:cxn>
                    <a:cxn ang="T139">
                      <a:pos x="T62" y="T63"/>
                    </a:cxn>
                    <a:cxn ang="T140">
                      <a:pos x="T64" y="T65"/>
                    </a:cxn>
                    <a:cxn ang="T141">
                      <a:pos x="T66" y="T67"/>
                    </a:cxn>
                    <a:cxn ang="T142">
                      <a:pos x="T68" y="T69"/>
                    </a:cxn>
                    <a:cxn ang="T143">
                      <a:pos x="T70" y="T71"/>
                    </a:cxn>
                    <a:cxn ang="T144">
                      <a:pos x="T72" y="T73"/>
                    </a:cxn>
                    <a:cxn ang="T145">
                      <a:pos x="T74" y="T75"/>
                    </a:cxn>
                    <a:cxn ang="T146">
                      <a:pos x="T76" y="T77"/>
                    </a:cxn>
                    <a:cxn ang="T147">
                      <a:pos x="T78" y="T79"/>
                    </a:cxn>
                    <a:cxn ang="T148">
                      <a:pos x="T80" y="T81"/>
                    </a:cxn>
                    <a:cxn ang="T149">
                      <a:pos x="T82" y="T83"/>
                    </a:cxn>
                    <a:cxn ang="T150">
                      <a:pos x="T84" y="T85"/>
                    </a:cxn>
                    <a:cxn ang="T151">
                      <a:pos x="T86" y="T87"/>
                    </a:cxn>
                    <a:cxn ang="T152">
                      <a:pos x="T88" y="T89"/>
                    </a:cxn>
                    <a:cxn ang="T153">
                      <a:pos x="T90" y="T91"/>
                    </a:cxn>
                    <a:cxn ang="T154">
                      <a:pos x="T92" y="T93"/>
                    </a:cxn>
                    <a:cxn ang="T155">
                      <a:pos x="T94" y="T95"/>
                    </a:cxn>
                    <a:cxn ang="T156">
                      <a:pos x="T96" y="T97"/>
                    </a:cxn>
                    <a:cxn ang="T157">
                      <a:pos x="T98" y="T99"/>
                    </a:cxn>
                    <a:cxn ang="T158">
                      <a:pos x="T100" y="T101"/>
                    </a:cxn>
                    <a:cxn ang="T159">
                      <a:pos x="T102" y="T103"/>
                    </a:cxn>
                    <a:cxn ang="T160">
                      <a:pos x="T104" y="T105"/>
                    </a:cxn>
                    <a:cxn ang="T161">
                      <a:pos x="T106" y="T107"/>
                    </a:cxn>
                  </a:cxnLst>
                  <a:rect l="0" t="0" r="r" b="b"/>
                  <a:pathLst>
                    <a:path w="820" h="936">
                      <a:moveTo>
                        <a:pt x="812" y="620"/>
                      </a:moveTo>
                      <a:lnTo>
                        <a:pt x="810" y="610"/>
                      </a:lnTo>
                      <a:lnTo>
                        <a:pt x="716" y="634"/>
                      </a:lnTo>
                      <a:lnTo>
                        <a:pt x="678" y="610"/>
                      </a:lnTo>
                      <a:lnTo>
                        <a:pt x="788" y="580"/>
                      </a:lnTo>
                      <a:lnTo>
                        <a:pt x="784" y="570"/>
                      </a:lnTo>
                      <a:lnTo>
                        <a:pt x="660" y="600"/>
                      </a:lnTo>
                      <a:lnTo>
                        <a:pt x="656" y="598"/>
                      </a:lnTo>
                      <a:lnTo>
                        <a:pt x="562" y="524"/>
                      </a:lnTo>
                      <a:lnTo>
                        <a:pt x="556" y="536"/>
                      </a:lnTo>
                      <a:lnTo>
                        <a:pt x="514" y="512"/>
                      </a:lnTo>
                      <a:lnTo>
                        <a:pt x="520" y="490"/>
                      </a:lnTo>
                      <a:lnTo>
                        <a:pt x="522" y="478"/>
                      </a:lnTo>
                      <a:lnTo>
                        <a:pt x="522" y="468"/>
                      </a:lnTo>
                      <a:lnTo>
                        <a:pt x="520" y="446"/>
                      </a:lnTo>
                      <a:lnTo>
                        <a:pt x="516" y="426"/>
                      </a:lnTo>
                      <a:lnTo>
                        <a:pt x="558" y="402"/>
                      </a:lnTo>
                      <a:lnTo>
                        <a:pt x="564" y="414"/>
                      </a:lnTo>
                      <a:lnTo>
                        <a:pt x="666" y="336"/>
                      </a:lnTo>
                      <a:lnTo>
                        <a:pt x="784" y="364"/>
                      </a:lnTo>
                      <a:lnTo>
                        <a:pt x="788" y="354"/>
                      </a:lnTo>
                      <a:lnTo>
                        <a:pt x="684" y="324"/>
                      </a:lnTo>
                      <a:lnTo>
                        <a:pt x="720" y="302"/>
                      </a:lnTo>
                      <a:lnTo>
                        <a:pt x="810" y="324"/>
                      </a:lnTo>
                      <a:lnTo>
                        <a:pt x="812" y="314"/>
                      </a:lnTo>
                      <a:lnTo>
                        <a:pt x="736" y="292"/>
                      </a:lnTo>
                      <a:lnTo>
                        <a:pt x="820" y="242"/>
                      </a:lnTo>
                      <a:lnTo>
                        <a:pt x="812" y="228"/>
                      </a:lnTo>
                      <a:lnTo>
                        <a:pt x="724" y="276"/>
                      </a:lnTo>
                      <a:lnTo>
                        <a:pt x="744" y="196"/>
                      </a:lnTo>
                      <a:lnTo>
                        <a:pt x="734" y="192"/>
                      </a:lnTo>
                      <a:lnTo>
                        <a:pt x="706" y="286"/>
                      </a:lnTo>
                      <a:lnTo>
                        <a:pt x="670" y="306"/>
                      </a:lnTo>
                      <a:lnTo>
                        <a:pt x="696" y="198"/>
                      </a:lnTo>
                      <a:lnTo>
                        <a:pt x="686" y="194"/>
                      </a:lnTo>
                      <a:lnTo>
                        <a:pt x="650" y="318"/>
                      </a:lnTo>
                      <a:lnTo>
                        <a:pt x="646" y="320"/>
                      </a:lnTo>
                      <a:lnTo>
                        <a:pt x="536" y="364"/>
                      </a:lnTo>
                      <a:lnTo>
                        <a:pt x="542" y="376"/>
                      </a:lnTo>
                      <a:lnTo>
                        <a:pt x="500" y="400"/>
                      </a:lnTo>
                      <a:lnTo>
                        <a:pt x="486" y="384"/>
                      </a:lnTo>
                      <a:lnTo>
                        <a:pt x="468" y="372"/>
                      </a:lnTo>
                      <a:lnTo>
                        <a:pt x="450" y="362"/>
                      </a:lnTo>
                      <a:lnTo>
                        <a:pt x="438" y="358"/>
                      </a:lnTo>
                      <a:lnTo>
                        <a:pt x="428" y="356"/>
                      </a:lnTo>
                      <a:lnTo>
                        <a:pt x="426" y="304"/>
                      </a:lnTo>
                      <a:lnTo>
                        <a:pt x="442" y="304"/>
                      </a:lnTo>
                      <a:lnTo>
                        <a:pt x="424" y="178"/>
                      </a:lnTo>
                      <a:lnTo>
                        <a:pt x="508" y="92"/>
                      </a:lnTo>
                      <a:lnTo>
                        <a:pt x="502" y="84"/>
                      </a:lnTo>
                      <a:lnTo>
                        <a:pt x="424" y="158"/>
                      </a:lnTo>
                      <a:lnTo>
                        <a:pt x="422" y="116"/>
                      </a:lnTo>
                      <a:lnTo>
                        <a:pt x="486" y="50"/>
                      </a:lnTo>
                      <a:lnTo>
                        <a:pt x="478" y="42"/>
                      </a:lnTo>
                      <a:lnTo>
                        <a:pt x="422" y="98"/>
                      </a:lnTo>
                      <a:lnTo>
                        <a:pt x="420" y="0"/>
                      </a:lnTo>
                      <a:lnTo>
                        <a:pt x="404" y="0"/>
                      </a:lnTo>
                      <a:lnTo>
                        <a:pt x="402" y="102"/>
                      </a:lnTo>
                      <a:lnTo>
                        <a:pt x="342" y="42"/>
                      </a:lnTo>
                      <a:lnTo>
                        <a:pt x="334" y="50"/>
                      </a:lnTo>
                      <a:lnTo>
                        <a:pt x="402" y="120"/>
                      </a:lnTo>
                      <a:lnTo>
                        <a:pt x="400" y="162"/>
                      </a:lnTo>
                      <a:lnTo>
                        <a:pt x="320" y="84"/>
                      </a:lnTo>
                      <a:lnTo>
                        <a:pt x="312" y="92"/>
                      </a:lnTo>
                      <a:lnTo>
                        <a:pt x="400" y="184"/>
                      </a:lnTo>
                      <a:lnTo>
                        <a:pt x="400" y="188"/>
                      </a:lnTo>
                      <a:lnTo>
                        <a:pt x="384" y="304"/>
                      </a:lnTo>
                      <a:lnTo>
                        <a:pt x="398" y="304"/>
                      </a:lnTo>
                      <a:lnTo>
                        <a:pt x="398" y="356"/>
                      </a:lnTo>
                      <a:lnTo>
                        <a:pt x="376" y="362"/>
                      </a:lnTo>
                      <a:lnTo>
                        <a:pt x="358" y="370"/>
                      </a:lnTo>
                      <a:lnTo>
                        <a:pt x="340" y="382"/>
                      </a:lnTo>
                      <a:lnTo>
                        <a:pt x="326" y="398"/>
                      </a:lnTo>
                      <a:lnTo>
                        <a:pt x="280" y="372"/>
                      </a:lnTo>
                      <a:lnTo>
                        <a:pt x="286" y="360"/>
                      </a:lnTo>
                      <a:lnTo>
                        <a:pt x="168" y="312"/>
                      </a:lnTo>
                      <a:lnTo>
                        <a:pt x="134" y="194"/>
                      </a:lnTo>
                      <a:lnTo>
                        <a:pt x="124" y="198"/>
                      </a:lnTo>
                      <a:lnTo>
                        <a:pt x="150" y="302"/>
                      </a:lnTo>
                      <a:lnTo>
                        <a:pt x="112" y="280"/>
                      </a:lnTo>
                      <a:lnTo>
                        <a:pt x="86" y="192"/>
                      </a:lnTo>
                      <a:lnTo>
                        <a:pt x="76" y="196"/>
                      </a:lnTo>
                      <a:lnTo>
                        <a:pt x="96" y="272"/>
                      </a:lnTo>
                      <a:lnTo>
                        <a:pt x="10" y="224"/>
                      </a:lnTo>
                      <a:lnTo>
                        <a:pt x="2" y="238"/>
                      </a:lnTo>
                      <a:lnTo>
                        <a:pt x="88" y="292"/>
                      </a:lnTo>
                      <a:lnTo>
                        <a:pt x="8" y="314"/>
                      </a:lnTo>
                      <a:lnTo>
                        <a:pt x="10" y="324"/>
                      </a:lnTo>
                      <a:lnTo>
                        <a:pt x="104" y="300"/>
                      </a:lnTo>
                      <a:lnTo>
                        <a:pt x="142" y="324"/>
                      </a:lnTo>
                      <a:lnTo>
                        <a:pt x="34" y="354"/>
                      </a:lnTo>
                      <a:lnTo>
                        <a:pt x="36" y="364"/>
                      </a:lnTo>
                      <a:lnTo>
                        <a:pt x="160" y="334"/>
                      </a:lnTo>
                      <a:lnTo>
                        <a:pt x="164" y="336"/>
                      </a:lnTo>
                      <a:lnTo>
                        <a:pt x="258" y="410"/>
                      </a:lnTo>
                      <a:lnTo>
                        <a:pt x="266" y="398"/>
                      </a:lnTo>
                      <a:lnTo>
                        <a:pt x="310" y="424"/>
                      </a:lnTo>
                      <a:lnTo>
                        <a:pt x="304" y="446"/>
                      </a:lnTo>
                      <a:lnTo>
                        <a:pt x="302" y="468"/>
                      </a:lnTo>
                      <a:lnTo>
                        <a:pt x="304" y="486"/>
                      </a:lnTo>
                      <a:lnTo>
                        <a:pt x="310" y="506"/>
                      </a:lnTo>
                      <a:lnTo>
                        <a:pt x="264" y="532"/>
                      </a:lnTo>
                      <a:lnTo>
                        <a:pt x="256" y="520"/>
                      </a:lnTo>
                      <a:lnTo>
                        <a:pt x="154" y="598"/>
                      </a:lnTo>
                      <a:lnTo>
                        <a:pt x="36" y="570"/>
                      </a:lnTo>
                      <a:lnTo>
                        <a:pt x="34" y="580"/>
                      </a:lnTo>
                      <a:lnTo>
                        <a:pt x="136" y="610"/>
                      </a:lnTo>
                      <a:lnTo>
                        <a:pt x="100" y="632"/>
                      </a:lnTo>
                      <a:lnTo>
                        <a:pt x="10" y="610"/>
                      </a:lnTo>
                      <a:lnTo>
                        <a:pt x="8" y="620"/>
                      </a:lnTo>
                      <a:lnTo>
                        <a:pt x="84" y="642"/>
                      </a:lnTo>
                      <a:lnTo>
                        <a:pt x="0" y="692"/>
                      </a:lnTo>
                      <a:lnTo>
                        <a:pt x="8" y="708"/>
                      </a:lnTo>
                      <a:lnTo>
                        <a:pt x="96" y="658"/>
                      </a:lnTo>
                      <a:lnTo>
                        <a:pt x="76" y="738"/>
                      </a:lnTo>
                      <a:lnTo>
                        <a:pt x="86" y="742"/>
                      </a:lnTo>
                      <a:lnTo>
                        <a:pt x="114" y="648"/>
                      </a:lnTo>
                      <a:lnTo>
                        <a:pt x="152" y="628"/>
                      </a:lnTo>
                      <a:lnTo>
                        <a:pt x="124" y="738"/>
                      </a:lnTo>
                      <a:lnTo>
                        <a:pt x="134" y="740"/>
                      </a:lnTo>
                      <a:lnTo>
                        <a:pt x="170" y="618"/>
                      </a:lnTo>
                      <a:lnTo>
                        <a:pt x="174" y="616"/>
                      </a:lnTo>
                      <a:lnTo>
                        <a:pt x="284" y="570"/>
                      </a:lnTo>
                      <a:lnTo>
                        <a:pt x="278" y="558"/>
                      </a:lnTo>
                      <a:lnTo>
                        <a:pt x="324" y="532"/>
                      </a:lnTo>
                      <a:lnTo>
                        <a:pt x="338" y="548"/>
                      </a:lnTo>
                      <a:lnTo>
                        <a:pt x="354" y="560"/>
                      </a:lnTo>
                      <a:lnTo>
                        <a:pt x="372" y="568"/>
                      </a:lnTo>
                      <a:lnTo>
                        <a:pt x="392" y="574"/>
                      </a:lnTo>
                      <a:lnTo>
                        <a:pt x="394" y="624"/>
                      </a:lnTo>
                      <a:lnTo>
                        <a:pt x="380" y="624"/>
                      </a:lnTo>
                      <a:lnTo>
                        <a:pt x="396" y="752"/>
                      </a:lnTo>
                      <a:lnTo>
                        <a:pt x="312" y="842"/>
                      </a:lnTo>
                      <a:lnTo>
                        <a:pt x="320" y="850"/>
                      </a:lnTo>
                      <a:lnTo>
                        <a:pt x="396" y="774"/>
                      </a:lnTo>
                      <a:lnTo>
                        <a:pt x="398" y="818"/>
                      </a:lnTo>
                      <a:lnTo>
                        <a:pt x="334" y="884"/>
                      </a:lnTo>
                      <a:lnTo>
                        <a:pt x="342" y="892"/>
                      </a:lnTo>
                      <a:lnTo>
                        <a:pt x="398" y="838"/>
                      </a:lnTo>
                      <a:lnTo>
                        <a:pt x="400" y="936"/>
                      </a:lnTo>
                      <a:lnTo>
                        <a:pt x="416" y="936"/>
                      </a:lnTo>
                      <a:lnTo>
                        <a:pt x="418" y="834"/>
                      </a:lnTo>
                      <a:lnTo>
                        <a:pt x="478" y="892"/>
                      </a:lnTo>
                      <a:lnTo>
                        <a:pt x="486" y="884"/>
                      </a:lnTo>
                      <a:lnTo>
                        <a:pt x="420" y="814"/>
                      </a:lnTo>
                      <a:lnTo>
                        <a:pt x="420" y="772"/>
                      </a:lnTo>
                      <a:lnTo>
                        <a:pt x="502" y="850"/>
                      </a:lnTo>
                      <a:lnTo>
                        <a:pt x="508" y="842"/>
                      </a:lnTo>
                      <a:lnTo>
                        <a:pt x="420" y="750"/>
                      </a:lnTo>
                      <a:lnTo>
                        <a:pt x="420" y="744"/>
                      </a:lnTo>
                      <a:lnTo>
                        <a:pt x="436" y="624"/>
                      </a:lnTo>
                      <a:lnTo>
                        <a:pt x="422" y="624"/>
                      </a:lnTo>
                      <a:lnTo>
                        <a:pt x="424" y="576"/>
                      </a:lnTo>
                      <a:lnTo>
                        <a:pt x="444" y="570"/>
                      </a:lnTo>
                      <a:lnTo>
                        <a:pt x="464" y="564"/>
                      </a:lnTo>
                      <a:lnTo>
                        <a:pt x="482" y="552"/>
                      </a:lnTo>
                      <a:lnTo>
                        <a:pt x="498" y="536"/>
                      </a:lnTo>
                      <a:lnTo>
                        <a:pt x="540" y="562"/>
                      </a:lnTo>
                      <a:lnTo>
                        <a:pt x="534" y="574"/>
                      </a:lnTo>
                      <a:lnTo>
                        <a:pt x="652" y="622"/>
                      </a:lnTo>
                      <a:lnTo>
                        <a:pt x="686" y="740"/>
                      </a:lnTo>
                      <a:lnTo>
                        <a:pt x="696" y="738"/>
                      </a:lnTo>
                      <a:lnTo>
                        <a:pt x="670" y="632"/>
                      </a:lnTo>
                      <a:lnTo>
                        <a:pt x="708" y="654"/>
                      </a:lnTo>
                      <a:lnTo>
                        <a:pt x="734" y="742"/>
                      </a:lnTo>
                      <a:lnTo>
                        <a:pt x="744" y="738"/>
                      </a:lnTo>
                      <a:lnTo>
                        <a:pt x="724" y="662"/>
                      </a:lnTo>
                      <a:lnTo>
                        <a:pt x="812" y="710"/>
                      </a:lnTo>
                      <a:lnTo>
                        <a:pt x="820" y="696"/>
                      </a:lnTo>
                      <a:lnTo>
                        <a:pt x="732" y="644"/>
                      </a:lnTo>
                      <a:lnTo>
                        <a:pt x="812" y="620"/>
                      </a:lnTo>
                      <a:close/>
                      <a:moveTo>
                        <a:pt x="412" y="546"/>
                      </a:moveTo>
                      <a:lnTo>
                        <a:pt x="412" y="546"/>
                      </a:lnTo>
                      <a:lnTo>
                        <a:pt x="396" y="544"/>
                      </a:lnTo>
                      <a:lnTo>
                        <a:pt x="382" y="540"/>
                      </a:lnTo>
                      <a:lnTo>
                        <a:pt x="368" y="532"/>
                      </a:lnTo>
                      <a:lnTo>
                        <a:pt x="358" y="522"/>
                      </a:lnTo>
                      <a:lnTo>
                        <a:pt x="348" y="510"/>
                      </a:lnTo>
                      <a:lnTo>
                        <a:pt x="340" y="498"/>
                      </a:lnTo>
                      <a:lnTo>
                        <a:pt x="336" y="482"/>
                      </a:lnTo>
                      <a:lnTo>
                        <a:pt x="334" y="468"/>
                      </a:lnTo>
                      <a:lnTo>
                        <a:pt x="336" y="452"/>
                      </a:lnTo>
                      <a:lnTo>
                        <a:pt x="340" y="436"/>
                      </a:lnTo>
                      <a:lnTo>
                        <a:pt x="348" y="424"/>
                      </a:lnTo>
                      <a:lnTo>
                        <a:pt x="358" y="412"/>
                      </a:lnTo>
                      <a:lnTo>
                        <a:pt x="368" y="402"/>
                      </a:lnTo>
                      <a:lnTo>
                        <a:pt x="382" y="394"/>
                      </a:lnTo>
                      <a:lnTo>
                        <a:pt x="396" y="390"/>
                      </a:lnTo>
                      <a:lnTo>
                        <a:pt x="412" y="388"/>
                      </a:lnTo>
                      <a:lnTo>
                        <a:pt x="428" y="390"/>
                      </a:lnTo>
                      <a:lnTo>
                        <a:pt x="442" y="394"/>
                      </a:lnTo>
                      <a:lnTo>
                        <a:pt x="456" y="402"/>
                      </a:lnTo>
                      <a:lnTo>
                        <a:pt x="468" y="412"/>
                      </a:lnTo>
                      <a:lnTo>
                        <a:pt x="478" y="424"/>
                      </a:lnTo>
                      <a:lnTo>
                        <a:pt x="484" y="436"/>
                      </a:lnTo>
                      <a:lnTo>
                        <a:pt x="490" y="452"/>
                      </a:lnTo>
                      <a:lnTo>
                        <a:pt x="490" y="468"/>
                      </a:lnTo>
                      <a:lnTo>
                        <a:pt x="490" y="482"/>
                      </a:lnTo>
                      <a:lnTo>
                        <a:pt x="484" y="498"/>
                      </a:lnTo>
                      <a:lnTo>
                        <a:pt x="478" y="510"/>
                      </a:lnTo>
                      <a:lnTo>
                        <a:pt x="468" y="522"/>
                      </a:lnTo>
                      <a:lnTo>
                        <a:pt x="456" y="532"/>
                      </a:lnTo>
                      <a:lnTo>
                        <a:pt x="442" y="540"/>
                      </a:lnTo>
                      <a:lnTo>
                        <a:pt x="428" y="544"/>
                      </a:lnTo>
                      <a:lnTo>
                        <a:pt x="412" y="546"/>
                      </a:lnTo>
                      <a:close/>
                    </a:path>
                  </a:pathLst>
                </a:custGeom>
                <a:solidFill>
                  <a:srgbClr val="FEFFFF">
                    <a:alpha val="76077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1045" name="Freeform 77">
                  <a:extLst>
                    <a:ext uri="{FF2B5EF4-FFF2-40B4-BE49-F238E27FC236}">
                      <a16:creationId xmlns:a16="http://schemas.microsoft.com/office/drawing/2014/main" xmlns="" id="{A12E4D03-CFC8-434E-A5AD-204D0002A0E8}"/>
                    </a:ext>
                  </a:extLst>
                </p:cNvPr>
                <p:cNvSpPr>
                  <a:spLocks noChangeAspect="1" noEditPoints="1"/>
                </p:cNvSpPr>
                <p:nvPr/>
              </p:nvSpPr>
              <p:spPr bwMode="auto">
                <a:xfrm rot="-642487">
                  <a:off x="7869738" y="3830825"/>
                  <a:ext cx="639908" cy="728767"/>
                </a:xfrm>
                <a:custGeom>
                  <a:avLst/>
                  <a:gdLst>
                    <a:gd name="T0" fmla="*/ 2147483646 w 826"/>
                    <a:gd name="T1" fmla="*/ 2147483646 h 942"/>
                    <a:gd name="T2" fmla="*/ 2147483646 w 826"/>
                    <a:gd name="T3" fmla="*/ 2147483646 h 942"/>
                    <a:gd name="T4" fmla="*/ 2147483646 w 826"/>
                    <a:gd name="T5" fmla="*/ 2147483646 h 942"/>
                    <a:gd name="T6" fmla="*/ 2147483646 w 826"/>
                    <a:gd name="T7" fmla="*/ 2147483646 h 942"/>
                    <a:gd name="T8" fmla="*/ 2147483646 w 826"/>
                    <a:gd name="T9" fmla="*/ 2147483646 h 942"/>
                    <a:gd name="T10" fmla="*/ 2147483646 w 826"/>
                    <a:gd name="T11" fmla="*/ 2147483646 h 942"/>
                    <a:gd name="T12" fmla="*/ 2147483646 w 826"/>
                    <a:gd name="T13" fmla="*/ 2147483646 h 942"/>
                    <a:gd name="T14" fmla="*/ 2147483646 w 826"/>
                    <a:gd name="T15" fmla="*/ 2147483646 h 942"/>
                    <a:gd name="T16" fmla="*/ 2147483646 w 826"/>
                    <a:gd name="T17" fmla="*/ 2147483646 h 942"/>
                    <a:gd name="T18" fmla="*/ 2147483646 w 826"/>
                    <a:gd name="T19" fmla="*/ 2147483646 h 942"/>
                    <a:gd name="T20" fmla="*/ 2147483646 w 826"/>
                    <a:gd name="T21" fmla="*/ 2147483646 h 942"/>
                    <a:gd name="T22" fmla="*/ 2147483646 w 826"/>
                    <a:gd name="T23" fmla="*/ 2147483646 h 942"/>
                    <a:gd name="T24" fmla="*/ 2147483646 w 826"/>
                    <a:gd name="T25" fmla="*/ 2147483646 h 942"/>
                    <a:gd name="T26" fmla="*/ 2147483646 w 826"/>
                    <a:gd name="T27" fmla="*/ 2147483646 h 942"/>
                    <a:gd name="T28" fmla="*/ 2147483646 w 826"/>
                    <a:gd name="T29" fmla="*/ 2147483646 h 942"/>
                    <a:gd name="T30" fmla="*/ 2147483646 w 826"/>
                    <a:gd name="T31" fmla="*/ 2147483646 h 942"/>
                    <a:gd name="T32" fmla="*/ 2147483646 w 826"/>
                    <a:gd name="T33" fmla="*/ 2147483646 h 942"/>
                    <a:gd name="T34" fmla="*/ 2147483646 w 826"/>
                    <a:gd name="T35" fmla="*/ 2147483646 h 942"/>
                    <a:gd name="T36" fmla="*/ 2147483646 w 826"/>
                    <a:gd name="T37" fmla="*/ 2147483646 h 942"/>
                    <a:gd name="T38" fmla="*/ 2147483646 w 826"/>
                    <a:gd name="T39" fmla="*/ 2147483646 h 942"/>
                    <a:gd name="T40" fmla="*/ 2147483646 w 826"/>
                    <a:gd name="T41" fmla="*/ 2147483646 h 942"/>
                    <a:gd name="T42" fmla="*/ 2147483646 w 826"/>
                    <a:gd name="T43" fmla="*/ 2147483646 h 942"/>
                    <a:gd name="T44" fmla="*/ 2147483646 w 826"/>
                    <a:gd name="T45" fmla="*/ 2147483646 h 942"/>
                    <a:gd name="T46" fmla="*/ 2147483646 w 826"/>
                    <a:gd name="T47" fmla="*/ 2147483646 h 942"/>
                    <a:gd name="T48" fmla="*/ 2147483646 w 826"/>
                    <a:gd name="T49" fmla="*/ 2147483646 h 942"/>
                    <a:gd name="T50" fmla="*/ 2147483646 w 826"/>
                    <a:gd name="T51" fmla="*/ 2147483646 h 942"/>
                    <a:gd name="T52" fmla="*/ 2147483646 w 826"/>
                    <a:gd name="T53" fmla="*/ 2147483646 h 942"/>
                    <a:gd name="T54" fmla="*/ 2147483646 w 826"/>
                    <a:gd name="T55" fmla="*/ 2147483646 h 942"/>
                    <a:gd name="T56" fmla="*/ 2147483646 w 826"/>
                    <a:gd name="T57" fmla="*/ 2147483646 h 942"/>
                    <a:gd name="T58" fmla="*/ 2147483646 w 826"/>
                    <a:gd name="T59" fmla="*/ 2147483646 h 942"/>
                    <a:gd name="T60" fmla="*/ 2147483646 w 826"/>
                    <a:gd name="T61" fmla="*/ 2147483646 h 942"/>
                    <a:gd name="T62" fmla="*/ 2147483646 w 826"/>
                    <a:gd name="T63" fmla="*/ 2147483646 h 942"/>
                    <a:gd name="T64" fmla="*/ 2147483646 w 826"/>
                    <a:gd name="T65" fmla="*/ 2147483646 h 942"/>
                    <a:gd name="T66" fmla="*/ 2147483646 w 826"/>
                    <a:gd name="T67" fmla="*/ 2147483646 h 942"/>
                    <a:gd name="T68" fmla="*/ 2147483646 w 826"/>
                    <a:gd name="T69" fmla="*/ 2147483646 h 942"/>
                    <a:gd name="T70" fmla="*/ 2147483646 w 826"/>
                    <a:gd name="T71" fmla="*/ 2147483646 h 942"/>
                    <a:gd name="T72" fmla="*/ 2147483646 w 826"/>
                    <a:gd name="T73" fmla="*/ 2147483646 h 942"/>
                    <a:gd name="T74" fmla="*/ 2147483646 w 826"/>
                    <a:gd name="T75" fmla="*/ 2147483646 h 942"/>
                    <a:gd name="T76" fmla="*/ 2147483646 w 826"/>
                    <a:gd name="T77" fmla="*/ 2147483646 h 942"/>
                    <a:gd name="T78" fmla="*/ 2147483646 w 826"/>
                    <a:gd name="T79" fmla="*/ 2147483646 h 942"/>
                    <a:gd name="T80" fmla="*/ 2147483646 w 826"/>
                    <a:gd name="T81" fmla="*/ 2147483646 h 942"/>
                    <a:gd name="T82" fmla="*/ 2147483646 w 826"/>
                    <a:gd name="T83" fmla="*/ 2147483646 h 942"/>
                    <a:gd name="T84" fmla="*/ 2147483646 w 826"/>
                    <a:gd name="T85" fmla="*/ 2147483646 h 942"/>
                    <a:gd name="T86" fmla="*/ 2147483646 w 826"/>
                    <a:gd name="T87" fmla="*/ 2147483646 h 942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0" t="0" r="r" b="b"/>
                  <a:pathLst>
                    <a:path w="826" h="942">
                      <a:moveTo>
                        <a:pt x="818" y="628"/>
                      </a:moveTo>
                      <a:lnTo>
                        <a:pt x="814" y="610"/>
                      </a:lnTo>
                      <a:lnTo>
                        <a:pt x="718" y="634"/>
                      </a:lnTo>
                      <a:lnTo>
                        <a:pt x="690" y="616"/>
                      </a:lnTo>
                      <a:lnTo>
                        <a:pt x="792" y="588"/>
                      </a:lnTo>
                      <a:lnTo>
                        <a:pt x="788" y="570"/>
                      </a:lnTo>
                      <a:lnTo>
                        <a:pt x="662" y="600"/>
                      </a:lnTo>
                      <a:lnTo>
                        <a:pt x="518" y="514"/>
                      </a:lnTo>
                      <a:lnTo>
                        <a:pt x="542" y="472"/>
                      </a:lnTo>
                      <a:lnTo>
                        <a:pt x="520" y="436"/>
                      </a:lnTo>
                      <a:lnTo>
                        <a:pt x="668" y="346"/>
                      </a:lnTo>
                      <a:lnTo>
                        <a:pt x="788" y="376"/>
                      </a:lnTo>
                      <a:lnTo>
                        <a:pt x="792" y="358"/>
                      </a:lnTo>
                      <a:lnTo>
                        <a:pt x="694" y="330"/>
                      </a:lnTo>
                      <a:lnTo>
                        <a:pt x="722" y="314"/>
                      </a:lnTo>
                      <a:lnTo>
                        <a:pt x="814" y="336"/>
                      </a:lnTo>
                      <a:lnTo>
                        <a:pt x="818" y="318"/>
                      </a:lnTo>
                      <a:lnTo>
                        <a:pt x="748" y="298"/>
                      </a:lnTo>
                      <a:lnTo>
                        <a:pt x="826" y="250"/>
                      </a:lnTo>
                      <a:lnTo>
                        <a:pt x="814" y="228"/>
                      </a:lnTo>
                      <a:lnTo>
                        <a:pt x="730" y="276"/>
                      </a:lnTo>
                      <a:lnTo>
                        <a:pt x="750" y="200"/>
                      </a:lnTo>
                      <a:lnTo>
                        <a:pt x="732" y="196"/>
                      </a:lnTo>
                      <a:lnTo>
                        <a:pt x="704" y="290"/>
                      </a:lnTo>
                      <a:lnTo>
                        <a:pt x="676" y="306"/>
                      </a:lnTo>
                      <a:lnTo>
                        <a:pt x="702" y="202"/>
                      </a:lnTo>
                      <a:lnTo>
                        <a:pt x="684" y="196"/>
                      </a:lnTo>
                      <a:lnTo>
                        <a:pt x="648" y="320"/>
                      </a:lnTo>
                      <a:lnTo>
                        <a:pt x="502" y="400"/>
                      </a:lnTo>
                      <a:lnTo>
                        <a:pt x="478" y="360"/>
                      </a:lnTo>
                      <a:lnTo>
                        <a:pt x="434" y="360"/>
                      </a:lnTo>
                      <a:lnTo>
                        <a:pt x="432" y="188"/>
                      </a:lnTo>
                      <a:lnTo>
                        <a:pt x="516" y="100"/>
                      </a:lnTo>
                      <a:lnTo>
                        <a:pt x="504" y="86"/>
                      </a:lnTo>
                      <a:lnTo>
                        <a:pt x="430" y="158"/>
                      </a:lnTo>
                      <a:lnTo>
                        <a:pt x="430" y="124"/>
                      </a:lnTo>
                      <a:lnTo>
                        <a:pt x="494" y="58"/>
                      </a:lnTo>
                      <a:lnTo>
                        <a:pt x="482" y="46"/>
                      </a:lnTo>
                      <a:lnTo>
                        <a:pt x="430" y="94"/>
                      </a:lnTo>
                      <a:lnTo>
                        <a:pt x="428" y="0"/>
                      </a:lnTo>
                      <a:lnTo>
                        <a:pt x="402" y="0"/>
                      </a:lnTo>
                      <a:lnTo>
                        <a:pt x="402" y="98"/>
                      </a:lnTo>
                      <a:lnTo>
                        <a:pt x="346" y="44"/>
                      </a:lnTo>
                      <a:lnTo>
                        <a:pt x="332" y="58"/>
                      </a:lnTo>
                      <a:lnTo>
                        <a:pt x="400" y="128"/>
                      </a:lnTo>
                      <a:lnTo>
                        <a:pt x="400" y="160"/>
                      </a:lnTo>
                      <a:lnTo>
                        <a:pt x="324" y="86"/>
                      </a:lnTo>
                      <a:lnTo>
                        <a:pt x="310" y="100"/>
                      </a:lnTo>
                      <a:lnTo>
                        <a:pt x="400" y="192"/>
                      </a:lnTo>
                      <a:lnTo>
                        <a:pt x="396" y="360"/>
                      </a:lnTo>
                      <a:lnTo>
                        <a:pt x="352" y="360"/>
                      </a:lnTo>
                      <a:lnTo>
                        <a:pt x="332" y="398"/>
                      </a:lnTo>
                      <a:lnTo>
                        <a:pt x="178" y="314"/>
                      </a:lnTo>
                      <a:lnTo>
                        <a:pt x="142" y="196"/>
                      </a:lnTo>
                      <a:lnTo>
                        <a:pt x="124" y="202"/>
                      </a:lnTo>
                      <a:lnTo>
                        <a:pt x="150" y="300"/>
                      </a:lnTo>
                      <a:lnTo>
                        <a:pt x="120" y="284"/>
                      </a:lnTo>
                      <a:lnTo>
                        <a:pt x="94" y="194"/>
                      </a:lnTo>
                      <a:lnTo>
                        <a:pt x="78" y="200"/>
                      </a:lnTo>
                      <a:lnTo>
                        <a:pt x="94" y="270"/>
                      </a:lnTo>
                      <a:lnTo>
                        <a:pt x="14" y="226"/>
                      </a:lnTo>
                      <a:lnTo>
                        <a:pt x="2" y="246"/>
                      </a:lnTo>
                      <a:lnTo>
                        <a:pt x="84" y="296"/>
                      </a:lnTo>
                      <a:lnTo>
                        <a:pt x="10" y="318"/>
                      </a:lnTo>
                      <a:lnTo>
                        <a:pt x="14" y="336"/>
                      </a:lnTo>
                      <a:lnTo>
                        <a:pt x="110" y="312"/>
                      </a:lnTo>
                      <a:lnTo>
                        <a:pt x="136" y="328"/>
                      </a:lnTo>
                      <a:lnTo>
                        <a:pt x="34" y="358"/>
                      </a:lnTo>
                      <a:lnTo>
                        <a:pt x="40" y="376"/>
                      </a:lnTo>
                      <a:lnTo>
                        <a:pt x="164" y="346"/>
                      </a:lnTo>
                      <a:lnTo>
                        <a:pt x="312" y="434"/>
                      </a:lnTo>
                      <a:lnTo>
                        <a:pt x="290" y="472"/>
                      </a:lnTo>
                      <a:lnTo>
                        <a:pt x="310" y="508"/>
                      </a:lnTo>
                      <a:lnTo>
                        <a:pt x="160" y="598"/>
                      </a:lnTo>
                      <a:lnTo>
                        <a:pt x="40" y="570"/>
                      </a:lnTo>
                      <a:lnTo>
                        <a:pt x="34" y="588"/>
                      </a:lnTo>
                      <a:lnTo>
                        <a:pt x="132" y="616"/>
                      </a:lnTo>
                      <a:lnTo>
                        <a:pt x="104" y="632"/>
                      </a:lnTo>
                      <a:lnTo>
                        <a:pt x="14" y="610"/>
                      </a:lnTo>
                      <a:lnTo>
                        <a:pt x="10" y="628"/>
                      </a:lnTo>
                      <a:lnTo>
                        <a:pt x="80" y="648"/>
                      </a:lnTo>
                      <a:lnTo>
                        <a:pt x="0" y="696"/>
                      </a:lnTo>
                      <a:lnTo>
                        <a:pt x="12" y="716"/>
                      </a:lnTo>
                      <a:lnTo>
                        <a:pt x="96" y="670"/>
                      </a:lnTo>
                      <a:lnTo>
                        <a:pt x="78" y="746"/>
                      </a:lnTo>
                      <a:lnTo>
                        <a:pt x="94" y="750"/>
                      </a:lnTo>
                      <a:lnTo>
                        <a:pt x="122" y="656"/>
                      </a:lnTo>
                      <a:lnTo>
                        <a:pt x="150" y="640"/>
                      </a:lnTo>
                      <a:lnTo>
                        <a:pt x="124" y="744"/>
                      </a:lnTo>
                      <a:lnTo>
                        <a:pt x="142" y="748"/>
                      </a:lnTo>
                      <a:lnTo>
                        <a:pt x="178" y="624"/>
                      </a:lnTo>
                      <a:lnTo>
                        <a:pt x="328" y="542"/>
                      </a:lnTo>
                      <a:lnTo>
                        <a:pt x="352" y="584"/>
                      </a:lnTo>
                      <a:lnTo>
                        <a:pt x="392" y="584"/>
                      </a:lnTo>
                      <a:lnTo>
                        <a:pt x="396" y="756"/>
                      </a:lnTo>
                      <a:lnTo>
                        <a:pt x="310" y="846"/>
                      </a:lnTo>
                      <a:lnTo>
                        <a:pt x="324" y="858"/>
                      </a:lnTo>
                      <a:lnTo>
                        <a:pt x="396" y="788"/>
                      </a:lnTo>
                      <a:lnTo>
                        <a:pt x="396" y="820"/>
                      </a:lnTo>
                      <a:lnTo>
                        <a:pt x="332" y="888"/>
                      </a:lnTo>
                      <a:lnTo>
                        <a:pt x="346" y="900"/>
                      </a:lnTo>
                      <a:lnTo>
                        <a:pt x="398" y="850"/>
                      </a:lnTo>
                      <a:lnTo>
                        <a:pt x="400" y="942"/>
                      </a:lnTo>
                      <a:lnTo>
                        <a:pt x="424" y="942"/>
                      </a:lnTo>
                      <a:lnTo>
                        <a:pt x="426" y="846"/>
                      </a:lnTo>
                      <a:lnTo>
                        <a:pt x="482" y="900"/>
                      </a:lnTo>
                      <a:lnTo>
                        <a:pt x="494" y="888"/>
                      </a:lnTo>
                      <a:lnTo>
                        <a:pt x="426" y="816"/>
                      </a:lnTo>
                      <a:lnTo>
                        <a:pt x="426" y="784"/>
                      </a:lnTo>
                      <a:lnTo>
                        <a:pt x="504" y="858"/>
                      </a:lnTo>
                      <a:lnTo>
                        <a:pt x="516" y="844"/>
                      </a:lnTo>
                      <a:lnTo>
                        <a:pt x="428" y="752"/>
                      </a:lnTo>
                      <a:lnTo>
                        <a:pt x="430" y="584"/>
                      </a:lnTo>
                      <a:lnTo>
                        <a:pt x="478" y="584"/>
                      </a:lnTo>
                      <a:lnTo>
                        <a:pt x="500" y="548"/>
                      </a:lnTo>
                      <a:lnTo>
                        <a:pt x="650" y="630"/>
                      </a:lnTo>
                      <a:lnTo>
                        <a:pt x="684" y="748"/>
                      </a:lnTo>
                      <a:lnTo>
                        <a:pt x="702" y="744"/>
                      </a:lnTo>
                      <a:lnTo>
                        <a:pt x="678" y="646"/>
                      </a:lnTo>
                      <a:lnTo>
                        <a:pt x="706" y="660"/>
                      </a:lnTo>
                      <a:lnTo>
                        <a:pt x="732" y="750"/>
                      </a:lnTo>
                      <a:lnTo>
                        <a:pt x="750" y="746"/>
                      </a:lnTo>
                      <a:lnTo>
                        <a:pt x="732" y="674"/>
                      </a:lnTo>
                      <a:lnTo>
                        <a:pt x="812" y="720"/>
                      </a:lnTo>
                      <a:lnTo>
                        <a:pt x="826" y="698"/>
                      </a:lnTo>
                      <a:lnTo>
                        <a:pt x="742" y="648"/>
                      </a:lnTo>
                      <a:lnTo>
                        <a:pt x="818" y="628"/>
                      </a:lnTo>
                      <a:close/>
                      <a:moveTo>
                        <a:pt x="456" y="544"/>
                      </a:moveTo>
                      <a:lnTo>
                        <a:pt x="376" y="544"/>
                      </a:lnTo>
                      <a:lnTo>
                        <a:pt x="336" y="472"/>
                      </a:lnTo>
                      <a:lnTo>
                        <a:pt x="376" y="400"/>
                      </a:lnTo>
                      <a:lnTo>
                        <a:pt x="456" y="400"/>
                      </a:lnTo>
                      <a:lnTo>
                        <a:pt x="496" y="472"/>
                      </a:lnTo>
                      <a:lnTo>
                        <a:pt x="456" y="544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FEFFFF">
                      <a:alpha val="25882"/>
                    </a:srgbClr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1046" name="Freeform 81">
                  <a:extLst>
                    <a:ext uri="{FF2B5EF4-FFF2-40B4-BE49-F238E27FC236}">
                      <a16:creationId xmlns:a16="http://schemas.microsoft.com/office/drawing/2014/main" xmlns="" id="{8365E7EE-451B-44F6-933F-425F58E67717}"/>
                    </a:ext>
                  </a:extLst>
                </p:cNvPr>
                <p:cNvSpPr>
                  <a:spLocks noChangeAspect="1" noEditPoints="1"/>
                </p:cNvSpPr>
                <p:nvPr/>
              </p:nvSpPr>
              <p:spPr bwMode="auto">
                <a:xfrm rot="924218">
                  <a:off x="8028524" y="1798532"/>
                  <a:ext cx="765349" cy="870075"/>
                </a:xfrm>
                <a:custGeom>
                  <a:avLst/>
                  <a:gdLst>
                    <a:gd name="T0" fmla="*/ 2147483646 w 628"/>
                    <a:gd name="T1" fmla="*/ 2147483646 h 712"/>
                    <a:gd name="T2" fmla="*/ 2147483646 w 628"/>
                    <a:gd name="T3" fmla="*/ 2147483646 h 712"/>
                    <a:gd name="T4" fmla="*/ 2147483646 w 628"/>
                    <a:gd name="T5" fmla="*/ 2147483646 h 712"/>
                    <a:gd name="T6" fmla="*/ 2147483646 w 628"/>
                    <a:gd name="T7" fmla="*/ 2147483646 h 712"/>
                    <a:gd name="T8" fmla="*/ 2147483646 w 628"/>
                    <a:gd name="T9" fmla="*/ 2147483646 h 712"/>
                    <a:gd name="T10" fmla="*/ 2147483646 w 628"/>
                    <a:gd name="T11" fmla="*/ 2147483646 h 712"/>
                    <a:gd name="T12" fmla="*/ 2147483646 w 628"/>
                    <a:gd name="T13" fmla="*/ 2147483646 h 712"/>
                    <a:gd name="T14" fmla="*/ 2147483646 w 628"/>
                    <a:gd name="T15" fmla="*/ 2147483646 h 712"/>
                    <a:gd name="T16" fmla="*/ 2147483646 w 628"/>
                    <a:gd name="T17" fmla="*/ 2147483646 h 712"/>
                    <a:gd name="T18" fmla="*/ 2147483646 w 628"/>
                    <a:gd name="T19" fmla="*/ 2147483646 h 712"/>
                    <a:gd name="T20" fmla="*/ 2147483646 w 628"/>
                    <a:gd name="T21" fmla="*/ 2147483646 h 712"/>
                    <a:gd name="T22" fmla="*/ 2147483646 w 628"/>
                    <a:gd name="T23" fmla="*/ 2147483646 h 712"/>
                    <a:gd name="T24" fmla="*/ 2147483646 w 628"/>
                    <a:gd name="T25" fmla="*/ 2147483646 h 712"/>
                    <a:gd name="T26" fmla="*/ 2147483646 w 628"/>
                    <a:gd name="T27" fmla="*/ 2147483646 h 712"/>
                    <a:gd name="T28" fmla="*/ 2147483646 w 628"/>
                    <a:gd name="T29" fmla="*/ 2147483646 h 712"/>
                    <a:gd name="T30" fmla="*/ 2147483646 w 628"/>
                    <a:gd name="T31" fmla="*/ 0 h 712"/>
                    <a:gd name="T32" fmla="*/ 2147483646 w 628"/>
                    <a:gd name="T33" fmla="*/ 2147483646 h 712"/>
                    <a:gd name="T34" fmla="*/ 2147483646 w 628"/>
                    <a:gd name="T35" fmla="*/ 2147483646 h 712"/>
                    <a:gd name="T36" fmla="*/ 2147483646 w 628"/>
                    <a:gd name="T37" fmla="*/ 2147483646 h 712"/>
                    <a:gd name="T38" fmla="*/ 2147483646 w 628"/>
                    <a:gd name="T39" fmla="*/ 2147483646 h 712"/>
                    <a:gd name="T40" fmla="*/ 2147483646 w 628"/>
                    <a:gd name="T41" fmla="*/ 2147483646 h 712"/>
                    <a:gd name="T42" fmla="*/ 2147483646 w 628"/>
                    <a:gd name="T43" fmla="*/ 2147483646 h 712"/>
                    <a:gd name="T44" fmla="*/ 2147483646 w 628"/>
                    <a:gd name="T45" fmla="*/ 2147483646 h 712"/>
                    <a:gd name="T46" fmla="*/ 0 w 628"/>
                    <a:gd name="T47" fmla="*/ 2147483646 h 712"/>
                    <a:gd name="T48" fmla="*/ 2147483646 w 628"/>
                    <a:gd name="T49" fmla="*/ 2147483646 h 712"/>
                    <a:gd name="T50" fmla="*/ 2147483646 w 628"/>
                    <a:gd name="T51" fmla="*/ 2147483646 h 712"/>
                    <a:gd name="T52" fmla="*/ 2147483646 w 628"/>
                    <a:gd name="T53" fmla="*/ 2147483646 h 712"/>
                    <a:gd name="T54" fmla="*/ 2147483646 w 628"/>
                    <a:gd name="T55" fmla="*/ 2147483646 h 712"/>
                    <a:gd name="T56" fmla="*/ 2147483646 w 628"/>
                    <a:gd name="T57" fmla="*/ 2147483646 h 712"/>
                    <a:gd name="T58" fmla="*/ 2147483646 w 628"/>
                    <a:gd name="T59" fmla="*/ 2147483646 h 712"/>
                    <a:gd name="T60" fmla="*/ 2147483646 w 628"/>
                    <a:gd name="T61" fmla="*/ 2147483646 h 712"/>
                    <a:gd name="T62" fmla="*/ 0 w 628"/>
                    <a:gd name="T63" fmla="*/ 2147483646 h 712"/>
                    <a:gd name="T64" fmla="*/ 2147483646 w 628"/>
                    <a:gd name="T65" fmla="*/ 2147483646 h 712"/>
                    <a:gd name="T66" fmla="*/ 2147483646 w 628"/>
                    <a:gd name="T67" fmla="*/ 2147483646 h 712"/>
                    <a:gd name="T68" fmla="*/ 2147483646 w 628"/>
                    <a:gd name="T69" fmla="*/ 2147483646 h 712"/>
                    <a:gd name="T70" fmla="*/ 2147483646 w 628"/>
                    <a:gd name="T71" fmla="*/ 2147483646 h 712"/>
                    <a:gd name="T72" fmla="*/ 2147483646 w 628"/>
                    <a:gd name="T73" fmla="*/ 2147483646 h 712"/>
                    <a:gd name="T74" fmla="*/ 2147483646 w 628"/>
                    <a:gd name="T75" fmla="*/ 2147483646 h 712"/>
                    <a:gd name="T76" fmla="*/ 2147483646 w 628"/>
                    <a:gd name="T77" fmla="*/ 2147483646 h 712"/>
                    <a:gd name="T78" fmla="*/ 2147483646 w 628"/>
                    <a:gd name="T79" fmla="*/ 2147483646 h 712"/>
                    <a:gd name="T80" fmla="*/ 2147483646 w 628"/>
                    <a:gd name="T81" fmla="*/ 2147483646 h 712"/>
                    <a:gd name="T82" fmla="*/ 2147483646 w 628"/>
                    <a:gd name="T83" fmla="*/ 2147483646 h 712"/>
                    <a:gd name="T84" fmla="*/ 2147483646 w 628"/>
                    <a:gd name="T85" fmla="*/ 2147483646 h 712"/>
                    <a:gd name="T86" fmla="*/ 2147483646 w 628"/>
                    <a:gd name="T87" fmla="*/ 2147483646 h 712"/>
                    <a:gd name="T88" fmla="*/ 2147483646 w 628"/>
                    <a:gd name="T89" fmla="*/ 2147483646 h 712"/>
                    <a:gd name="T90" fmla="*/ 2147483646 w 628"/>
                    <a:gd name="T91" fmla="*/ 2147483646 h 712"/>
                    <a:gd name="T92" fmla="*/ 2147483646 w 628"/>
                    <a:gd name="T93" fmla="*/ 2147483646 h 712"/>
                    <a:gd name="T94" fmla="*/ 2147483646 w 628"/>
                    <a:gd name="T95" fmla="*/ 2147483646 h 712"/>
                    <a:gd name="T96" fmla="*/ 2147483646 w 628"/>
                    <a:gd name="T97" fmla="*/ 2147483646 h 712"/>
                    <a:gd name="T98" fmla="*/ 2147483646 w 628"/>
                    <a:gd name="T99" fmla="*/ 2147483646 h 712"/>
                    <a:gd name="T100" fmla="*/ 2147483646 w 628"/>
                    <a:gd name="T101" fmla="*/ 2147483646 h 712"/>
                    <a:gd name="T102" fmla="*/ 2147483646 w 628"/>
                    <a:gd name="T103" fmla="*/ 2147483646 h 712"/>
                    <a:gd name="T104" fmla="*/ 2147483646 w 628"/>
                    <a:gd name="T105" fmla="*/ 2147483646 h 712"/>
                    <a:gd name="T106" fmla="*/ 2147483646 w 628"/>
                    <a:gd name="T107" fmla="*/ 2147483646 h 712"/>
                    <a:gd name="T108" fmla="*/ 2147483646 w 628"/>
                    <a:gd name="T109" fmla="*/ 2147483646 h 712"/>
                    <a:gd name="T110" fmla="*/ 2147483646 w 628"/>
                    <a:gd name="T111" fmla="*/ 2147483646 h 712"/>
                    <a:gd name="T112" fmla="*/ 2147483646 w 628"/>
                    <a:gd name="T113" fmla="*/ 2147483646 h 712"/>
                    <a:gd name="T114" fmla="*/ 2147483646 w 628"/>
                    <a:gd name="T115" fmla="*/ 2147483646 h 712"/>
                    <a:gd name="T116" fmla="*/ 2147483646 w 628"/>
                    <a:gd name="T117" fmla="*/ 2147483646 h 712"/>
                    <a:gd name="T118" fmla="*/ 2147483646 w 628"/>
                    <a:gd name="T119" fmla="*/ 2147483646 h 712"/>
                    <a:gd name="T120" fmla="*/ 2147483646 w 628"/>
                    <a:gd name="T121" fmla="*/ 2147483646 h 712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0" t="0" r="r" b="b"/>
                  <a:pathLst>
                    <a:path w="628" h="712">
                      <a:moveTo>
                        <a:pt x="620" y="470"/>
                      </a:moveTo>
                      <a:lnTo>
                        <a:pt x="618" y="462"/>
                      </a:lnTo>
                      <a:lnTo>
                        <a:pt x="546" y="480"/>
                      </a:lnTo>
                      <a:lnTo>
                        <a:pt x="520" y="464"/>
                      </a:lnTo>
                      <a:lnTo>
                        <a:pt x="602" y="440"/>
                      </a:lnTo>
                      <a:lnTo>
                        <a:pt x="598" y="430"/>
                      </a:lnTo>
                      <a:lnTo>
                        <a:pt x="504" y="454"/>
                      </a:lnTo>
                      <a:lnTo>
                        <a:pt x="460" y="428"/>
                      </a:lnTo>
                      <a:lnTo>
                        <a:pt x="400" y="374"/>
                      </a:lnTo>
                      <a:lnTo>
                        <a:pt x="402" y="354"/>
                      </a:lnTo>
                      <a:lnTo>
                        <a:pt x="402" y="338"/>
                      </a:lnTo>
                      <a:lnTo>
                        <a:pt x="464" y="282"/>
                      </a:lnTo>
                      <a:lnTo>
                        <a:pt x="508" y="254"/>
                      </a:lnTo>
                      <a:lnTo>
                        <a:pt x="598" y="278"/>
                      </a:lnTo>
                      <a:lnTo>
                        <a:pt x="602" y="268"/>
                      </a:lnTo>
                      <a:lnTo>
                        <a:pt x="524" y="246"/>
                      </a:lnTo>
                      <a:lnTo>
                        <a:pt x="550" y="230"/>
                      </a:lnTo>
                      <a:lnTo>
                        <a:pt x="618" y="246"/>
                      </a:lnTo>
                      <a:lnTo>
                        <a:pt x="620" y="236"/>
                      </a:lnTo>
                      <a:lnTo>
                        <a:pt x="564" y="220"/>
                      </a:lnTo>
                      <a:lnTo>
                        <a:pt x="628" y="182"/>
                      </a:lnTo>
                      <a:lnTo>
                        <a:pt x="620" y="170"/>
                      </a:lnTo>
                      <a:lnTo>
                        <a:pt x="554" y="206"/>
                      </a:lnTo>
                      <a:lnTo>
                        <a:pt x="568" y="146"/>
                      </a:lnTo>
                      <a:lnTo>
                        <a:pt x="558" y="144"/>
                      </a:lnTo>
                      <a:lnTo>
                        <a:pt x="538" y="214"/>
                      </a:lnTo>
                      <a:lnTo>
                        <a:pt x="512" y="230"/>
                      </a:lnTo>
                      <a:lnTo>
                        <a:pt x="532" y="148"/>
                      </a:lnTo>
                      <a:lnTo>
                        <a:pt x="522" y="144"/>
                      </a:lnTo>
                      <a:lnTo>
                        <a:pt x="494" y="238"/>
                      </a:lnTo>
                      <a:lnTo>
                        <a:pt x="450" y="264"/>
                      </a:lnTo>
                      <a:lnTo>
                        <a:pt x="374" y="288"/>
                      </a:lnTo>
                      <a:lnTo>
                        <a:pt x="360" y="278"/>
                      </a:lnTo>
                      <a:lnTo>
                        <a:pt x="344" y="272"/>
                      </a:lnTo>
                      <a:lnTo>
                        <a:pt x="326" y="186"/>
                      </a:lnTo>
                      <a:lnTo>
                        <a:pt x="324" y="136"/>
                      </a:lnTo>
                      <a:lnTo>
                        <a:pt x="390" y="68"/>
                      </a:lnTo>
                      <a:lnTo>
                        <a:pt x="382" y="62"/>
                      </a:lnTo>
                      <a:lnTo>
                        <a:pt x="324" y="118"/>
                      </a:lnTo>
                      <a:lnTo>
                        <a:pt x="324" y="86"/>
                      </a:lnTo>
                      <a:lnTo>
                        <a:pt x="372" y="36"/>
                      </a:lnTo>
                      <a:lnTo>
                        <a:pt x="366" y="30"/>
                      </a:lnTo>
                      <a:lnTo>
                        <a:pt x="324" y="72"/>
                      </a:lnTo>
                      <a:lnTo>
                        <a:pt x="322" y="0"/>
                      </a:lnTo>
                      <a:lnTo>
                        <a:pt x="308" y="0"/>
                      </a:lnTo>
                      <a:lnTo>
                        <a:pt x="306" y="74"/>
                      </a:lnTo>
                      <a:lnTo>
                        <a:pt x="260" y="30"/>
                      </a:lnTo>
                      <a:lnTo>
                        <a:pt x="254" y="36"/>
                      </a:lnTo>
                      <a:lnTo>
                        <a:pt x="306" y="90"/>
                      </a:lnTo>
                      <a:lnTo>
                        <a:pt x="304" y="120"/>
                      </a:lnTo>
                      <a:lnTo>
                        <a:pt x="244" y="62"/>
                      </a:lnTo>
                      <a:lnTo>
                        <a:pt x="236" y="68"/>
                      </a:lnTo>
                      <a:lnTo>
                        <a:pt x="304" y="138"/>
                      </a:lnTo>
                      <a:lnTo>
                        <a:pt x="304" y="190"/>
                      </a:lnTo>
                      <a:lnTo>
                        <a:pt x="286" y="270"/>
                      </a:lnTo>
                      <a:lnTo>
                        <a:pt x="272" y="278"/>
                      </a:lnTo>
                      <a:lnTo>
                        <a:pt x="258" y="286"/>
                      </a:lnTo>
                      <a:lnTo>
                        <a:pt x="174" y="260"/>
                      </a:lnTo>
                      <a:lnTo>
                        <a:pt x="130" y="234"/>
                      </a:lnTo>
                      <a:lnTo>
                        <a:pt x="104" y="144"/>
                      </a:lnTo>
                      <a:lnTo>
                        <a:pt x="94" y="148"/>
                      </a:lnTo>
                      <a:lnTo>
                        <a:pt x="114" y="226"/>
                      </a:lnTo>
                      <a:lnTo>
                        <a:pt x="86" y="212"/>
                      </a:lnTo>
                      <a:lnTo>
                        <a:pt x="68" y="144"/>
                      </a:lnTo>
                      <a:lnTo>
                        <a:pt x="58" y="146"/>
                      </a:lnTo>
                      <a:lnTo>
                        <a:pt x="72" y="204"/>
                      </a:lnTo>
                      <a:lnTo>
                        <a:pt x="8" y="168"/>
                      </a:lnTo>
                      <a:lnTo>
                        <a:pt x="0" y="180"/>
                      </a:lnTo>
                      <a:lnTo>
                        <a:pt x="66" y="220"/>
                      </a:lnTo>
                      <a:lnTo>
                        <a:pt x="6" y="236"/>
                      </a:lnTo>
                      <a:lnTo>
                        <a:pt x="8" y="246"/>
                      </a:lnTo>
                      <a:lnTo>
                        <a:pt x="80" y="228"/>
                      </a:lnTo>
                      <a:lnTo>
                        <a:pt x="106" y="244"/>
                      </a:lnTo>
                      <a:lnTo>
                        <a:pt x="26" y="268"/>
                      </a:lnTo>
                      <a:lnTo>
                        <a:pt x="28" y="278"/>
                      </a:lnTo>
                      <a:lnTo>
                        <a:pt x="122" y="254"/>
                      </a:lnTo>
                      <a:lnTo>
                        <a:pt x="166" y="280"/>
                      </a:lnTo>
                      <a:lnTo>
                        <a:pt x="228" y="336"/>
                      </a:lnTo>
                      <a:lnTo>
                        <a:pt x="228" y="354"/>
                      </a:lnTo>
                      <a:lnTo>
                        <a:pt x="228" y="366"/>
                      </a:lnTo>
                      <a:lnTo>
                        <a:pt x="162" y="426"/>
                      </a:lnTo>
                      <a:lnTo>
                        <a:pt x="118" y="452"/>
                      </a:lnTo>
                      <a:lnTo>
                        <a:pt x="28" y="430"/>
                      </a:lnTo>
                      <a:lnTo>
                        <a:pt x="26" y="440"/>
                      </a:lnTo>
                      <a:lnTo>
                        <a:pt x="102" y="462"/>
                      </a:lnTo>
                      <a:lnTo>
                        <a:pt x="76" y="478"/>
                      </a:lnTo>
                      <a:lnTo>
                        <a:pt x="8" y="462"/>
                      </a:lnTo>
                      <a:lnTo>
                        <a:pt x="6" y="470"/>
                      </a:lnTo>
                      <a:lnTo>
                        <a:pt x="62" y="488"/>
                      </a:lnTo>
                      <a:lnTo>
                        <a:pt x="0" y="526"/>
                      </a:lnTo>
                      <a:lnTo>
                        <a:pt x="6" y="538"/>
                      </a:lnTo>
                      <a:lnTo>
                        <a:pt x="74" y="500"/>
                      </a:lnTo>
                      <a:lnTo>
                        <a:pt x="58" y="562"/>
                      </a:lnTo>
                      <a:lnTo>
                        <a:pt x="68" y="564"/>
                      </a:lnTo>
                      <a:lnTo>
                        <a:pt x="88" y="492"/>
                      </a:lnTo>
                      <a:lnTo>
                        <a:pt x="114" y="478"/>
                      </a:lnTo>
                      <a:lnTo>
                        <a:pt x="94" y="560"/>
                      </a:lnTo>
                      <a:lnTo>
                        <a:pt x="104" y="562"/>
                      </a:lnTo>
                      <a:lnTo>
                        <a:pt x="132" y="468"/>
                      </a:lnTo>
                      <a:lnTo>
                        <a:pt x="176" y="444"/>
                      </a:lnTo>
                      <a:lnTo>
                        <a:pt x="256" y="418"/>
                      </a:lnTo>
                      <a:lnTo>
                        <a:pt x="268" y="428"/>
                      </a:lnTo>
                      <a:lnTo>
                        <a:pt x="282" y="436"/>
                      </a:lnTo>
                      <a:lnTo>
                        <a:pt x="300" y="522"/>
                      </a:lnTo>
                      <a:lnTo>
                        <a:pt x="302" y="572"/>
                      </a:lnTo>
                      <a:lnTo>
                        <a:pt x="236" y="640"/>
                      </a:lnTo>
                      <a:lnTo>
                        <a:pt x="244" y="646"/>
                      </a:lnTo>
                      <a:lnTo>
                        <a:pt x="302" y="590"/>
                      </a:lnTo>
                      <a:lnTo>
                        <a:pt x="302" y="620"/>
                      </a:lnTo>
                      <a:lnTo>
                        <a:pt x="254" y="672"/>
                      </a:lnTo>
                      <a:lnTo>
                        <a:pt x="260" y="678"/>
                      </a:lnTo>
                      <a:lnTo>
                        <a:pt x="304" y="638"/>
                      </a:lnTo>
                      <a:lnTo>
                        <a:pt x="304" y="712"/>
                      </a:lnTo>
                      <a:lnTo>
                        <a:pt x="320" y="712"/>
                      </a:lnTo>
                      <a:lnTo>
                        <a:pt x="320" y="636"/>
                      </a:lnTo>
                      <a:lnTo>
                        <a:pt x="366" y="678"/>
                      </a:lnTo>
                      <a:lnTo>
                        <a:pt x="372" y="672"/>
                      </a:lnTo>
                      <a:lnTo>
                        <a:pt x="320" y="618"/>
                      </a:lnTo>
                      <a:lnTo>
                        <a:pt x="322" y="588"/>
                      </a:lnTo>
                      <a:lnTo>
                        <a:pt x="382" y="646"/>
                      </a:lnTo>
                      <a:lnTo>
                        <a:pt x="390" y="640"/>
                      </a:lnTo>
                      <a:lnTo>
                        <a:pt x="322" y="568"/>
                      </a:lnTo>
                      <a:lnTo>
                        <a:pt x="322" y="518"/>
                      </a:lnTo>
                      <a:lnTo>
                        <a:pt x="340" y="438"/>
                      </a:lnTo>
                      <a:lnTo>
                        <a:pt x="356" y="432"/>
                      </a:lnTo>
                      <a:lnTo>
                        <a:pt x="370" y="422"/>
                      </a:lnTo>
                      <a:lnTo>
                        <a:pt x="452" y="448"/>
                      </a:lnTo>
                      <a:lnTo>
                        <a:pt x="496" y="472"/>
                      </a:lnTo>
                      <a:lnTo>
                        <a:pt x="522" y="562"/>
                      </a:lnTo>
                      <a:lnTo>
                        <a:pt x="532" y="560"/>
                      </a:lnTo>
                      <a:lnTo>
                        <a:pt x="512" y="482"/>
                      </a:lnTo>
                      <a:lnTo>
                        <a:pt x="540" y="496"/>
                      </a:lnTo>
                      <a:lnTo>
                        <a:pt x="558" y="564"/>
                      </a:lnTo>
                      <a:lnTo>
                        <a:pt x="568" y="562"/>
                      </a:lnTo>
                      <a:lnTo>
                        <a:pt x="554" y="504"/>
                      </a:lnTo>
                      <a:lnTo>
                        <a:pt x="618" y="540"/>
                      </a:lnTo>
                      <a:lnTo>
                        <a:pt x="626" y="528"/>
                      </a:lnTo>
                      <a:lnTo>
                        <a:pt x="560" y="488"/>
                      </a:lnTo>
                      <a:lnTo>
                        <a:pt x="620" y="470"/>
                      </a:lnTo>
                      <a:close/>
                      <a:moveTo>
                        <a:pt x="314" y="410"/>
                      </a:moveTo>
                      <a:lnTo>
                        <a:pt x="314" y="410"/>
                      </a:lnTo>
                      <a:lnTo>
                        <a:pt x="304" y="408"/>
                      </a:lnTo>
                      <a:lnTo>
                        <a:pt x="294" y="406"/>
                      </a:lnTo>
                      <a:lnTo>
                        <a:pt x="284" y="400"/>
                      </a:lnTo>
                      <a:lnTo>
                        <a:pt x="276" y="394"/>
                      </a:lnTo>
                      <a:lnTo>
                        <a:pt x="268" y="384"/>
                      </a:lnTo>
                      <a:lnTo>
                        <a:pt x="264" y="376"/>
                      </a:lnTo>
                      <a:lnTo>
                        <a:pt x="260" y="364"/>
                      </a:lnTo>
                      <a:lnTo>
                        <a:pt x="260" y="354"/>
                      </a:lnTo>
                      <a:lnTo>
                        <a:pt x="260" y="342"/>
                      </a:lnTo>
                      <a:lnTo>
                        <a:pt x="264" y="332"/>
                      </a:lnTo>
                      <a:lnTo>
                        <a:pt x="268" y="322"/>
                      </a:lnTo>
                      <a:lnTo>
                        <a:pt x="276" y="314"/>
                      </a:lnTo>
                      <a:lnTo>
                        <a:pt x="284" y="308"/>
                      </a:lnTo>
                      <a:lnTo>
                        <a:pt x="294" y="302"/>
                      </a:lnTo>
                      <a:lnTo>
                        <a:pt x="304" y="300"/>
                      </a:lnTo>
                      <a:lnTo>
                        <a:pt x="314" y="298"/>
                      </a:lnTo>
                      <a:lnTo>
                        <a:pt x="326" y="300"/>
                      </a:lnTo>
                      <a:lnTo>
                        <a:pt x="336" y="302"/>
                      </a:lnTo>
                      <a:lnTo>
                        <a:pt x="346" y="308"/>
                      </a:lnTo>
                      <a:lnTo>
                        <a:pt x="354" y="314"/>
                      </a:lnTo>
                      <a:lnTo>
                        <a:pt x="362" y="322"/>
                      </a:lnTo>
                      <a:lnTo>
                        <a:pt x="366" y="332"/>
                      </a:lnTo>
                      <a:lnTo>
                        <a:pt x="370" y="342"/>
                      </a:lnTo>
                      <a:lnTo>
                        <a:pt x="370" y="354"/>
                      </a:lnTo>
                      <a:lnTo>
                        <a:pt x="370" y="364"/>
                      </a:lnTo>
                      <a:lnTo>
                        <a:pt x="366" y="376"/>
                      </a:lnTo>
                      <a:lnTo>
                        <a:pt x="362" y="384"/>
                      </a:lnTo>
                      <a:lnTo>
                        <a:pt x="354" y="394"/>
                      </a:lnTo>
                      <a:lnTo>
                        <a:pt x="346" y="400"/>
                      </a:lnTo>
                      <a:lnTo>
                        <a:pt x="336" y="406"/>
                      </a:lnTo>
                      <a:lnTo>
                        <a:pt x="326" y="408"/>
                      </a:lnTo>
                      <a:lnTo>
                        <a:pt x="314" y="410"/>
                      </a:lnTo>
                      <a:close/>
                    </a:path>
                  </a:pathLst>
                </a:custGeom>
                <a:solidFill>
                  <a:srgbClr val="FEFFFF">
                    <a:alpha val="76077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</p:grpSp>
        <p:sp>
          <p:nvSpPr>
            <p:cNvPr id="221" name="Freeform 8">
              <a:extLst>
                <a:ext uri="{FF2B5EF4-FFF2-40B4-BE49-F238E27FC236}">
                  <a16:creationId xmlns:a16="http://schemas.microsoft.com/office/drawing/2014/main" xmlns="" id="{167FEC26-16A2-4F32-A551-06CBF85B760B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8267911" y="2855927"/>
              <a:ext cx="865764" cy="1172389"/>
            </a:xfrm>
            <a:custGeom>
              <a:avLst/>
              <a:gdLst>
                <a:gd name="T0" fmla="*/ 562 w 672"/>
                <a:gd name="T1" fmla="*/ 532 h 910"/>
                <a:gd name="T2" fmla="*/ 624 w 672"/>
                <a:gd name="T3" fmla="*/ 522 h 910"/>
                <a:gd name="T4" fmla="*/ 640 w 672"/>
                <a:gd name="T5" fmla="*/ 514 h 910"/>
                <a:gd name="T6" fmla="*/ 636 w 672"/>
                <a:gd name="T7" fmla="*/ 502 h 910"/>
                <a:gd name="T8" fmla="*/ 594 w 672"/>
                <a:gd name="T9" fmla="*/ 460 h 910"/>
                <a:gd name="T10" fmla="*/ 588 w 672"/>
                <a:gd name="T11" fmla="*/ 422 h 910"/>
                <a:gd name="T12" fmla="*/ 610 w 672"/>
                <a:gd name="T13" fmla="*/ 364 h 910"/>
                <a:gd name="T14" fmla="*/ 614 w 672"/>
                <a:gd name="T15" fmla="*/ 352 h 910"/>
                <a:gd name="T16" fmla="*/ 604 w 672"/>
                <a:gd name="T17" fmla="*/ 342 h 910"/>
                <a:gd name="T18" fmla="*/ 560 w 672"/>
                <a:gd name="T19" fmla="*/ 374 h 910"/>
                <a:gd name="T20" fmla="*/ 672 w 672"/>
                <a:gd name="T21" fmla="*/ 156 h 910"/>
                <a:gd name="T22" fmla="*/ 672 w 672"/>
                <a:gd name="T23" fmla="*/ 104 h 910"/>
                <a:gd name="T24" fmla="*/ 644 w 672"/>
                <a:gd name="T25" fmla="*/ 0 h 910"/>
                <a:gd name="T26" fmla="*/ 596 w 672"/>
                <a:gd name="T27" fmla="*/ 120 h 910"/>
                <a:gd name="T28" fmla="*/ 570 w 672"/>
                <a:gd name="T29" fmla="*/ 182 h 910"/>
                <a:gd name="T30" fmla="*/ 476 w 672"/>
                <a:gd name="T31" fmla="*/ 342 h 910"/>
                <a:gd name="T32" fmla="*/ 468 w 672"/>
                <a:gd name="T33" fmla="*/ 296 h 910"/>
                <a:gd name="T34" fmla="*/ 468 w 672"/>
                <a:gd name="T35" fmla="*/ 294 h 910"/>
                <a:gd name="T36" fmla="*/ 468 w 672"/>
                <a:gd name="T37" fmla="*/ 290 h 910"/>
                <a:gd name="T38" fmla="*/ 464 w 672"/>
                <a:gd name="T39" fmla="*/ 288 h 910"/>
                <a:gd name="T40" fmla="*/ 460 w 672"/>
                <a:gd name="T41" fmla="*/ 288 h 910"/>
                <a:gd name="T42" fmla="*/ 450 w 672"/>
                <a:gd name="T43" fmla="*/ 288 h 910"/>
                <a:gd name="T44" fmla="*/ 444 w 672"/>
                <a:gd name="T45" fmla="*/ 300 h 910"/>
                <a:gd name="T46" fmla="*/ 450 w 672"/>
                <a:gd name="T47" fmla="*/ 346 h 910"/>
                <a:gd name="T48" fmla="*/ 320 w 672"/>
                <a:gd name="T49" fmla="*/ 90 h 910"/>
                <a:gd name="T50" fmla="*/ 276 w 672"/>
                <a:gd name="T51" fmla="*/ 70 h 910"/>
                <a:gd name="T52" fmla="*/ 168 w 672"/>
                <a:gd name="T53" fmla="*/ 88 h 910"/>
                <a:gd name="T54" fmla="*/ 246 w 672"/>
                <a:gd name="T55" fmla="*/ 188 h 910"/>
                <a:gd name="T56" fmla="*/ 288 w 672"/>
                <a:gd name="T57" fmla="*/ 240 h 910"/>
                <a:gd name="T58" fmla="*/ 380 w 672"/>
                <a:gd name="T59" fmla="*/ 404 h 910"/>
                <a:gd name="T60" fmla="*/ 328 w 672"/>
                <a:gd name="T61" fmla="*/ 388 h 910"/>
                <a:gd name="T62" fmla="*/ 322 w 672"/>
                <a:gd name="T63" fmla="*/ 398 h 910"/>
                <a:gd name="T64" fmla="*/ 372 w 672"/>
                <a:gd name="T65" fmla="*/ 426 h 910"/>
                <a:gd name="T66" fmla="*/ 188 w 672"/>
                <a:gd name="T67" fmla="*/ 482 h 910"/>
                <a:gd name="T68" fmla="*/ 122 w 672"/>
                <a:gd name="T69" fmla="*/ 494 h 910"/>
                <a:gd name="T70" fmla="*/ 0 w 672"/>
                <a:gd name="T71" fmla="*/ 516 h 910"/>
                <a:gd name="T72" fmla="*/ 54 w 672"/>
                <a:gd name="T73" fmla="*/ 594 h 910"/>
                <a:gd name="T74" fmla="*/ 100 w 672"/>
                <a:gd name="T75" fmla="*/ 610 h 910"/>
                <a:gd name="T76" fmla="*/ 374 w 672"/>
                <a:gd name="T77" fmla="*/ 490 h 910"/>
                <a:gd name="T78" fmla="*/ 352 w 672"/>
                <a:gd name="T79" fmla="*/ 544 h 910"/>
                <a:gd name="T80" fmla="*/ 350 w 672"/>
                <a:gd name="T81" fmla="*/ 562 h 910"/>
                <a:gd name="T82" fmla="*/ 362 w 672"/>
                <a:gd name="T83" fmla="*/ 566 h 910"/>
                <a:gd name="T84" fmla="*/ 420 w 672"/>
                <a:gd name="T85" fmla="*/ 548 h 910"/>
                <a:gd name="T86" fmla="*/ 346 w 672"/>
                <a:gd name="T87" fmla="*/ 752 h 910"/>
                <a:gd name="T88" fmla="*/ 324 w 672"/>
                <a:gd name="T89" fmla="*/ 812 h 910"/>
                <a:gd name="T90" fmla="*/ 352 w 672"/>
                <a:gd name="T91" fmla="*/ 820 h 910"/>
                <a:gd name="T92" fmla="*/ 376 w 672"/>
                <a:gd name="T93" fmla="*/ 760 h 910"/>
                <a:gd name="T94" fmla="*/ 456 w 672"/>
                <a:gd name="T95" fmla="*/ 564 h 910"/>
                <a:gd name="T96" fmla="*/ 494 w 672"/>
                <a:gd name="T97" fmla="*/ 612 h 910"/>
                <a:gd name="T98" fmla="*/ 498 w 672"/>
                <a:gd name="T99" fmla="*/ 620 h 910"/>
                <a:gd name="T100" fmla="*/ 514 w 672"/>
                <a:gd name="T101" fmla="*/ 620 h 910"/>
                <a:gd name="T102" fmla="*/ 512 w 672"/>
                <a:gd name="T103" fmla="*/ 562 h 910"/>
                <a:gd name="T104" fmla="*/ 638 w 672"/>
                <a:gd name="T105" fmla="*/ 822 h 910"/>
                <a:gd name="T106" fmla="*/ 672 w 672"/>
                <a:gd name="T107" fmla="*/ 672 h 910"/>
                <a:gd name="T108" fmla="*/ 504 w 672"/>
                <a:gd name="T109" fmla="*/ 532 h 910"/>
                <a:gd name="T110" fmla="*/ 442 w 672"/>
                <a:gd name="T111" fmla="*/ 526 h 910"/>
                <a:gd name="T112" fmla="*/ 410 w 672"/>
                <a:gd name="T113" fmla="*/ 492 h 910"/>
                <a:gd name="T114" fmla="*/ 404 w 672"/>
                <a:gd name="T115" fmla="*/ 430 h 910"/>
                <a:gd name="T116" fmla="*/ 430 w 672"/>
                <a:gd name="T117" fmla="*/ 392 h 910"/>
                <a:gd name="T118" fmla="*/ 490 w 672"/>
                <a:gd name="T119" fmla="*/ 374 h 910"/>
                <a:gd name="T120" fmla="*/ 544 w 672"/>
                <a:gd name="T121" fmla="*/ 404 h 910"/>
                <a:gd name="T122" fmla="*/ 562 w 672"/>
                <a:gd name="T123" fmla="*/ 448 h 910"/>
                <a:gd name="T124" fmla="*/ 544 w 672"/>
                <a:gd name="T125" fmla="*/ 506 h 9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72" h="910">
                  <a:moveTo>
                    <a:pt x="672" y="672"/>
                  </a:moveTo>
                  <a:lnTo>
                    <a:pt x="670" y="672"/>
                  </a:lnTo>
                  <a:lnTo>
                    <a:pt x="562" y="532"/>
                  </a:lnTo>
                  <a:lnTo>
                    <a:pt x="562" y="532"/>
                  </a:lnTo>
                  <a:lnTo>
                    <a:pt x="572" y="520"/>
                  </a:lnTo>
                  <a:lnTo>
                    <a:pt x="582" y="506"/>
                  </a:lnTo>
                  <a:lnTo>
                    <a:pt x="624" y="522"/>
                  </a:lnTo>
                  <a:lnTo>
                    <a:pt x="624" y="522"/>
                  </a:lnTo>
                  <a:lnTo>
                    <a:pt x="630" y="522"/>
                  </a:lnTo>
                  <a:lnTo>
                    <a:pt x="636" y="520"/>
                  </a:lnTo>
                  <a:lnTo>
                    <a:pt x="636" y="520"/>
                  </a:lnTo>
                  <a:lnTo>
                    <a:pt x="640" y="514"/>
                  </a:lnTo>
                  <a:lnTo>
                    <a:pt x="640" y="514"/>
                  </a:lnTo>
                  <a:lnTo>
                    <a:pt x="640" y="510"/>
                  </a:lnTo>
                  <a:lnTo>
                    <a:pt x="640" y="504"/>
                  </a:lnTo>
                  <a:lnTo>
                    <a:pt x="636" y="502"/>
                  </a:lnTo>
                  <a:lnTo>
                    <a:pt x="632" y="498"/>
                  </a:lnTo>
                  <a:lnTo>
                    <a:pt x="590" y="482"/>
                  </a:lnTo>
                  <a:lnTo>
                    <a:pt x="590" y="482"/>
                  </a:lnTo>
                  <a:lnTo>
                    <a:pt x="594" y="460"/>
                  </a:lnTo>
                  <a:lnTo>
                    <a:pt x="672" y="446"/>
                  </a:lnTo>
                  <a:lnTo>
                    <a:pt x="672" y="410"/>
                  </a:lnTo>
                  <a:lnTo>
                    <a:pt x="588" y="422"/>
                  </a:lnTo>
                  <a:lnTo>
                    <a:pt x="588" y="422"/>
                  </a:lnTo>
                  <a:lnTo>
                    <a:pt x="582" y="406"/>
                  </a:lnTo>
                  <a:lnTo>
                    <a:pt x="576" y="392"/>
                  </a:lnTo>
                  <a:lnTo>
                    <a:pt x="610" y="364"/>
                  </a:lnTo>
                  <a:lnTo>
                    <a:pt x="610" y="364"/>
                  </a:lnTo>
                  <a:lnTo>
                    <a:pt x="614" y="360"/>
                  </a:lnTo>
                  <a:lnTo>
                    <a:pt x="614" y="356"/>
                  </a:lnTo>
                  <a:lnTo>
                    <a:pt x="614" y="356"/>
                  </a:lnTo>
                  <a:lnTo>
                    <a:pt x="614" y="352"/>
                  </a:lnTo>
                  <a:lnTo>
                    <a:pt x="612" y="348"/>
                  </a:lnTo>
                  <a:lnTo>
                    <a:pt x="612" y="348"/>
                  </a:lnTo>
                  <a:lnTo>
                    <a:pt x="608" y="344"/>
                  </a:lnTo>
                  <a:lnTo>
                    <a:pt x="604" y="342"/>
                  </a:lnTo>
                  <a:lnTo>
                    <a:pt x="600" y="344"/>
                  </a:lnTo>
                  <a:lnTo>
                    <a:pt x="594" y="346"/>
                  </a:lnTo>
                  <a:lnTo>
                    <a:pt x="560" y="374"/>
                  </a:lnTo>
                  <a:lnTo>
                    <a:pt x="560" y="374"/>
                  </a:lnTo>
                  <a:lnTo>
                    <a:pt x="550" y="366"/>
                  </a:lnTo>
                  <a:lnTo>
                    <a:pt x="540" y="358"/>
                  </a:lnTo>
                  <a:lnTo>
                    <a:pt x="602" y="190"/>
                  </a:lnTo>
                  <a:lnTo>
                    <a:pt x="672" y="156"/>
                  </a:lnTo>
                  <a:lnTo>
                    <a:pt x="672" y="134"/>
                  </a:lnTo>
                  <a:lnTo>
                    <a:pt x="612" y="160"/>
                  </a:lnTo>
                  <a:lnTo>
                    <a:pt x="624" y="128"/>
                  </a:lnTo>
                  <a:lnTo>
                    <a:pt x="672" y="104"/>
                  </a:lnTo>
                  <a:lnTo>
                    <a:pt x="672" y="84"/>
                  </a:lnTo>
                  <a:lnTo>
                    <a:pt x="634" y="100"/>
                  </a:lnTo>
                  <a:lnTo>
                    <a:pt x="666" y="10"/>
                  </a:lnTo>
                  <a:lnTo>
                    <a:pt x="644" y="0"/>
                  </a:lnTo>
                  <a:lnTo>
                    <a:pt x="606" y="92"/>
                  </a:lnTo>
                  <a:lnTo>
                    <a:pt x="572" y="18"/>
                  </a:lnTo>
                  <a:lnTo>
                    <a:pt x="556" y="26"/>
                  </a:lnTo>
                  <a:lnTo>
                    <a:pt x="596" y="120"/>
                  </a:lnTo>
                  <a:lnTo>
                    <a:pt x="582" y="152"/>
                  </a:lnTo>
                  <a:lnTo>
                    <a:pt x="536" y="52"/>
                  </a:lnTo>
                  <a:lnTo>
                    <a:pt x="518" y="58"/>
                  </a:lnTo>
                  <a:lnTo>
                    <a:pt x="570" y="182"/>
                  </a:lnTo>
                  <a:lnTo>
                    <a:pt x="504" y="344"/>
                  </a:lnTo>
                  <a:lnTo>
                    <a:pt x="504" y="344"/>
                  </a:lnTo>
                  <a:lnTo>
                    <a:pt x="490" y="342"/>
                  </a:lnTo>
                  <a:lnTo>
                    <a:pt x="476" y="342"/>
                  </a:lnTo>
                  <a:lnTo>
                    <a:pt x="468" y="298"/>
                  </a:lnTo>
                  <a:lnTo>
                    <a:pt x="468" y="298"/>
                  </a:lnTo>
                  <a:lnTo>
                    <a:pt x="468" y="296"/>
                  </a:lnTo>
                  <a:lnTo>
                    <a:pt x="468" y="296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70" y="290"/>
                  </a:lnTo>
                  <a:lnTo>
                    <a:pt x="470" y="290"/>
                  </a:lnTo>
                  <a:lnTo>
                    <a:pt x="468" y="290"/>
                  </a:lnTo>
                  <a:lnTo>
                    <a:pt x="468" y="290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58" y="286"/>
                  </a:lnTo>
                  <a:lnTo>
                    <a:pt x="458" y="286"/>
                  </a:lnTo>
                  <a:lnTo>
                    <a:pt x="460" y="288"/>
                  </a:lnTo>
                  <a:lnTo>
                    <a:pt x="460" y="288"/>
                  </a:lnTo>
                  <a:lnTo>
                    <a:pt x="456" y="288"/>
                  </a:lnTo>
                  <a:lnTo>
                    <a:pt x="454" y="288"/>
                  </a:lnTo>
                  <a:lnTo>
                    <a:pt x="454" y="288"/>
                  </a:lnTo>
                  <a:lnTo>
                    <a:pt x="450" y="288"/>
                  </a:lnTo>
                  <a:lnTo>
                    <a:pt x="446" y="290"/>
                  </a:lnTo>
                  <a:lnTo>
                    <a:pt x="444" y="298"/>
                  </a:lnTo>
                  <a:lnTo>
                    <a:pt x="444" y="298"/>
                  </a:lnTo>
                  <a:lnTo>
                    <a:pt x="444" y="300"/>
                  </a:lnTo>
                  <a:lnTo>
                    <a:pt x="444" y="300"/>
                  </a:lnTo>
                  <a:lnTo>
                    <a:pt x="444" y="302"/>
                  </a:lnTo>
                  <a:lnTo>
                    <a:pt x="450" y="346"/>
                  </a:lnTo>
                  <a:lnTo>
                    <a:pt x="450" y="346"/>
                  </a:lnTo>
                  <a:lnTo>
                    <a:pt x="438" y="350"/>
                  </a:lnTo>
                  <a:lnTo>
                    <a:pt x="426" y="356"/>
                  </a:lnTo>
                  <a:lnTo>
                    <a:pt x="310" y="216"/>
                  </a:lnTo>
                  <a:lnTo>
                    <a:pt x="320" y="90"/>
                  </a:lnTo>
                  <a:lnTo>
                    <a:pt x="302" y="88"/>
                  </a:lnTo>
                  <a:lnTo>
                    <a:pt x="288" y="192"/>
                  </a:lnTo>
                  <a:lnTo>
                    <a:pt x="266" y="166"/>
                  </a:lnTo>
                  <a:lnTo>
                    <a:pt x="276" y="70"/>
                  </a:lnTo>
                  <a:lnTo>
                    <a:pt x="258" y="68"/>
                  </a:lnTo>
                  <a:lnTo>
                    <a:pt x="248" y="144"/>
                  </a:lnTo>
                  <a:lnTo>
                    <a:pt x="188" y="72"/>
                  </a:lnTo>
                  <a:lnTo>
                    <a:pt x="168" y="88"/>
                  </a:lnTo>
                  <a:lnTo>
                    <a:pt x="228" y="164"/>
                  </a:lnTo>
                  <a:lnTo>
                    <a:pt x="148" y="158"/>
                  </a:lnTo>
                  <a:lnTo>
                    <a:pt x="146" y="174"/>
                  </a:lnTo>
                  <a:lnTo>
                    <a:pt x="246" y="188"/>
                  </a:lnTo>
                  <a:lnTo>
                    <a:pt x="268" y="214"/>
                  </a:lnTo>
                  <a:lnTo>
                    <a:pt x="156" y="204"/>
                  </a:lnTo>
                  <a:lnTo>
                    <a:pt x="154" y="222"/>
                  </a:lnTo>
                  <a:lnTo>
                    <a:pt x="288" y="240"/>
                  </a:lnTo>
                  <a:lnTo>
                    <a:pt x="396" y="380"/>
                  </a:lnTo>
                  <a:lnTo>
                    <a:pt x="396" y="380"/>
                  </a:lnTo>
                  <a:lnTo>
                    <a:pt x="388" y="392"/>
                  </a:lnTo>
                  <a:lnTo>
                    <a:pt x="380" y="404"/>
                  </a:lnTo>
                  <a:lnTo>
                    <a:pt x="338" y="386"/>
                  </a:lnTo>
                  <a:lnTo>
                    <a:pt x="338" y="386"/>
                  </a:lnTo>
                  <a:lnTo>
                    <a:pt x="334" y="386"/>
                  </a:lnTo>
                  <a:lnTo>
                    <a:pt x="328" y="388"/>
                  </a:lnTo>
                  <a:lnTo>
                    <a:pt x="326" y="390"/>
                  </a:lnTo>
                  <a:lnTo>
                    <a:pt x="322" y="394"/>
                  </a:lnTo>
                  <a:lnTo>
                    <a:pt x="322" y="394"/>
                  </a:lnTo>
                  <a:lnTo>
                    <a:pt x="322" y="398"/>
                  </a:lnTo>
                  <a:lnTo>
                    <a:pt x="322" y="404"/>
                  </a:lnTo>
                  <a:lnTo>
                    <a:pt x="326" y="408"/>
                  </a:lnTo>
                  <a:lnTo>
                    <a:pt x="330" y="410"/>
                  </a:lnTo>
                  <a:lnTo>
                    <a:pt x="372" y="426"/>
                  </a:lnTo>
                  <a:lnTo>
                    <a:pt x="372" y="426"/>
                  </a:lnTo>
                  <a:lnTo>
                    <a:pt x="370" y="438"/>
                  </a:lnTo>
                  <a:lnTo>
                    <a:pt x="368" y="450"/>
                  </a:lnTo>
                  <a:lnTo>
                    <a:pt x="188" y="482"/>
                  </a:lnTo>
                  <a:lnTo>
                    <a:pt x="82" y="410"/>
                  </a:lnTo>
                  <a:lnTo>
                    <a:pt x="72" y="424"/>
                  </a:lnTo>
                  <a:lnTo>
                    <a:pt x="156" y="488"/>
                  </a:lnTo>
                  <a:lnTo>
                    <a:pt x="122" y="494"/>
                  </a:lnTo>
                  <a:lnTo>
                    <a:pt x="44" y="440"/>
                  </a:lnTo>
                  <a:lnTo>
                    <a:pt x="32" y="454"/>
                  </a:lnTo>
                  <a:lnTo>
                    <a:pt x="92" y="500"/>
                  </a:lnTo>
                  <a:lnTo>
                    <a:pt x="0" y="516"/>
                  </a:lnTo>
                  <a:lnTo>
                    <a:pt x="0" y="528"/>
                  </a:lnTo>
                  <a:lnTo>
                    <a:pt x="2" y="540"/>
                  </a:lnTo>
                  <a:lnTo>
                    <a:pt x="100" y="528"/>
                  </a:lnTo>
                  <a:lnTo>
                    <a:pt x="54" y="594"/>
                  </a:lnTo>
                  <a:lnTo>
                    <a:pt x="68" y="604"/>
                  </a:lnTo>
                  <a:lnTo>
                    <a:pt x="130" y="524"/>
                  </a:lnTo>
                  <a:lnTo>
                    <a:pt x="164" y="518"/>
                  </a:lnTo>
                  <a:lnTo>
                    <a:pt x="100" y="610"/>
                  </a:lnTo>
                  <a:lnTo>
                    <a:pt x="116" y="620"/>
                  </a:lnTo>
                  <a:lnTo>
                    <a:pt x="196" y="514"/>
                  </a:lnTo>
                  <a:lnTo>
                    <a:pt x="374" y="490"/>
                  </a:lnTo>
                  <a:lnTo>
                    <a:pt x="374" y="490"/>
                  </a:lnTo>
                  <a:lnTo>
                    <a:pt x="380" y="502"/>
                  </a:lnTo>
                  <a:lnTo>
                    <a:pt x="386" y="516"/>
                  </a:lnTo>
                  <a:lnTo>
                    <a:pt x="352" y="544"/>
                  </a:lnTo>
                  <a:lnTo>
                    <a:pt x="352" y="544"/>
                  </a:lnTo>
                  <a:lnTo>
                    <a:pt x="348" y="548"/>
                  </a:lnTo>
                  <a:lnTo>
                    <a:pt x="346" y="552"/>
                  </a:lnTo>
                  <a:lnTo>
                    <a:pt x="348" y="558"/>
                  </a:lnTo>
                  <a:lnTo>
                    <a:pt x="350" y="562"/>
                  </a:lnTo>
                  <a:lnTo>
                    <a:pt x="350" y="562"/>
                  </a:lnTo>
                  <a:lnTo>
                    <a:pt x="354" y="564"/>
                  </a:lnTo>
                  <a:lnTo>
                    <a:pt x="358" y="566"/>
                  </a:lnTo>
                  <a:lnTo>
                    <a:pt x="362" y="566"/>
                  </a:lnTo>
                  <a:lnTo>
                    <a:pt x="366" y="564"/>
                  </a:lnTo>
                  <a:lnTo>
                    <a:pt x="402" y="534"/>
                  </a:lnTo>
                  <a:lnTo>
                    <a:pt x="402" y="534"/>
                  </a:lnTo>
                  <a:lnTo>
                    <a:pt x="420" y="548"/>
                  </a:lnTo>
                  <a:lnTo>
                    <a:pt x="356" y="722"/>
                  </a:lnTo>
                  <a:lnTo>
                    <a:pt x="240" y="776"/>
                  </a:lnTo>
                  <a:lnTo>
                    <a:pt x="248" y="794"/>
                  </a:lnTo>
                  <a:lnTo>
                    <a:pt x="346" y="752"/>
                  </a:lnTo>
                  <a:lnTo>
                    <a:pt x="334" y="784"/>
                  </a:lnTo>
                  <a:lnTo>
                    <a:pt x="246" y="826"/>
                  </a:lnTo>
                  <a:lnTo>
                    <a:pt x="254" y="842"/>
                  </a:lnTo>
                  <a:lnTo>
                    <a:pt x="324" y="812"/>
                  </a:lnTo>
                  <a:lnTo>
                    <a:pt x="292" y="902"/>
                  </a:lnTo>
                  <a:lnTo>
                    <a:pt x="310" y="910"/>
                  </a:lnTo>
                  <a:lnTo>
                    <a:pt x="314" y="910"/>
                  </a:lnTo>
                  <a:lnTo>
                    <a:pt x="352" y="820"/>
                  </a:lnTo>
                  <a:lnTo>
                    <a:pt x="386" y="892"/>
                  </a:lnTo>
                  <a:lnTo>
                    <a:pt x="402" y="886"/>
                  </a:lnTo>
                  <a:lnTo>
                    <a:pt x="364" y="792"/>
                  </a:lnTo>
                  <a:lnTo>
                    <a:pt x="376" y="760"/>
                  </a:lnTo>
                  <a:lnTo>
                    <a:pt x="422" y="860"/>
                  </a:lnTo>
                  <a:lnTo>
                    <a:pt x="440" y="852"/>
                  </a:lnTo>
                  <a:lnTo>
                    <a:pt x="388" y="730"/>
                  </a:lnTo>
                  <a:lnTo>
                    <a:pt x="456" y="564"/>
                  </a:lnTo>
                  <a:lnTo>
                    <a:pt x="456" y="564"/>
                  </a:lnTo>
                  <a:lnTo>
                    <a:pt x="472" y="566"/>
                  </a:lnTo>
                  <a:lnTo>
                    <a:pt x="486" y="566"/>
                  </a:lnTo>
                  <a:lnTo>
                    <a:pt x="494" y="612"/>
                  </a:lnTo>
                  <a:lnTo>
                    <a:pt x="494" y="612"/>
                  </a:lnTo>
                  <a:lnTo>
                    <a:pt x="496" y="616"/>
                  </a:lnTo>
                  <a:lnTo>
                    <a:pt x="498" y="620"/>
                  </a:lnTo>
                  <a:lnTo>
                    <a:pt x="498" y="620"/>
                  </a:lnTo>
                  <a:lnTo>
                    <a:pt x="504" y="622"/>
                  </a:lnTo>
                  <a:lnTo>
                    <a:pt x="508" y="622"/>
                  </a:lnTo>
                  <a:lnTo>
                    <a:pt x="508" y="622"/>
                  </a:lnTo>
                  <a:lnTo>
                    <a:pt x="514" y="620"/>
                  </a:lnTo>
                  <a:lnTo>
                    <a:pt x="514" y="620"/>
                  </a:lnTo>
                  <a:lnTo>
                    <a:pt x="518" y="614"/>
                  </a:lnTo>
                  <a:lnTo>
                    <a:pt x="518" y="608"/>
                  </a:lnTo>
                  <a:lnTo>
                    <a:pt x="512" y="562"/>
                  </a:lnTo>
                  <a:lnTo>
                    <a:pt x="512" y="562"/>
                  </a:lnTo>
                  <a:lnTo>
                    <a:pt x="530" y="556"/>
                  </a:lnTo>
                  <a:lnTo>
                    <a:pt x="648" y="694"/>
                  </a:lnTo>
                  <a:lnTo>
                    <a:pt x="638" y="822"/>
                  </a:lnTo>
                  <a:lnTo>
                    <a:pt x="656" y="824"/>
                  </a:lnTo>
                  <a:lnTo>
                    <a:pt x="670" y="720"/>
                  </a:lnTo>
                  <a:lnTo>
                    <a:pt x="672" y="722"/>
                  </a:lnTo>
                  <a:lnTo>
                    <a:pt x="672" y="672"/>
                  </a:lnTo>
                  <a:close/>
                  <a:moveTo>
                    <a:pt x="532" y="518"/>
                  </a:moveTo>
                  <a:lnTo>
                    <a:pt x="532" y="518"/>
                  </a:lnTo>
                  <a:lnTo>
                    <a:pt x="518" y="526"/>
                  </a:lnTo>
                  <a:lnTo>
                    <a:pt x="504" y="532"/>
                  </a:lnTo>
                  <a:lnTo>
                    <a:pt x="488" y="534"/>
                  </a:lnTo>
                  <a:lnTo>
                    <a:pt x="472" y="534"/>
                  </a:lnTo>
                  <a:lnTo>
                    <a:pt x="458" y="532"/>
                  </a:lnTo>
                  <a:lnTo>
                    <a:pt x="442" y="526"/>
                  </a:lnTo>
                  <a:lnTo>
                    <a:pt x="430" y="516"/>
                  </a:lnTo>
                  <a:lnTo>
                    <a:pt x="418" y="504"/>
                  </a:lnTo>
                  <a:lnTo>
                    <a:pt x="418" y="504"/>
                  </a:lnTo>
                  <a:lnTo>
                    <a:pt x="410" y="492"/>
                  </a:lnTo>
                  <a:lnTo>
                    <a:pt x="404" y="476"/>
                  </a:lnTo>
                  <a:lnTo>
                    <a:pt x="400" y="462"/>
                  </a:lnTo>
                  <a:lnTo>
                    <a:pt x="400" y="446"/>
                  </a:lnTo>
                  <a:lnTo>
                    <a:pt x="404" y="430"/>
                  </a:lnTo>
                  <a:lnTo>
                    <a:pt x="410" y="416"/>
                  </a:lnTo>
                  <a:lnTo>
                    <a:pt x="418" y="402"/>
                  </a:lnTo>
                  <a:lnTo>
                    <a:pt x="430" y="392"/>
                  </a:lnTo>
                  <a:lnTo>
                    <a:pt x="430" y="392"/>
                  </a:lnTo>
                  <a:lnTo>
                    <a:pt x="444" y="382"/>
                  </a:lnTo>
                  <a:lnTo>
                    <a:pt x="458" y="376"/>
                  </a:lnTo>
                  <a:lnTo>
                    <a:pt x="474" y="374"/>
                  </a:lnTo>
                  <a:lnTo>
                    <a:pt x="490" y="374"/>
                  </a:lnTo>
                  <a:lnTo>
                    <a:pt x="504" y="378"/>
                  </a:lnTo>
                  <a:lnTo>
                    <a:pt x="520" y="384"/>
                  </a:lnTo>
                  <a:lnTo>
                    <a:pt x="532" y="392"/>
                  </a:lnTo>
                  <a:lnTo>
                    <a:pt x="544" y="404"/>
                  </a:lnTo>
                  <a:lnTo>
                    <a:pt x="544" y="404"/>
                  </a:lnTo>
                  <a:lnTo>
                    <a:pt x="552" y="418"/>
                  </a:lnTo>
                  <a:lnTo>
                    <a:pt x="558" y="432"/>
                  </a:lnTo>
                  <a:lnTo>
                    <a:pt x="562" y="448"/>
                  </a:lnTo>
                  <a:lnTo>
                    <a:pt x="562" y="462"/>
                  </a:lnTo>
                  <a:lnTo>
                    <a:pt x="558" y="478"/>
                  </a:lnTo>
                  <a:lnTo>
                    <a:pt x="552" y="492"/>
                  </a:lnTo>
                  <a:lnTo>
                    <a:pt x="544" y="506"/>
                  </a:lnTo>
                  <a:lnTo>
                    <a:pt x="532" y="518"/>
                  </a:lnTo>
                  <a:lnTo>
                    <a:pt x="532" y="518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8000"/>
                </a:srgbClr>
              </a:solidFill>
            </a:ln>
            <a:effectLst>
              <a:glow rad="88900">
                <a:srgbClr val="FEFFFF">
                  <a:alpha val="10000"/>
                </a:srgbClr>
              </a:glow>
              <a:softEdge rad="12700"/>
            </a:effectLst>
          </p:spPr>
          <p:txBody>
            <a:bodyPr/>
            <a:lstStyle/>
            <a:p>
              <a:pPr defTabSz="457200" eaLnBrk="1" hangingPunct="1">
                <a:defRPr/>
              </a:pPr>
              <a:endParaRPr lang="en-US" sz="1800">
                <a:latin typeface="+mn-lt"/>
              </a:endParaRPr>
            </a:p>
          </p:txBody>
        </p:sp>
        <p:sp>
          <p:nvSpPr>
            <p:cNvPr id="222" name="Freeform 12">
              <a:extLst>
                <a:ext uri="{FF2B5EF4-FFF2-40B4-BE49-F238E27FC236}">
                  <a16:creationId xmlns:a16="http://schemas.microsoft.com/office/drawing/2014/main" xmlns="" id="{2B57B39D-E04D-4BD9-9369-19664F9AAF9E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6558164" y="5996260"/>
              <a:ext cx="1289035" cy="867126"/>
            </a:xfrm>
            <a:custGeom>
              <a:avLst/>
              <a:gdLst>
                <a:gd name="T0" fmla="*/ 1036 w 1106"/>
                <a:gd name="T1" fmla="*/ 350 h 744"/>
                <a:gd name="T2" fmla="*/ 772 w 1106"/>
                <a:gd name="T3" fmla="*/ 472 h 744"/>
                <a:gd name="T4" fmla="*/ 736 w 1106"/>
                <a:gd name="T5" fmla="*/ 478 h 744"/>
                <a:gd name="T6" fmla="*/ 660 w 1106"/>
                <a:gd name="T7" fmla="*/ 472 h 744"/>
                <a:gd name="T8" fmla="*/ 638 w 1106"/>
                <a:gd name="T9" fmla="*/ 446 h 744"/>
                <a:gd name="T10" fmla="*/ 604 w 1106"/>
                <a:gd name="T11" fmla="*/ 424 h 744"/>
                <a:gd name="T12" fmla="*/ 848 w 1106"/>
                <a:gd name="T13" fmla="*/ 226 h 744"/>
                <a:gd name="T14" fmla="*/ 792 w 1106"/>
                <a:gd name="T15" fmla="*/ 92 h 744"/>
                <a:gd name="T16" fmla="*/ 738 w 1106"/>
                <a:gd name="T17" fmla="*/ 8 h 744"/>
                <a:gd name="T18" fmla="*/ 630 w 1106"/>
                <a:gd name="T19" fmla="*/ 26 h 744"/>
                <a:gd name="T20" fmla="*/ 604 w 1106"/>
                <a:gd name="T21" fmla="*/ 316 h 744"/>
                <a:gd name="T22" fmla="*/ 592 w 1106"/>
                <a:gd name="T23" fmla="*/ 350 h 744"/>
                <a:gd name="T24" fmla="*/ 544 w 1106"/>
                <a:gd name="T25" fmla="*/ 410 h 744"/>
                <a:gd name="T26" fmla="*/ 474 w 1106"/>
                <a:gd name="T27" fmla="*/ 432 h 744"/>
                <a:gd name="T28" fmla="*/ 430 w 1106"/>
                <a:gd name="T29" fmla="*/ 126 h 744"/>
                <a:gd name="T30" fmla="*/ 284 w 1106"/>
                <a:gd name="T31" fmla="*/ 108 h 744"/>
                <a:gd name="T32" fmla="*/ 182 w 1106"/>
                <a:gd name="T33" fmla="*/ 110 h 744"/>
                <a:gd name="T34" fmla="*/ 146 w 1106"/>
                <a:gd name="T35" fmla="*/ 214 h 744"/>
                <a:gd name="T36" fmla="*/ 384 w 1106"/>
                <a:gd name="T37" fmla="*/ 384 h 744"/>
                <a:gd name="T38" fmla="*/ 408 w 1106"/>
                <a:gd name="T39" fmla="*/ 412 h 744"/>
                <a:gd name="T40" fmla="*/ 438 w 1106"/>
                <a:gd name="T41" fmla="*/ 468 h 744"/>
                <a:gd name="T42" fmla="*/ 420 w 1106"/>
                <a:gd name="T43" fmla="*/ 504 h 744"/>
                <a:gd name="T44" fmla="*/ 414 w 1106"/>
                <a:gd name="T45" fmla="*/ 542 h 744"/>
                <a:gd name="T46" fmla="*/ 142 w 1106"/>
                <a:gd name="T47" fmla="*/ 426 h 744"/>
                <a:gd name="T48" fmla="*/ 136 w 1106"/>
                <a:gd name="T49" fmla="*/ 616 h 744"/>
                <a:gd name="T50" fmla="*/ 114 w 1106"/>
                <a:gd name="T51" fmla="*/ 620 h 744"/>
                <a:gd name="T52" fmla="*/ 2 w 1106"/>
                <a:gd name="T53" fmla="*/ 664 h 744"/>
                <a:gd name="T54" fmla="*/ 80 w 1106"/>
                <a:gd name="T55" fmla="*/ 736 h 744"/>
                <a:gd name="T56" fmla="*/ 246 w 1106"/>
                <a:gd name="T57" fmla="*/ 744 h 744"/>
                <a:gd name="T58" fmla="*/ 422 w 1106"/>
                <a:gd name="T59" fmla="*/ 592 h 744"/>
                <a:gd name="T60" fmla="*/ 446 w 1106"/>
                <a:gd name="T61" fmla="*/ 632 h 744"/>
                <a:gd name="T62" fmla="*/ 470 w 1106"/>
                <a:gd name="T63" fmla="*/ 652 h 744"/>
                <a:gd name="T64" fmla="*/ 480 w 1106"/>
                <a:gd name="T65" fmla="*/ 720 h 744"/>
                <a:gd name="T66" fmla="*/ 514 w 1106"/>
                <a:gd name="T67" fmla="*/ 728 h 744"/>
                <a:gd name="T68" fmla="*/ 546 w 1106"/>
                <a:gd name="T69" fmla="*/ 678 h 744"/>
                <a:gd name="T70" fmla="*/ 584 w 1106"/>
                <a:gd name="T71" fmla="*/ 672 h 744"/>
                <a:gd name="T72" fmla="*/ 620 w 1106"/>
                <a:gd name="T73" fmla="*/ 656 h 744"/>
                <a:gd name="T74" fmla="*/ 670 w 1106"/>
                <a:gd name="T75" fmla="*/ 744 h 744"/>
                <a:gd name="T76" fmla="*/ 720 w 1106"/>
                <a:gd name="T77" fmla="*/ 744 h 744"/>
                <a:gd name="T78" fmla="*/ 934 w 1106"/>
                <a:gd name="T79" fmla="*/ 706 h 744"/>
                <a:gd name="T80" fmla="*/ 656 w 1106"/>
                <a:gd name="T81" fmla="*/ 620 h 744"/>
                <a:gd name="T82" fmla="*/ 676 w 1106"/>
                <a:gd name="T83" fmla="*/ 574 h 744"/>
                <a:gd name="T84" fmla="*/ 746 w 1106"/>
                <a:gd name="T85" fmla="*/ 512 h 744"/>
                <a:gd name="T86" fmla="*/ 778 w 1106"/>
                <a:gd name="T87" fmla="*/ 504 h 744"/>
                <a:gd name="T88" fmla="*/ 1068 w 1106"/>
                <a:gd name="T89" fmla="*/ 512 h 744"/>
                <a:gd name="T90" fmla="*/ 1102 w 1106"/>
                <a:gd name="T91" fmla="*/ 414 h 744"/>
                <a:gd name="T92" fmla="*/ 592 w 1106"/>
                <a:gd name="T93" fmla="*/ 626 h 744"/>
                <a:gd name="T94" fmla="*/ 540 w 1106"/>
                <a:gd name="T95" fmla="*/ 638 h 744"/>
                <a:gd name="T96" fmla="*/ 490 w 1106"/>
                <a:gd name="T97" fmla="*/ 618 h 744"/>
                <a:gd name="T98" fmla="*/ 466 w 1106"/>
                <a:gd name="T99" fmla="*/ 590 h 744"/>
                <a:gd name="T100" fmla="*/ 454 w 1106"/>
                <a:gd name="T101" fmla="*/ 538 h 744"/>
                <a:gd name="T102" fmla="*/ 472 w 1106"/>
                <a:gd name="T103" fmla="*/ 488 h 744"/>
                <a:gd name="T104" fmla="*/ 502 w 1106"/>
                <a:gd name="T105" fmla="*/ 462 h 744"/>
                <a:gd name="T106" fmla="*/ 554 w 1106"/>
                <a:gd name="T107" fmla="*/ 452 h 744"/>
                <a:gd name="T108" fmla="*/ 604 w 1106"/>
                <a:gd name="T109" fmla="*/ 470 h 744"/>
                <a:gd name="T110" fmla="*/ 628 w 1106"/>
                <a:gd name="T111" fmla="*/ 498 h 744"/>
                <a:gd name="T112" fmla="*/ 640 w 1106"/>
                <a:gd name="T113" fmla="*/ 550 h 744"/>
                <a:gd name="T114" fmla="*/ 622 w 1106"/>
                <a:gd name="T115" fmla="*/ 600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06" h="744">
                  <a:moveTo>
                    <a:pt x="1102" y="414"/>
                  </a:moveTo>
                  <a:lnTo>
                    <a:pt x="982" y="434"/>
                  </a:lnTo>
                  <a:lnTo>
                    <a:pt x="1036" y="350"/>
                  </a:lnTo>
                  <a:lnTo>
                    <a:pt x="1026" y="344"/>
                  </a:lnTo>
                  <a:lnTo>
                    <a:pt x="958" y="440"/>
                  </a:lnTo>
                  <a:lnTo>
                    <a:pt x="772" y="472"/>
                  </a:lnTo>
                  <a:lnTo>
                    <a:pt x="886" y="292"/>
                  </a:lnTo>
                  <a:lnTo>
                    <a:pt x="874" y="284"/>
                  </a:lnTo>
                  <a:lnTo>
                    <a:pt x="736" y="478"/>
                  </a:lnTo>
                  <a:lnTo>
                    <a:pt x="668" y="490"/>
                  </a:lnTo>
                  <a:lnTo>
                    <a:pt x="668" y="490"/>
                  </a:lnTo>
                  <a:lnTo>
                    <a:pt x="660" y="472"/>
                  </a:lnTo>
                  <a:lnTo>
                    <a:pt x="648" y="456"/>
                  </a:lnTo>
                  <a:lnTo>
                    <a:pt x="648" y="456"/>
                  </a:lnTo>
                  <a:lnTo>
                    <a:pt x="638" y="446"/>
                  </a:lnTo>
                  <a:lnTo>
                    <a:pt x="628" y="438"/>
                  </a:lnTo>
                  <a:lnTo>
                    <a:pt x="616" y="430"/>
                  </a:lnTo>
                  <a:lnTo>
                    <a:pt x="604" y="424"/>
                  </a:lnTo>
                  <a:lnTo>
                    <a:pt x="626" y="358"/>
                  </a:lnTo>
                  <a:lnTo>
                    <a:pt x="856" y="240"/>
                  </a:lnTo>
                  <a:lnTo>
                    <a:pt x="848" y="226"/>
                  </a:lnTo>
                  <a:lnTo>
                    <a:pt x="636" y="326"/>
                  </a:lnTo>
                  <a:lnTo>
                    <a:pt x="694" y="142"/>
                  </a:lnTo>
                  <a:lnTo>
                    <a:pt x="792" y="92"/>
                  </a:lnTo>
                  <a:lnTo>
                    <a:pt x="786" y="80"/>
                  </a:lnTo>
                  <a:lnTo>
                    <a:pt x="702" y="120"/>
                  </a:lnTo>
                  <a:lnTo>
                    <a:pt x="738" y="8"/>
                  </a:lnTo>
                  <a:lnTo>
                    <a:pt x="718" y="0"/>
                  </a:lnTo>
                  <a:lnTo>
                    <a:pt x="676" y="116"/>
                  </a:lnTo>
                  <a:lnTo>
                    <a:pt x="630" y="26"/>
                  </a:lnTo>
                  <a:lnTo>
                    <a:pt x="620" y="32"/>
                  </a:lnTo>
                  <a:lnTo>
                    <a:pt x="668" y="138"/>
                  </a:lnTo>
                  <a:lnTo>
                    <a:pt x="604" y="316"/>
                  </a:lnTo>
                  <a:lnTo>
                    <a:pt x="506" y="126"/>
                  </a:lnTo>
                  <a:lnTo>
                    <a:pt x="492" y="134"/>
                  </a:lnTo>
                  <a:lnTo>
                    <a:pt x="592" y="350"/>
                  </a:lnTo>
                  <a:lnTo>
                    <a:pt x="568" y="412"/>
                  </a:lnTo>
                  <a:lnTo>
                    <a:pt x="568" y="412"/>
                  </a:lnTo>
                  <a:lnTo>
                    <a:pt x="544" y="410"/>
                  </a:lnTo>
                  <a:lnTo>
                    <a:pt x="520" y="414"/>
                  </a:lnTo>
                  <a:lnTo>
                    <a:pt x="496" y="420"/>
                  </a:lnTo>
                  <a:lnTo>
                    <a:pt x="474" y="432"/>
                  </a:lnTo>
                  <a:lnTo>
                    <a:pt x="432" y="386"/>
                  </a:lnTo>
                  <a:lnTo>
                    <a:pt x="446" y="128"/>
                  </a:lnTo>
                  <a:lnTo>
                    <a:pt x="430" y="126"/>
                  </a:lnTo>
                  <a:lnTo>
                    <a:pt x="410" y="362"/>
                  </a:lnTo>
                  <a:lnTo>
                    <a:pt x="278" y="218"/>
                  </a:lnTo>
                  <a:lnTo>
                    <a:pt x="284" y="108"/>
                  </a:lnTo>
                  <a:lnTo>
                    <a:pt x="272" y="106"/>
                  </a:lnTo>
                  <a:lnTo>
                    <a:pt x="262" y="200"/>
                  </a:lnTo>
                  <a:lnTo>
                    <a:pt x="182" y="110"/>
                  </a:lnTo>
                  <a:lnTo>
                    <a:pt x="166" y="124"/>
                  </a:lnTo>
                  <a:lnTo>
                    <a:pt x="246" y="218"/>
                  </a:lnTo>
                  <a:lnTo>
                    <a:pt x="146" y="214"/>
                  </a:lnTo>
                  <a:lnTo>
                    <a:pt x="146" y="228"/>
                  </a:lnTo>
                  <a:lnTo>
                    <a:pt x="262" y="238"/>
                  </a:lnTo>
                  <a:lnTo>
                    <a:pt x="384" y="384"/>
                  </a:lnTo>
                  <a:lnTo>
                    <a:pt x="172" y="374"/>
                  </a:lnTo>
                  <a:lnTo>
                    <a:pt x="170" y="390"/>
                  </a:lnTo>
                  <a:lnTo>
                    <a:pt x="408" y="412"/>
                  </a:lnTo>
                  <a:lnTo>
                    <a:pt x="446" y="458"/>
                  </a:lnTo>
                  <a:lnTo>
                    <a:pt x="446" y="458"/>
                  </a:lnTo>
                  <a:lnTo>
                    <a:pt x="438" y="468"/>
                  </a:lnTo>
                  <a:lnTo>
                    <a:pt x="430" y="480"/>
                  </a:lnTo>
                  <a:lnTo>
                    <a:pt x="424" y="490"/>
                  </a:lnTo>
                  <a:lnTo>
                    <a:pt x="420" y="504"/>
                  </a:lnTo>
                  <a:lnTo>
                    <a:pt x="416" y="516"/>
                  </a:lnTo>
                  <a:lnTo>
                    <a:pt x="414" y="528"/>
                  </a:lnTo>
                  <a:lnTo>
                    <a:pt x="414" y="542"/>
                  </a:lnTo>
                  <a:lnTo>
                    <a:pt x="414" y="554"/>
                  </a:lnTo>
                  <a:lnTo>
                    <a:pt x="360" y="566"/>
                  </a:lnTo>
                  <a:lnTo>
                    <a:pt x="142" y="426"/>
                  </a:lnTo>
                  <a:lnTo>
                    <a:pt x="134" y="440"/>
                  </a:lnTo>
                  <a:lnTo>
                    <a:pt x="326" y="574"/>
                  </a:lnTo>
                  <a:lnTo>
                    <a:pt x="136" y="616"/>
                  </a:lnTo>
                  <a:lnTo>
                    <a:pt x="44" y="556"/>
                  </a:lnTo>
                  <a:lnTo>
                    <a:pt x="38" y="566"/>
                  </a:lnTo>
                  <a:lnTo>
                    <a:pt x="114" y="620"/>
                  </a:lnTo>
                  <a:lnTo>
                    <a:pt x="0" y="646"/>
                  </a:lnTo>
                  <a:lnTo>
                    <a:pt x="0" y="650"/>
                  </a:lnTo>
                  <a:lnTo>
                    <a:pt x="2" y="664"/>
                  </a:lnTo>
                  <a:lnTo>
                    <a:pt x="124" y="644"/>
                  </a:lnTo>
                  <a:lnTo>
                    <a:pt x="68" y="728"/>
                  </a:lnTo>
                  <a:lnTo>
                    <a:pt x="80" y="736"/>
                  </a:lnTo>
                  <a:lnTo>
                    <a:pt x="146" y="640"/>
                  </a:lnTo>
                  <a:lnTo>
                    <a:pt x="334" y="606"/>
                  </a:lnTo>
                  <a:lnTo>
                    <a:pt x="246" y="744"/>
                  </a:lnTo>
                  <a:lnTo>
                    <a:pt x="268" y="744"/>
                  </a:lnTo>
                  <a:lnTo>
                    <a:pt x="370" y="600"/>
                  </a:lnTo>
                  <a:lnTo>
                    <a:pt x="422" y="592"/>
                  </a:lnTo>
                  <a:lnTo>
                    <a:pt x="422" y="592"/>
                  </a:lnTo>
                  <a:lnTo>
                    <a:pt x="432" y="612"/>
                  </a:lnTo>
                  <a:lnTo>
                    <a:pt x="446" y="632"/>
                  </a:lnTo>
                  <a:lnTo>
                    <a:pt x="446" y="632"/>
                  </a:lnTo>
                  <a:lnTo>
                    <a:pt x="458" y="644"/>
                  </a:lnTo>
                  <a:lnTo>
                    <a:pt x="470" y="652"/>
                  </a:lnTo>
                  <a:lnTo>
                    <a:pt x="482" y="660"/>
                  </a:lnTo>
                  <a:lnTo>
                    <a:pt x="496" y="668"/>
                  </a:lnTo>
                  <a:lnTo>
                    <a:pt x="480" y="720"/>
                  </a:lnTo>
                  <a:lnTo>
                    <a:pt x="434" y="744"/>
                  </a:lnTo>
                  <a:lnTo>
                    <a:pt x="520" y="744"/>
                  </a:lnTo>
                  <a:lnTo>
                    <a:pt x="514" y="728"/>
                  </a:lnTo>
                  <a:lnTo>
                    <a:pt x="532" y="676"/>
                  </a:lnTo>
                  <a:lnTo>
                    <a:pt x="532" y="676"/>
                  </a:lnTo>
                  <a:lnTo>
                    <a:pt x="546" y="678"/>
                  </a:lnTo>
                  <a:lnTo>
                    <a:pt x="558" y="676"/>
                  </a:lnTo>
                  <a:lnTo>
                    <a:pt x="572" y="674"/>
                  </a:lnTo>
                  <a:lnTo>
                    <a:pt x="584" y="672"/>
                  </a:lnTo>
                  <a:lnTo>
                    <a:pt x="596" y="668"/>
                  </a:lnTo>
                  <a:lnTo>
                    <a:pt x="608" y="662"/>
                  </a:lnTo>
                  <a:lnTo>
                    <a:pt x="620" y="656"/>
                  </a:lnTo>
                  <a:lnTo>
                    <a:pt x="632" y="648"/>
                  </a:lnTo>
                  <a:lnTo>
                    <a:pt x="672" y="692"/>
                  </a:lnTo>
                  <a:lnTo>
                    <a:pt x="670" y="744"/>
                  </a:lnTo>
                  <a:lnTo>
                    <a:pt x="692" y="744"/>
                  </a:lnTo>
                  <a:lnTo>
                    <a:pt x="696" y="718"/>
                  </a:lnTo>
                  <a:lnTo>
                    <a:pt x="720" y="744"/>
                  </a:lnTo>
                  <a:lnTo>
                    <a:pt x="762" y="744"/>
                  </a:lnTo>
                  <a:lnTo>
                    <a:pt x="720" y="696"/>
                  </a:lnTo>
                  <a:lnTo>
                    <a:pt x="934" y="706"/>
                  </a:lnTo>
                  <a:lnTo>
                    <a:pt x="934" y="690"/>
                  </a:lnTo>
                  <a:lnTo>
                    <a:pt x="696" y="668"/>
                  </a:lnTo>
                  <a:lnTo>
                    <a:pt x="656" y="620"/>
                  </a:lnTo>
                  <a:lnTo>
                    <a:pt x="656" y="620"/>
                  </a:lnTo>
                  <a:lnTo>
                    <a:pt x="668" y="598"/>
                  </a:lnTo>
                  <a:lnTo>
                    <a:pt x="676" y="574"/>
                  </a:lnTo>
                  <a:lnTo>
                    <a:pt x="680" y="550"/>
                  </a:lnTo>
                  <a:lnTo>
                    <a:pt x="678" y="526"/>
                  </a:lnTo>
                  <a:lnTo>
                    <a:pt x="746" y="512"/>
                  </a:lnTo>
                  <a:lnTo>
                    <a:pt x="962" y="652"/>
                  </a:lnTo>
                  <a:lnTo>
                    <a:pt x="972" y="640"/>
                  </a:lnTo>
                  <a:lnTo>
                    <a:pt x="778" y="504"/>
                  </a:lnTo>
                  <a:lnTo>
                    <a:pt x="968" y="464"/>
                  </a:lnTo>
                  <a:lnTo>
                    <a:pt x="1060" y="524"/>
                  </a:lnTo>
                  <a:lnTo>
                    <a:pt x="1068" y="512"/>
                  </a:lnTo>
                  <a:lnTo>
                    <a:pt x="990" y="458"/>
                  </a:lnTo>
                  <a:lnTo>
                    <a:pt x="1106" y="434"/>
                  </a:lnTo>
                  <a:lnTo>
                    <a:pt x="1102" y="414"/>
                  </a:lnTo>
                  <a:close/>
                  <a:moveTo>
                    <a:pt x="608" y="614"/>
                  </a:moveTo>
                  <a:lnTo>
                    <a:pt x="608" y="614"/>
                  </a:lnTo>
                  <a:lnTo>
                    <a:pt x="592" y="626"/>
                  </a:lnTo>
                  <a:lnTo>
                    <a:pt x="576" y="632"/>
                  </a:lnTo>
                  <a:lnTo>
                    <a:pt x="558" y="636"/>
                  </a:lnTo>
                  <a:lnTo>
                    <a:pt x="540" y="638"/>
                  </a:lnTo>
                  <a:lnTo>
                    <a:pt x="522" y="634"/>
                  </a:lnTo>
                  <a:lnTo>
                    <a:pt x="506" y="628"/>
                  </a:lnTo>
                  <a:lnTo>
                    <a:pt x="490" y="618"/>
                  </a:lnTo>
                  <a:lnTo>
                    <a:pt x="476" y="606"/>
                  </a:lnTo>
                  <a:lnTo>
                    <a:pt x="476" y="606"/>
                  </a:lnTo>
                  <a:lnTo>
                    <a:pt x="466" y="590"/>
                  </a:lnTo>
                  <a:lnTo>
                    <a:pt x="458" y="574"/>
                  </a:lnTo>
                  <a:lnTo>
                    <a:pt x="454" y="556"/>
                  </a:lnTo>
                  <a:lnTo>
                    <a:pt x="454" y="538"/>
                  </a:lnTo>
                  <a:lnTo>
                    <a:pt x="456" y="520"/>
                  </a:lnTo>
                  <a:lnTo>
                    <a:pt x="464" y="504"/>
                  </a:lnTo>
                  <a:lnTo>
                    <a:pt x="472" y="488"/>
                  </a:lnTo>
                  <a:lnTo>
                    <a:pt x="486" y="474"/>
                  </a:lnTo>
                  <a:lnTo>
                    <a:pt x="486" y="474"/>
                  </a:lnTo>
                  <a:lnTo>
                    <a:pt x="502" y="462"/>
                  </a:lnTo>
                  <a:lnTo>
                    <a:pt x="518" y="456"/>
                  </a:lnTo>
                  <a:lnTo>
                    <a:pt x="536" y="452"/>
                  </a:lnTo>
                  <a:lnTo>
                    <a:pt x="554" y="452"/>
                  </a:lnTo>
                  <a:lnTo>
                    <a:pt x="572" y="454"/>
                  </a:lnTo>
                  <a:lnTo>
                    <a:pt x="588" y="460"/>
                  </a:lnTo>
                  <a:lnTo>
                    <a:pt x="604" y="470"/>
                  </a:lnTo>
                  <a:lnTo>
                    <a:pt x="618" y="482"/>
                  </a:lnTo>
                  <a:lnTo>
                    <a:pt x="618" y="482"/>
                  </a:lnTo>
                  <a:lnTo>
                    <a:pt x="628" y="498"/>
                  </a:lnTo>
                  <a:lnTo>
                    <a:pt x="636" y="516"/>
                  </a:lnTo>
                  <a:lnTo>
                    <a:pt x="640" y="532"/>
                  </a:lnTo>
                  <a:lnTo>
                    <a:pt x="640" y="550"/>
                  </a:lnTo>
                  <a:lnTo>
                    <a:pt x="638" y="568"/>
                  </a:lnTo>
                  <a:lnTo>
                    <a:pt x="630" y="586"/>
                  </a:lnTo>
                  <a:lnTo>
                    <a:pt x="622" y="600"/>
                  </a:lnTo>
                  <a:lnTo>
                    <a:pt x="608" y="614"/>
                  </a:lnTo>
                  <a:lnTo>
                    <a:pt x="608" y="614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13000"/>
                </a:srgbClr>
              </a:solidFill>
            </a:ln>
            <a:effectLst>
              <a:glow rad="101600">
                <a:srgbClr val="FEFFFF">
                  <a:alpha val="13000"/>
                </a:srgbClr>
              </a:glow>
            </a:effec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039" name="Freeform 16">
              <a:extLst>
                <a:ext uri="{FF2B5EF4-FFF2-40B4-BE49-F238E27FC236}">
                  <a16:creationId xmlns:a16="http://schemas.microsoft.com/office/drawing/2014/main" xmlns="" id="{7266E593-5EBD-4734-8431-6C8236301F6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8126971" y="6307681"/>
              <a:ext cx="976534" cy="550941"/>
            </a:xfrm>
            <a:custGeom>
              <a:avLst/>
              <a:gdLst>
                <a:gd name="T0" fmla="*/ 2147483646 w 972"/>
                <a:gd name="T1" fmla="*/ 2147483646 h 548"/>
                <a:gd name="T2" fmla="*/ 2147483646 w 972"/>
                <a:gd name="T3" fmla="*/ 2147483646 h 548"/>
                <a:gd name="T4" fmla="*/ 2147483646 w 972"/>
                <a:gd name="T5" fmla="*/ 2147483646 h 548"/>
                <a:gd name="T6" fmla="*/ 2147483646 w 972"/>
                <a:gd name="T7" fmla="*/ 2147483646 h 548"/>
                <a:gd name="T8" fmla="*/ 2147483646 w 972"/>
                <a:gd name="T9" fmla="*/ 2147483646 h 548"/>
                <a:gd name="T10" fmla="*/ 2147483646 w 972"/>
                <a:gd name="T11" fmla="*/ 2147483646 h 548"/>
                <a:gd name="T12" fmla="*/ 2147483646 w 972"/>
                <a:gd name="T13" fmla="*/ 2147483646 h 548"/>
                <a:gd name="T14" fmla="*/ 2147483646 w 972"/>
                <a:gd name="T15" fmla="*/ 2147483646 h 548"/>
                <a:gd name="T16" fmla="*/ 2147483646 w 972"/>
                <a:gd name="T17" fmla="*/ 2147483646 h 548"/>
                <a:gd name="T18" fmla="*/ 2147483646 w 972"/>
                <a:gd name="T19" fmla="*/ 2147483646 h 548"/>
                <a:gd name="T20" fmla="*/ 2147483646 w 972"/>
                <a:gd name="T21" fmla="*/ 2147483646 h 548"/>
                <a:gd name="T22" fmla="*/ 2147483646 w 972"/>
                <a:gd name="T23" fmla="*/ 2147483646 h 548"/>
                <a:gd name="T24" fmla="*/ 2147483646 w 972"/>
                <a:gd name="T25" fmla="*/ 2147483646 h 548"/>
                <a:gd name="T26" fmla="*/ 2147483646 w 972"/>
                <a:gd name="T27" fmla="*/ 2147483646 h 548"/>
                <a:gd name="T28" fmla="*/ 2147483646 w 972"/>
                <a:gd name="T29" fmla="*/ 2147483646 h 548"/>
                <a:gd name="T30" fmla="*/ 2147483646 w 972"/>
                <a:gd name="T31" fmla="*/ 2147483646 h 548"/>
                <a:gd name="T32" fmla="*/ 2147483646 w 972"/>
                <a:gd name="T33" fmla="*/ 0 h 548"/>
                <a:gd name="T34" fmla="*/ 2147483646 w 972"/>
                <a:gd name="T35" fmla="*/ 2147483646 h 548"/>
                <a:gd name="T36" fmla="*/ 2147483646 w 972"/>
                <a:gd name="T37" fmla="*/ 2147483646 h 548"/>
                <a:gd name="T38" fmla="*/ 2147483646 w 972"/>
                <a:gd name="T39" fmla="*/ 2147483646 h 548"/>
                <a:gd name="T40" fmla="*/ 2147483646 w 972"/>
                <a:gd name="T41" fmla="*/ 2147483646 h 548"/>
                <a:gd name="T42" fmla="*/ 2147483646 w 972"/>
                <a:gd name="T43" fmla="*/ 2147483646 h 548"/>
                <a:gd name="T44" fmla="*/ 2147483646 w 972"/>
                <a:gd name="T45" fmla="*/ 2147483646 h 548"/>
                <a:gd name="T46" fmla="*/ 2147483646 w 972"/>
                <a:gd name="T47" fmla="*/ 2147483646 h 548"/>
                <a:gd name="T48" fmla="*/ 2147483646 w 972"/>
                <a:gd name="T49" fmla="*/ 2147483646 h 548"/>
                <a:gd name="T50" fmla="*/ 2147483646 w 972"/>
                <a:gd name="T51" fmla="*/ 2147483646 h 548"/>
                <a:gd name="T52" fmla="*/ 2147483646 w 972"/>
                <a:gd name="T53" fmla="*/ 2147483646 h 548"/>
                <a:gd name="T54" fmla="*/ 2147483646 w 972"/>
                <a:gd name="T55" fmla="*/ 2147483646 h 548"/>
                <a:gd name="T56" fmla="*/ 2147483646 w 972"/>
                <a:gd name="T57" fmla="*/ 2147483646 h 548"/>
                <a:gd name="T58" fmla="*/ 2147483646 w 972"/>
                <a:gd name="T59" fmla="*/ 2147483646 h 548"/>
                <a:gd name="T60" fmla="*/ 2147483646 w 972"/>
                <a:gd name="T61" fmla="*/ 2147483646 h 548"/>
                <a:gd name="T62" fmla="*/ 0 w 972"/>
                <a:gd name="T63" fmla="*/ 2147483646 h 548"/>
                <a:gd name="T64" fmla="*/ 2147483646 w 972"/>
                <a:gd name="T65" fmla="*/ 2147483646 h 548"/>
                <a:gd name="T66" fmla="*/ 2147483646 w 972"/>
                <a:gd name="T67" fmla="*/ 2147483646 h 548"/>
                <a:gd name="T68" fmla="*/ 2147483646 w 972"/>
                <a:gd name="T69" fmla="*/ 2147483646 h 548"/>
                <a:gd name="T70" fmla="*/ 2147483646 w 972"/>
                <a:gd name="T71" fmla="*/ 2147483646 h 548"/>
                <a:gd name="T72" fmla="*/ 2147483646 w 972"/>
                <a:gd name="T73" fmla="*/ 2147483646 h 548"/>
                <a:gd name="T74" fmla="*/ 2147483646 w 972"/>
                <a:gd name="T75" fmla="*/ 2147483646 h 548"/>
                <a:gd name="T76" fmla="*/ 2147483646 w 972"/>
                <a:gd name="T77" fmla="*/ 2147483646 h 548"/>
                <a:gd name="T78" fmla="*/ 2147483646 w 972"/>
                <a:gd name="T79" fmla="*/ 2147483646 h 548"/>
                <a:gd name="T80" fmla="*/ 2147483646 w 972"/>
                <a:gd name="T81" fmla="*/ 2147483646 h 548"/>
                <a:gd name="T82" fmla="*/ 2147483646 w 972"/>
                <a:gd name="T83" fmla="*/ 2147483646 h 548"/>
                <a:gd name="T84" fmla="*/ 2147483646 w 972"/>
                <a:gd name="T85" fmla="*/ 2147483646 h 548"/>
                <a:gd name="T86" fmla="*/ 2147483646 w 972"/>
                <a:gd name="T87" fmla="*/ 2147483646 h 548"/>
                <a:gd name="T88" fmla="*/ 2147483646 w 972"/>
                <a:gd name="T89" fmla="*/ 2147483646 h 548"/>
                <a:gd name="T90" fmla="*/ 2147483646 w 972"/>
                <a:gd name="T91" fmla="*/ 2147483646 h 548"/>
                <a:gd name="T92" fmla="*/ 2147483646 w 972"/>
                <a:gd name="T93" fmla="*/ 2147483646 h 548"/>
                <a:gd name="T94" fmla="*/ 2147483646 w 972"/>
                <a:gd name="T95" fmla="*/ 2147483646 h 548"/>
                <a:gd name="T96" fmla="*/ 2147483646 w 972"/>
                <a:gd name="T97" fmla="*/ 2147483646 h 548"/>
                <a:gd name="T98" fmla="*/ 2147483646 w 972"/>
                <a:gd name="T99" fmla="*/ 2147483646 h 548"/>
                <a:gd name="T100" fmla="*/ 2147483646 w 972"/>
                <a:gd name="T101" fmla="*/ 2147483646 h 548"/>
                <a:gd name="T102" fmla="*/ 2147483646 w 972"/>
                <a:gd name="T103" fmla="*/ 2147483646 h 548"/>
                <a:gd name="T104" fmla="*/ 2147483646 w 972"/>
                <a:gd name="T105" fmla="*/ 2147483646 h 548"/>
                <a:gd name="T106" fmla="*/ 2147483646 w 972"/>
                <a:gd name="T107" fmla="*/ 2147483646 h 548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972" h="548">
                  <a:moveTo>
                    <a:pt x="962" y="360"/>
                  </a:moveTo>
                  <a:lnTo>
                    <a:pt x="962" y="344"/>
                  </a:lnTo>
                  <a:lnTo>
                    <a:pt x="756" y="352"/>
                  </a:lnTo>
                  <a:lnTo>
                    <a:pt x="860" y="232"/>
                  </a:lnTo>
                  <a:lnTo>
                    <a:pt x="972" y="222"/>
                  </a:lnTo>
                  <a:lnTo>
                    <a:pt x="972" y="210"/>
                  </a:lnTo>
                  <a:lnTo>
                    <a:pt x="874" y="214"/>
                  </a:lnTo>
                  <a:lnTo>
                    <a:pt x="954" y="122"/>
                  </a:lnTo>
                  <a:lnTo>
                    <a:pt x="940" y="108"/>
                  </a:lnTo>
                  <a:lnTo>
                    <a:pt x="854" y="200"/>
                  </a:lnTo>
                  <a:lnTo>
                    <a:pt x="846" y="98"/>
                  </a:lnTo>
                  <a:lnTo>
                    <a:pt x="834" y="98"/>
                  </a:lnTo>
                  <a:lnTo>
                    <a:pt x="838" y="218"/>
                  </a:lnTo>
                  <a:lnTo>
                    <a:pt x="742" y="320"/>
                  </a:lnTo>
                  <a:lnTo>
                    <a:pt x="728" y="122"/>
                  </a:lnTo>
                  <a:lnTo>
                    <a:pt x="714" y="122"/>
                  </a:lnTo>
                  <a:lnTo>
                    <a:pt x="720" y="344"/>
                  </a:lnTo>
                  <a:lnTo>
                    <a:pt x="636" y="434"/>
                  </a:lnTo>
                  <a:lnTo>
                    <a:pt x="614" y="422"/>
                  </a:lnTo>
                  <a:lnTo>
                    <a:pt x="590" y="414"/>
                  </a:lnTo>
                  <a:lnTo>
                    <a:pt x="576" y="412"/>
                  </a:lnTo>
                  <a:lnTo>
                    <a:pt x="564" y="412"/>
                  </a:lnTo>
                  <a:lnTo>
                    <a:pt x="552" y="412"/>
                  </a:lnTo>
                  <a:lnTo>
                    <a:pt x="538" y="414"/>
                  </a:lnTo>
                  <a:lnTo>
                    <a:pt x="502" y="312"/>
                  </a:lnTo>
                  <a:lnTo>
                    <a:pt x="602" y="108"/>
                  </a:lnTo>
                  <a:lnTo>
                    <a:pt x="588" y="100"/>
                  </a:lnTo>
                  <a:lnTo>
                    <a:pt x="492" y="282"/>
                  </a:lnTo>
                  <a:lnTo>
                    <a:pt x="440" y="132"/>
                  </a:lnTo>
                  <a:lnTo>
                    <a:pt x="488" y="30"/>
                  </a:lnTo>
                  <a:lnTo>
                    <a:pt x="478" y="24"/>
                  </a:lnTo>
                  <a:lnTo>
                    <a:pt x="432" y="112"/>
                  </a:lnTo>
                  <a:lnTo>
                    <a:pt x="394" y="0"/>
                  </a:lnTo>
                  <a:lnTo>
                    <a:pt x="374" y="6"/>
                  </a:lnTo>
                  <a:lnTo>
                    <a:pt x="410" y="124"/>
                  </a:lnTo>
                  <a:lnTo>
                    <a:pt x="318" y="78"/>
                  </a:lnTo>
                  <a:lnTo>
                    <a:pt x="312" y="88"/>
                  </a:lnTo>
                  <a:lnTo>
                    <a:pt x="416" y="144"/>
                  </a:lnTo>
                  <a:lnTo>
                    <a:pt x="458" y="278"/>
                  </a:lnTo>
                  <a:lnTo>
                    <a:pt x="278" y="192"/>
                  </a:lnTo>
                  <a:lnTo>
                    <a:pt x="272" y="204"/>
                  </a:lnTo>
                  <a:lnTo>
                    <a:pt x="466" y="308"/>
                  </a:lnTo>
                  <a:lnTo>
                    <a:pt x="502" y="426"/>
                  </a:lnTo>
                  <a:lnTo>
                    <a:pt x="490" y="432"/>
                  </a:lnTo>
                  <a:lnTo>
                    <a:pt x="480" y="440"/>
                  </a:lnTo>
                  <a:lnTo>
                    <a:pt x="470" y="448"/>
                  </a:lnTo>
                  <a:lnTo>
                    <a:pt x="460" y="458"/>
                  </a:lnTo>
                  <a:lnTo>
                    <a:pt x="452" y="468"/>
                  </a:lnTo>
                  <a:lnTo>
                    <a:pt x="446" y="478"/>
                  </a:lnTo>
                  <a:lnTo>
                    <a:pt x="440" y="490"/>
                  </a:lnTo>
                  <a:lnTo>
                    <a:pt x="434" y="502"/>
                  </a:lnTo>
                  <a:lnTo>
                    <a:pt x="332" y="482"/>
                  </a:lnTo>
                  <a:lnTo>
                    <a:pt x="202" y="294"/>
                  </a:lnTo>
                  <a:lnTo>
                    <a:pt x="190" y="302"/>
                  </a:lnTo>
                  <a:lnTo>
                    <a:pt x="298" y="476"/>
                  </a:lnTo>
                  <a:lnTo>
                    <a:pt x="142" y="446"/>
                  </a:lnTo>
                  <a:lnTo>
                    <a:pt x="80" y="354"/>
                  </a:lnTo>
                  <a:lnTo>
                    <a:pt x="70" y="360"/>
                  </a:lnTo>
                  <a:lnTo>
                    <a:pt x="120" y="442"/>
                  </a:lnTo>
                  <a:lnTo>
                    <a:pt x="2" y="420"/>
                  </a:lnTo>
                  <a:lnTo>
                    <a:pt x="0" y="426"/>
                  </a:lnTo>
                  <a:lnTo>
                    <a:pt x="0" y="440"/>
                  </a:lnTo>
                  <a:lnTo>
                    <a:pt x="120" y="468"/>
                  </a:lnTo>
                  <a:lnTo>
                    <a:pt x="34" y="526"/>
                  </a:lnTo>
                  <a:lnTo>
                    <a:pt x="40" y="536"/>
                  </a:lnTo>
                  <a:lnTo>
                    <a:pt x="142" y="472"/>
                  </a:lnTo>
                  <a:lnTo>
                    <a:pt x="280" y="504"/>
                  </a:lnTo>
                  <a:lnTo>
                    <a:pt x="214" y="548"/>
                  </a:lnTo>
                  <a:lnTo>
                    <a:pt x="250" y="548"/>
                  </a:lnTo>
                  <a:lnTo>
                    <a:pt x="310" y="512"/>
                  </a:lnTo>
                  <a:lnTo>
                    <a:pt x="428" y="538"/>
                  </a:lnTo>
                  <a:lnTo>
                    <a:pt x="426" y="548"/>
                  </a:lnTo>
                  <a:lnTo>
                    <a:pt x="464" y="548"/>
                  </a:lnTo>
                  <a:lnTo>
                    <a:pt x="466" y="532"/>
                  </a:lnTo>
                  <a:lnTo>
                    <a:pt x="468" y="518"/>
                  </a:lnTo>
                  <a:lnTo>
                    <a:pt x="474" y="504"/>
                  </a:lnTo>
                  <a:lnTo>
                    <a:pt x="482" y="490"/>
                  </a:lnTo>
                  <a:lnTo>
                    <a:pt x="492" y="478"/>
                  </a:lnTo>
                  <a:lnTo>
                    <a:pt x="504" y="468"/>
                  </a:lnTo>
                  <a:lnTo>
                    <a:pt x="516" y="460"/>
                  </a:lnTo>
                  <a:lnTo>
                    <a:pt x="532" y="454"/>
                  </a:lnTo>
                  <a:lnTo>
                    <a:pt x="550" y="450"/>
                  </a:lnTo>
                  <a:lnTo>
                    <a:pt x="570" y="450"/>
                  </a:lnTo>
                  <a:lnTo>
                    <a:pt x="588" y="454"/>
                  </a:lnTo>
                  <a:lnTo>
                    <a:pt x="606" y="460"/>
                  </a:lnTo>
                  <a:lnTo>
                    <a:pt x="622" y="470"/>
                  </a:lnTo>
                  <a:lnTo>
                    <a:pt x="634" y="482"/>
                  </a:lnTo>
                  <a:lnTo>
                    <a:pt x="646" y="498"/>
                  </a:lnTo>
                  <a:lnTo>
                    <a:pt x="654" y="516"/>
                  </a:lnTo>
                  <a:lnTo>
                    <a:pt x="658" y="532"/>
                  </a:lnTo>
                  <a:lnTo>
                    <a:pt x="658" y="548"/>
                  </a:lnTo>
                  <a:lnTo>
                    <a:pt x="696" y="548"/>
                  </a:lnTo>
                  <a:lnTo>
                    <a:pt x="694" y="526"/>
                  </a:lnTo>
                  <a:lnTo>
                    <a:pt x="690" y="504"/>
                  </a:lnTo>
                  <a:lnTo>
                    <a:pt x="686" y="492"/>
                  </a:lnTo>
                  <a:lnTo>
                    <a:pt x="680" y="480"/>
                  </a:lnTo>
                  <a:lnTo>
                    <a:pt x="672" y="470"/>
                  </a:lnTo>
                  <a:lnTo>
                    <a:pt x="664" y="458"/>
                  </a:lnTo>
                  <a:lnTo>
                    <a:pt x="736" y="376"/>
                  </a:lnTo>
                  <a:lnTo>
                    <a:pt x="962" y="360"/>
                  </a:lnTo>
                  <a:close/>
                </a:path>
              </a:pathLst>
            </a:custGeom>
            <a:solidFill>
              <a:srgbClr val="FEFFFF">
                <a:alpha val="76077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xmlns="" id="{AC3FE53F-FCE8-4A2A-A91F-6B737B0D6F0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009650" y="676275"/>
            <a:ext cx="71247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xmlns="" id="{87B69238-5B0F-4C10-9F7D-FCC00F91501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009650" y="1806575"/>
            <a:ext cx="7124700" cy="405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E2C6F23-908E-4AB9-94FD-FD3B859E06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37313" y="59515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58DBA4A-FA9D-4C52-9650-9C6CE076DD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81100" y="5951538"/>
            <a:ext cx="5256213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C75EF5D-69E5-4213-82F5-87E3D4C9E6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73088" y="5951538"/>
            <a:ext cx="6080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8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661E179-8BF6-41F4-95ED-47C59A73C1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30" r:id="rId1"/>
    <p:sldLayoutId id="2147484431" r:id="rId2"/>
    <p:sldLayoutId id="2147484432" r:id="rId3"/>
    <p:sldLayoutId id="2147484433" r:id="rId4"/>
    <p:sldLayoutId id="2147484434" r:id="rId5"/>
    <p:sldLayoutId id="2147484435" r:id="rId6"/>
    <p:sldLayoutId id="2147484436" r:id="rId7"/>
    <p:sldLayoutId id="2147484437" r:id="rId8"/>
    <p:sldLayoutId id="2147484440" r:id="rId9"/>
    <p:sldLayoutId id="2147484438" r:id="rId10"/>
    <p:sldLayoutId id="2147484439" r:id="rId11"/>
    <p:sldLayoutId id="2147484441" r:id="rId12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Trebuchet MS" pitchFamily="34" charset="0"/>
          <a:cs typeface="Trebuchet M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  <a:ea typeface="Trebuchet MS" pitchFamily="34" charset="0"/>
          <a:cs typeface="Trebuchet MS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  <a:ea typeface="Trebuchet MS" pitchFamily="34" charset="0"/>
          <a:cs typeface="Trebuchet MS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  <a:ea typeface="Trebuchet MS" pitchFamily="34" charset="0"/>
          <a:cs typeface="Trebuchet MS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  <a:ea typeface="Trebuchet MS" pitchFamily="34" charset="0"/>
          <a:cs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ts val="600"/>
        </a:spcAft>
        <a:buClr>
          <a:schemeClr val="tx2"/>
        </a:buClr>
        <a:buFont typeface="Wingdings 2" panose="05020102010507070707" pitchFamily="18" charset="2"/>
        <a:buChar char="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ts val="600"/>
        </a:spcAft>
        <a:buClr>
          <a:schemeClr val="tx2"/>
        </a:buClr>
        <a:buFont typeface="Wingdings 2" panose="05020102010507070707" pitchFamily="18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ts val="600"/>
        </a:spcAft>
        <a:buClr>
          <a:schemeClr val="tx2"/>
        </a:buClr>
        <a:buFont typeface="Wingdings 2" panose="05020102010507070707" pitchFamily="18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ts val="600"/>
        </a:spcAft>
        <a:buClr>
          <a:schemeClr val="tx2"/>
        </a:buClr>
        <a:buFont typeface="Wingdings 2" panose="05020102010507070707" pitchFamily="18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ts val="600"/>
        </a:spcAft>
        <a:buClr>
          <a:schemeClr val="tx2"/>
        </a:buClr>
        <a:buFont typeface="Wingdings 2" panose="05020102010507070707" pitchFamily="18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5" Type="http://schemas.openxmlformats.org/officeDocument/2006/relationships/image" Target="../media/image2.wmf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4.xml"/><Relationship Id="rId5" Type="http://schemas.openxmlformats.org/officeDocument/2006/relationships/image" Target="../media/image2.wmf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grass">
            <a:extLst>
              <a:ext uri="{FF2B5EF4-FFF2-40B4-BE49-F238E27FC236}">
                <a16:creationId xmlns:a16="http://schemas.microsoft.com/office/drawing/2014/main" xmlns="" id="{60E2B97B-6FC7-4924-911E-5A179D41DA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rgbClr val="00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POINSET2">
            <a:extLst>
              <a:ext uri="{FF2B5EF4-FFF2-40B4-BE49-F238E27FC236}">
                <a16:creationId xmlns:a16="http://schemas.microsoft.com/office/drawing/2014/main" xmlns="" id="{36B24976-CB55-4C62-8475-AF199BC707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-76200"/>
            <a:ext cx="2251075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 descr="POINSET2">
            <a:extLst>
              <a:ext uri="{FF2B5EF4-FFF2-40B4-BE49-F238E27FC236}">
                <a16:creationId xmlns:a16="http://schemas.microsoft.com/office/drawing/2014/main" xmlns="" id="{F8117875-9F55-4815-8827-5B2BBFA3DE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831012" y="-277812"/>
            <a:ext cx="2187575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WordArt 8">
            <a:extLst>
              <a:ext uri="{FF2B5EF4-FFF2-40B4-BE49-F238E27FC236}">
                <a16:creationId xmlns:a16="http://schemas.microsoft.com/office/drawing/2014/main" xmlns="" id="{2505312E-6032-4ADF-B8A1-A089CF52A85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20040" y="1371600"/>
            <a:ext cx="8503920" cy="304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fromWordArt="1">
            <a:prstTxWarp prst="textPlain">
              <a:avLst>
                <a:gd name="adj" fmla="val 49247"/>
              </a:avLst>
            </a:prstTxWarp>
          </a:bodyPr>
          <a:lstStyle/>
          <a:p>
            <a:pPr algn="ctr">
              <a:defRPr/>
            </a:pPr>
            <a:r>
              <a:rPr lang="en-US" sz="1200" b="1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cs typeface="Times New Roman" pitchFamily="18" charset="0"/>
              </a:rPr>
              <a:t>MÔN : </a:t>
            </a:r>
            <a:r>
              <a:rPr lang="en-US" sz="1200" b="1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cs typeface="Times New Roman" pitchFamily="18" charset="0"/>
              </a:rPr>
              <a:t>TOÁN - LỚP </a:t>
            </a:r>
            <a:r>
              <a:rPr lang="en-US" sz="1200" b="1" kern="1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cs typeface="Times New Roman" pitchFamily="18" charset="0"/>
              </a:rPr>
              <a:t>3</a:t>
            </a:r>
            <a:endParaRPr lang="en-US" sz="900" b="1" kern="10" dirty="0">
              <a:ln w="12700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en-US" sz="1400" b="1" kern="10" dirty="0" err="1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Nhân</a:t>
            </a:r>
            <a:r>
              <a:rPr lang="en-US" sz="1400" b="1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400" b="1" kern="10" dirty="0" err="1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số</a:t>
            </a:r>
            <a:r>
              <a:rPr lang="en-US" sz="1400" b="1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400" b="1" kern="10" dirty="0" err="1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có</a:t>
            </a:r>
            <a:r>
              <a:rPr lang="en-US" sz="1400" b="1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400" b="1" kern="10" dirty="0" err="1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bốn</a:t>
            </a:r>
            <a:r>
              <a:rPr lang="en-US" sz="1400" b="1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400" b="1" kern="10" dirty="0" err="1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chữ</a:t>
            </a:r>
            <a:r>
              <a:rPr lang="en-US" sz="1400" b="1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400" b="1" kern="10" dirty="0" err="1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số</a:t>
            </a:r>
            <a:r>
              <a:rPr lang="en-US" sz="1400" b="1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400" b="1" kern="10" dirty="0" err="1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với</a:t>
            </a:r>
            <a:r>
              <a:rPr lang="en-US" sz="1400" b="1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400" b="1" kern="10" dirty="0" err="1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số</a:t>
            </a:r>
            <a:r>
              <a:rPr lang="en-US" sz="1400" b="1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400" b="1" kern="10" dirty="0" err="1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có</a:t>
            </a:r>
            <a:r>
              <a:rPr lang="en-US" sz="1400" b="1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400" b="1" kern="10" dirty="0" err="1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một</a:t>
            </a:r>
            <a:r>
              <a:rPr lang="en-US" sz="1400" b="1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400" b="1" kern="10" dirty="0" err="1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chữ</a:t>
            </a:r>
            <a:r>
              <a:rPr lang="en-US" sz="1400" b="1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400" b="1" kern="10" dirty="0" err="1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số</a:t>
            </a:r>
            <a:r>
              <a:rPr lang="en-US" sz="1400" b="1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</a:t>
            </a:r>
            <a:r>
              <a:rPr lang="en-US" sz="1050" b="1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( </a:t>
            </a:r>
            <a:r>
              <a:rPr lang="en-US" sz="1050" b="1" kern="10" dirty="0" err="1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Tiếp</a:t>
            </a:r>
            <a:r>
              <a:rPr lang="en-US" sz="1050" b="1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050" b="1" kern="10" dirty="0" err="1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theo</a:t>
            </a:r>
            <a:r>
              <a:rPr lang="en-US" sz="1050" b="1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)</a:t>
            </a:r>
            <a:r>
              <a:rPr lang="en-US" sz="1100" b="1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</a:t>
            </a:r>
          </a:p>
          <a:p>
            <a:pPr algn="ctr">
              <a:defRPr/>
            </a:pPr>
            <a:r>
              <a:rPr lang="en-US" sz="1100" b="1" kern="10" dirty="0" err="1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và</a:t>
            </a:r>
            <a:r>
              <a:rPr lang="en-US" sz="1100" b="1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LUYỆN TẬP </a:t>
            </a:r>
            <a:r>
              <a:rPr lang="en-US" sz="1050" b="1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( Trang116)</a:t>
            </a:r>
            <a:endParaRPr lang="en-US" sz="1400" b="1" kern="10" dirty="0">
              <a:ln w="12700">
                <a:solidFill>
                  <a:srgbClr val="0000FF"/>
                </a:solidFill>
                <a:round/>
                <a:headEnd/>
                <a:tailEnd/>
              </a:ln>
              <a:solidFill>
                <a:srgbClr val="CC33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custDataLst>
      <p:tags r:id="rId1"/>
    </p:custDataLst>
  </p:cSld>
  <p:clrMapOvr>
    <a:masterClrMapping/>
  </p:clrMapOvr>
  <p:transition advTm="23185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CFF953EE-67FE-490D-8353-BF0447E80803}"/>
              </a:ext>
            </a:extLst>
          </p:cNvPr>
          <p:cNvSpPr txBox="1"/>
          <p:nvPr/>
        </p:nvSpPr>
        <p:spPr>
          <a:xfrm>
            <a:off x="381000" y="922338"/>
            <a:ext cx="28956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>
              <a:buFontTx/>
              <a:buAutoNum type="alphaLcParenR"/>
              <a:defRPr/>
            </a:pPr>
            <a:r>
              <a:rPr lang="en-US" sz="3600" b="1" dirty="0">
                <a:cs typeface="Times New Roman" pitchFamily="18" charset="0"/>
              </a:rPr>
              <a:t>  </a:t>
            </a:r>
            <a:r>
              <a:rPr lang="en-US" sz="3600" b="1" dirty="0" smtClean="0">
                <a:cs typeface="Times New Roman" pitchFamily="18" charset="0"/>
              </a:rPr>
              <a:t>1324 </a:t>
            </a:r>
            <a:r>
              <a:rPr lang="en-US" sz="3600" b="1" dirty="0">
                <a:cs typeface="Times New Roman" pitchFamily="18" charset="0"/>
              </a:rPr>
              <a:t>x </a:t>
            </a:r>
            <a:r>
              <a:rPr lang="en-US" sz="3600" b="1" dirty="0" smtClean="0">
                <a:cs typeface="Times New Roman" pitchFamily="18" charset="0"/>
              </a:rPr>
              <a:t>2</a:t>
            </a:r>
            <a:endParaRPr lang="en-US" sz="3600" b="1" dirty="0">
              <a:cs typeface="Times New Roman" pitchFamily="18" charset="0"/>
            </a:endParaRPr>
          </a:p>
          <a:p>
            <a:pPr>
              <a:defRPr/>
            </a:pPr>
            <a:r>
              <a:rPr lang="en-US" sz="3600" b="1" dirty="0">
                <a:cs typeface="Times New Roman" pitchFamily="18" charset="0"/>
              </a:rPr>
              <a:t>      </a:t>
            </a:r>
            <a:r>
              <a:rPr lang="en-US" sz="3600" b="1" dirty="0" smtClean="0">
                <a:cs typeface="Times New Roman" pitchFamily="18" charset="0"/>
              </a:rPr>
              <a:t>1719</a:t>
            </a:r>
            <a:r>
              <a:rPr lang="en-US" sz="3600" b="1" dirty="0" smtClean="0">
                <a:cs typeface="Times New Roman" pitchFamily="18" charset="0"/>
              </a:rPr>
              <a:t> </a:t>
            </a:r>
            <a:r>
              <a:rPr lang="en-US" sz="3600" b="1" dirty="0">
                <a:cs typeface="Times New Roman" pitchFamily="18" charset="0"/>
              </a:rPr>
              <a:t>x </a:t>
            </a:r>
            <a:r>
              <a:rPr lang="en-US" sz="3600" b="1" dirty="0" smtClean="0">
                <a:cs typeface="Times New Roman" pitchFamily="18" charset="0"/>
              </a:rPr>
              <a:t>4</a:t>
            </a:r>
            <a:endParaRPr lang="en-US" sz="3600" b="1" dirty="0">
              <a:cs typeface="Times New Roman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03C8E67F-3BA3-4921-8D21-DEDBA28568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9613" y="922338"/>
            <a:ext cx="2895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 </a:t>
            </a:r>
            <a:r>
              <a:rPr lang="en-US" altLang="vi-VN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2308</a:t>
            </a:r>
            <a:r>
              <a:rPr lang="en-US" altLang="vi-VN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altLang="vi-VN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vi-VN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1206</a:t>
            </a:r>
            <a:r>
              <a:rPr lang="en-US" altLang="vi-VN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5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7E1ACD86-D8FD-4C94-802C-85D1E53C89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76200"/>
            <a:ext cx="53514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1: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altLang="vi-VN" sz="3600" b="1" dirty="0">
              <a:latin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64456472"/>
      </p:ext>
    </p:extLst>
  </p:cSld>
  <p:clrMapOvr>
    <a:masterClrMapping/>
  </p:clrMapOvr>
  <p:transition spd="slow" advTm="4904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>
            <a:extLst>
              <a:ext uri="{FF2B5EF4-FFF2-40B4-BE49-F238E27FC236}">
                <a16:creationId xmlns:a16="http://schemas.microsoft.com/office/drawing/2014/main" xmlns="" id="{6E87D9AE-B3FD-47A5-BEEE-AB5BF03B99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1447800"/>
            <a:ext cx="8534400" cy="181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2600" b="1" i="1">
                <a:latin typeface="Arial" panose="020B0604020202020204" pitchFamily="34" charset="0"/>
                <a:cs typeface="Arial" panose="020B0604020202020204" pitchFamily="34" charset="0"/>
              </a:rPr>
              <a:t>Bài 2 : </a:t>
            </a:r>
            <a:r>
              <a:rPr lang="en-US" altLang="vi-VN" sz="2600" b="1">
                <a:latin typeface="Arial" panose="020B0604020202020204" pitchFamily="34" charset="0"/>
                <a:cs typeface="Arial" panose="020B0604020202020204" pitchFamily="34" charset="0"/>
              </a:rPr>
              <a:t>An</a:t>
            </a:r>
            <a:r>
              <a:rPr lang="en-US" altLang="vi-VN" sz="2600" b="1" i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vi-VN" sz="2600" b="1">
                <a:latin typeface="Arial" panose="020B0604020202020204" pitchFamily="34" charset="0"/>
                <a:cs typeface="Arial" panose="020B0604020202020204" pitchFamily="34" charset="0"/>
              </a:rPr>
              <a:t>mua 3 cái bút , mỗi cái bút giá 2500 đồng. An đưa cho cô bán hàng 8000 đồng . Hỏi cô bán hàng phải trả lại cho An bao nhiêu tiền ?</a:t>
            </a:r>
            <a:endParaRPr lang="vi-VN" altLang="vi-VN" sz="26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84A747C-45FA-4500-9268-95DD3990CF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3521075"/>
            <a:ext cx="8026400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2800" b="1" i="1" u="sng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 1</a:t>
            </a:r>
            <a:r>
              <a:rPr lang="en-US" altLang="vi-VN" sz="2800" b="1" i="1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:Tính số tiền 3 cái bút An mua</a:t>
            </a:r>
          </a:p>
          <a:p>
            <a:pPr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US" altLang="vi-VN" sz="2800" b="1" i="1">
              <a:solidFill>
                <a:srgbClr val="99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14A4EBF5-7B39-41AD-A46B-9C766280E718}"/>
              </a:ext>
            </a:extLst>
          </p:cNvPr>
          <p:cNvCxnSpPr/>
          <p:nvPr/>
        </p:nvCxnSpPr>
        <p:spPr>
          <a:xfrm>
            <a:off x="1524000" y="2057400"/>
            <a:ext cx="7086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82D6E080-18B4-43D3-B9D4-639A091CC6B4}"/>
              </a:ext>
            </a:extLst>
          </p:cNvPr>
          <p:cNvCxnSpPr/>
          <p:nvPr/>
        </p:nvCxnSpPr>
        <p:spPr>
          <a:xfrm>
            <a:off x="457200" y="2590800"/>
            <a:ext cx="5715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35BCE5FF-3518-4B90-ADD6-5C5514929C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1447800"/>
            <a:ext cx="8534400" cy="181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2600" b="1" i="1">
                <a:latin typeface="Arial" panose="020B0604020202020204" pitchFamily="34" charset="0"/>
                <a:cs typeface="Arial" panose="020B0604020202020204" pitchFamily="34" charset="0"/>
              </a:rPr>
              <a:t>Bài 2 : </a:t>
            </a:r>
            <a:r>
              <a:rPr lang="en-US" altLang="vi-VN" sz="2600" b="1">
                <a:latin typeface="Arial" panose="020B0604020202020204" pitchFamily="34" charset="0"/>
                <a:cs typeface="Arial" panose="020B0604020202020204" pitchFamily="34" charset="0"/>
              </a:rPr>
              <a:t>An</a:t>
            </a:r>
            <a:r>
              <a:rPr lang="en-US" altLang="vi-VN" sz="2600" b="1" i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vi-VN" sz="2600" b="1">
                <a:latin typeface="Arial" panose="020B0604020202020204" pitchFamily="34" charset="0"/>
                <a:cs typeface="Arial" panose="020B0604020202020204" pitchFamily="34" charset="0"/>
              </a:rPr>
              <a:t>mua 3 cái bút , mỗi cái bút giá 2500 đồng. An đưa cho cô bán hàng 8000 đồng . </a:t>
            </a:r>
            <a:r>
              <a:rPr lang="en-US" altLang="vi-VN" sz="2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Hỏi cô bán hàng phải trả lại cho An bao nhiêu tiền ?</a:t>
            </a:r>
            <a:endParaRPr lang="vi-VN" altLang="vi-VN" sz="26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90C1C9BD-643A-4F3D-B1C5-B682FF9DE5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4419600"/>
            <a:ext cx="90678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2800" b="1" i="1" u="sng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 2</a:t>
            </a:r>
            <a:r>
              <a:rPr lang="en-US" altLang="vi-VN" sz="2800" b="1" i="1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Tính số tiền cô bán hàng phải trả lại cho An</a:t>
            </a:r>
          </a:p>
          <a:p>
            <a:pPr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2800" b="1" i="1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(Tức là số tiền còn lại của An)</a:t>
            </a:r>
            <a:endParaRPr lang="vi-VN" altLang="vi-VN" sz="2800" b="1">
              <a:solidFill>
                <a:srgbClr val="99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AF3CA4BF-5B80-4633-A0F8-DAE585F5E0FE}"/>
              </a:ext>
            </a:extLst>
          </p:cNvPr>
          <p:cNvSpPr/>
          <p:nvPr/>
        </p:nvSpPr>
        <p:spPr>
          <a:xfrm>
            <a:off x="2571388" y="609600"/>
            <a:ext cx="400122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200" b="1" kern="10" dirty="0" err="1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</a:t>
            </a:r>
            <a:r>
              <a:rPr lang="en-US" sz="3200" b="1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200" b="1" kern="10" dirty="0" err="1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tập</a:t>
            </a:r>
            <a:r>
              <a:rPr lang="en-US" sz="3200" b="1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(</a:t>
            </a:r>
            <a:r>
              <a:rPr lang="en-US" sz="3200" b="1" kern="10" dirty="0" err="1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trang</a:t>
            </a:r>
            <a:r>
              <a:rPr lang="en-US" sz="3200" b="1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116)</a:t>
            </a:r>
          </a:p>
        </p:txBody>
      </p:sp>
    </p:spTree>
    <p:custDataLst>
      <p:tags r:id="rId1"/>
    </p:custDataLst>
  </p:cSld>
  <p:clrMapOvr>
    <a:masterClrMapping/>
  </p:clrMapOvr>
  <p:transition spd="slow" advTm="16153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2" grpId="0"/>
      <p:bldP spid="24" grpId="0"/>
      <p:bldP spid="2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1093887A-087F-473C-A0D8-DFFAE48667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716088"/>
            <a:ext cx="33528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3600" b="1">
                <a:latin typeface=".VnTime" panose="020B7200000000000000" pitchFamily="34" charset="0"/>
              </a:rPr>
              <a:t>Bµi 3. T×m </a:t>
            </a:r>
            <a:r>
              <a:rPr lang="en-US" altLang="vi-VN" sz="4800" b="1" i="1">
                <a:latin typeface=".VnTime" panose="020B7200000000000000" pitchFamily="34" charset="0"/>
                <a:cs typeface="Times New Roman" panose="02020603050405020304" pitchFamily="18" charset="0"/>
              </a:rPr>
              <a:t>x</a:t>
            </a:r>
            <a:r>
              <a:rPr lang="en-US" altLang="vi-VN" sz="3600" b="1">
                <a:latin typeface=".VnTime" panose="020B7200000000000000" pitchFamily="34" charset="0"/>
              </a:rPr>
              <a:t>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B4275C1A-E31A-4153-A326-EDF2841936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000" y="2819400"/>
            <a:ext cx="3733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4000" b="1">
                <a:latin typeface=".VnTime" panose="020B7200000000000000" pitchFamily="34" charset="0"/>
              </a:rPr>
              <a:t>a. </a:t>
            </a:r>
            <a:r>
              <a:rPr lang="en-US" altLang="vi-VN" sz="4800" b="1" i="1">
                <a:latin typeface=".VnTime" panose="020B7200000000000000" pitchFamily="34" charset="0"/>
              </a:rPr>
              <a:t>  </a:t>
            </a:r>
            <a:r>
              <a:rPr lang="en-US" altLang="vi-VN" sz="4000" b="1">
                <a:latin typeface=".VnTime" panose="020B7200000000000000" pitchFamily="34" charset="0"/>
              </a:rPr>
              <a:t> : 3 = 1527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30BF6692-41E6-4BB9-A742-1AE7DFF640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2819400"/>
            <a:ext cx="3530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4000" b="1">
                <a:latin typeface=".VnTime" panose="020B7200000000000000" pitchFamily="34" charset="0"/>
              </a:rPr>
              <a:t>b. </a:t>
            </a:r>
            <a:r>
              <a:rPr lang="en-US" altLang="vi-VN" sz="4800" b="1" i="1">
                <a:latin typeface=".VnTime" panose="020B7200000000000000" pitchFamily="34" charset="0"/>
              </a:rPr>
              <a:t>   </a:t>
            </a:r>
            <a:r>
              <a:rPr lang="en-US" altLang="vi-VN" sz="4000" b="1">
                <a:latin typeface=".VnTime" panose="020B7200000000000000" pitchFamily="34" charset="0"/>
              </a:rPr>
              <a:t>: 4 = 1823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3019F141-9D4D-49ED-B689-1A50FD9C8685}"/>
              </a:ext>
            </a:extLst>
          </p:cNvPr>
          <p:cNvSpPr/>
          <p:nvPr/>
        </p:nvSpPr>
        <p:spPr>
          <a:xfrm>
            <a:off x="2571388" y="609600"/>
            <a:ext cx="400122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200" b="1" kern="10" dirty="0" err="1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</a:t>
            </a:r>
            <a:r>
              <a:rPr lang="en-US" sz="3200" b="1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200" b="1" kern="10" dirty="0" err="1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tập</a:t>
            </a:r>
            <a:r>
              <a:rPr lang="en-US" sz="3200" b="1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(</a:t>
            </a:r>
            <a:r>
              <a:rPr lang="en-US" sz="3200" b="1" kern="10" dirty="0" err="1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trang</a:t>
            </a:r>
            <a:r>
              <a:rPr lang="en-US" sz="3200" b="1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116)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FAE610AC-6CA9-4802-AB60-8852F2BEF8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6200" y="2827338"/>
            <a:ext cx="10922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4000" b="1">
                <a:latin typeface=".VnTime" panose="020B7200000000000000" pitchFamily="34" charset="0"/>
              </a:rPr>
              <a:t>    </a:t>
            </a:r>
            <a:r>
              <a:rPr lang="en-US" altLang="vi-VN" sz="4800" b="1" i="1">
                <a:latin typeface=".VnTime" panose="020B7200000000000000" pitchFamily="34" charset="0"/>
              </a:rPr>
              <a:t>x</a:t>
            </a:r>
            <a:r>
              <a:rPr lang="en-US" altLang="vi-VN" sz="4000" b="1">
                <a:latin typeface=".VnTime" panose="020B7200000000000000" pitchFamily="34" charset="0"/>
              </a:rPr>
              <a:t>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085836E4-DED0-472A-96C7-8D04A2CC11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000" y="2819400"/>
            <a:ext cx="1320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4000" b="1">
                <a:latin typeface=".VnTime" panose="020B7200000000000000" pitchFamily="34" charset="0"/>
              </a:rPr>
              <a:t>   </a:t>
            </a:r>
            <a:r>
              <a:rPr lang="en-US" altLang="vi-VN" sz="4800" b="1" i="1">
                <a:latin typeface=".VnTime" panose="020B7200000000000000" pitchFamily="34" charset="0"/>
              </a:rPr>
              <a:t> x</a:t>
            </a:r>
            <a:r>
              <a:rPr lang="en-US" altLang="vi-VN" sz="4000" b="1">
                <a:latin typeface=".VnTime" panose="020B7200000000000000" pitchFamily="34" charset="0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  <p:transition advTm="6103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1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4" grpId="0"/>
      <p:bldP spid="14" grpId="1"/>
      <p:bldP spid="15" grpId="0"/>
      <p:bldP spid="15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grass">
            <a:extLst>
              <a:ext uri="{FF2B5EF4-FFF2-40B4-BE49-F238E27FC236}">
                <a16:creationId xmlns:a16="http://schemas.microsoft.com/office/drawing/2014/main" xmlns="" id="{CF1E4429-20AB-410C-88B8-5F1605F580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3" name="Picture 3" descr="POINSET2">
            <a:extLst>
              <a:ext uri="{FF2B5EF4-FFF2-40B4-BE49-F238E27FC236}">
                <a16:creationId xmlns:a16="http://schemas.microsoft.com/office/drawing/2014/main" xmlns="" id="{16773AA3-035A-47C6-ACA4-BFA254848F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-76200"/>
            <a:ext cx="2251075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Picture 4" descr="POINSET2">
            <a:extLst>
              <a:ext uri="{FF2B5EF4-FFF2-40B4-BE49-F238E27FC236}">
                <a16:creationId xmlns:a16="http://schemas.microsoft.com/office/drawing/2014/main" xmlns="" id="{BCB942C0-9623-4CDA-886C-535DFA3144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831012" y="-277812"/>
            <a:ext cx="2187575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Picture 3" descr="POINSET2">
            <a:extLst>
              <a:ext uri="{FF2B5EF4-FFF2-40B4-BE49-F238E27FC236}">
                <a16:creationId xmlns:a16="http://schemas.microsoft.com/office/drawing/2014/main" xmlns="" id="{A1D3B9FA-6836-46C0-B3BB-75DE4D364E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76200"/>
            <a:ext cx="2251075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6" name="Rectangle 1">
            <a:extLst>
              <a:ext uri="{FF2B5EF4-FFF2-40B4-BE49-F238E27FC236}">
                <a16:creationId xmlns:a16="http://schemas.microsoft.com/office/drawing/2014/main" xmlns="" id="{887C6C75-72C9-415D-8E96-966690A86E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1249363"/>
            <a:ext cx="6781800" cy="304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FontTx/>
              <a:buChar char="-"/>
            </a:pPr>
            <a:r>
              <a:rPr lang="en-US" altLang="vi-VN" b="1">
                <a:latin typeface="Times New Roman" panose="02020603050405020304" pitchFamily="18" charset="0"/>
              </a:rPr>
              <a:t>Ôn tập cách nhân “Số có 4 chữ số với số có 1 chữ số”.</a:t>
            </a:r>
          </a:p>
          <a:p>
            <a:pPr>
              <a:spcBef>
                <a:spcPct val="0"/>
              </a:spcBef>
              <a:spcAft>
                <a:spcPct val="0"/>
              </a:spcAft>
              <a:buClrTx/>
              <a:buFontTx/>
              <a:buChar char="-"/>
            </a:pPr>
            <a:r>
              <a:rPr lang="en-US" altLang="vi-VN" b="1">
                <a:latin typeface="Times New Roman" panose="02020603050405020304" pitchFamily="18" charset="0"/>
              </a:rPr>
              <a:t>Hoàn thành các bài tập còn lại và chữa lại bài sai.</a:t>
            </a:r>
          </a:p>
          <a:p>
            <a:pPr>
              <a:spcBef>
                <a:spcPct val="0"/>
              </a:spcBef>
              <a:spcAft>
                <a:spcPct val="0"/>
              </a:spcAft>
              <a:buClrTx/>
              <a:buFontTx/>
              <a:buChar char="-"/>
            </a:pPr>
            <a:r>
              <a:rPr lang="en-US" altLang="vi-VN" b="1">
                <a:latin typeface="Times New Roman" panose="02020603050405020304" pitchFamily="18" charset="0"/>
              </a:rPr>
              <a:t>Luyện tập thêm trên trang web: olm.vn.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818A8A42-D3F3-4B0C-92F5-FCD4BC1A210C}"/>
              </a:ext>
            </a:extLst>
          </p:cNvPr>
          <p:cNvSpPr/>
          <p:nvPr/>
        </p:nvSpPr>
        <p:spPr>
          <a:xfrm>
            <a:off x="1371600" y="4410114"/>
            <a:ext cx="6781800" cy="1107996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6600" b="1" dirty="0" err="1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0066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ZapfChancery-Medium" pitchFamily="2" charset="0"/>
                <a:ea typeface="ZapfChancery-Medium" pitchFamily="2" charset="0"/>
                <a:cs typeface="ZapfChancery-Medium" pitchFamily="2" charset="0"/>
              </a:rPr>
              <a:t>Tạm</a:t>
            </a:r>
            <a:r>
              <a:rPr lang="en-US" sz="6600" b="1" dirty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0066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ZapfChancery-Medium" pitchFamily="2" charset="0"/>
                <a:ea typeface="ZapfChancery-Medium" pitchFamily="2" charset="0"/>
                <a:cs typeface="ZapfChancery-Medium" pitchFamily="2" charset="0"/>
              </a:rPr>
              <a:t> </a:t>
            </a:r>
            <a:r>
              <a:rPr lang="en-US" sz="6600" b="1" dirty="0" err="1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0066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ZapfChancery-Medium" pitchFamily="2" charset="0"/>
                <a:ea typeface="ZapfChancery-Medium" pitchFamily="2" charset="0"/>
                <a:cs typeface="ZapfChancery-Medium" pitchFamily="2" charset="0"/>
              </a:rPr>
              <a:t>biệt</a:t>
            </a:r>
            <a:r>
              <a:rPr lang="en-US" sz="6600" b="1" dirty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0066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ZapfChancery-Medium" pitchFamily="2" charset="0"/>
                <a:ea typeface="ZapfChancery-Medium" pitchFamily="2" charset="0"/>
                <a:cs typeface="ZapfChancery-Medium" pitchFamily="2" charset="0"/>
              </a:rPr>
              <a:t> </a:t>
            </a:r>
            <a:r>
              <a:rPr lang="en-US" sz="6600" b="1" dirty="0" err="1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0066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ZapfChancery-Medium" pitchFamily="2" charset="0"/>
                <a:ea typeface="ZapfChancery-Medium" pitchFamily="2" charset="0"/>
                <a:cs typeface="ZapfChancery-Medium" pitchFamily="2" charset="0"/>
              </a:rPr>
              <a:t>các</a:t>
            </a:r>
            <a:r>
              <a:rPr lang="en-US" sz="6600" b="1" dirty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0066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ZapfChancery-Medium" pitchFamily="2" charset="0"/>
                <a:ea typeface="ZapfChancery-Medium" pitchFamily="2" charset="0"/>
                <a:cs typeface="ZapfChancery-Medium" pitchFamily="2" charset="0"/>
              </a:rPr>
              <a:t> con!</a:t>
            </a:r>
          </a:p>
        </p:txBody>
      </p:sp>
      <p:sp>
        <p:nvSpPr>
          <p:cNvPr id="20488" name="Rectangle 7">
            <a:extLst>
              <a:ext uri="{FF2B5EF4-FFF2-40B4-BE49-F238E27FC236}">
                <a16:creationId xmlns:a16="http://schemas.microsoft.com/office/drawing/2014/main" xmlns="" id="{473CA9A6-FDED-41E5-8662-670ADB111D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3475" y="446088"/>
            <a:ext cx="506412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b="1">
                <a:solidFill>
                  <a:srgbClr val="FF0000"/>
                </a:solidFill>
                <a:latin typeface="Times New Roman" panose="02020603050405020304" pitchFamily="18" charset="0"/>
              </a:rPr>
              <a:t>CỦNG CỐ - DẶN DÒ</a:t>
            </a:r>
          </a:p>
        </p:txBody>
      </p:sp>
    </p:spTree>
    <p:custDataLst>
      <p:tags r:id="rId1"/>
    </p:custDataLst>
  </p:cSld>
  <p:clrMapOvr>
    <a:masterClrMapping/>
  </p:clrMapOvr>
  <p:transition advTm="27595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>
            <a:extLst>
              <a:ext uri="{FF2B5EF4-FFF2-40B4-BE49-F238E27FC236}">
                <a16:creationId xmlns:a16="http://schemas.microsoft.com/office/drawing/2014/main" xmlns="" id="{2C1B58F6-17F4-4290-98DF-F64E1D775E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1338" y="762000"/>
            <a:ext cx="4665662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 tiêu bài học:</a:t>
            </a:r>
          </a:p>
        </p:txBody>
      </p:sp>
      <p:sp>
        <p:nvSpPr>
          <p:cNvPr id="21507" name="Text Box 3">
            <a:extLst>
              <a:ext uri="{FF2B5EF4-FFF2-40B4-BE49-F238E27FC236}">
                <a16:creationId xmlns:a16="http://schemas.microsoft.com/office/drawing/2014/main" xmlns="" id="{6ED98680-2F40-4E29-B4F7-6EDBDA4530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079625"/>
            <a:ext cx="8382000" cy="184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2800" b="1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 Biết thực hiện phép nhân số có bốn chữ số      với số có một chữ số (có nhớ hai lần không liền nhau)</a:t>
            </a:r>
          </a:p>
          <a:p>
            <a:pPr algn="just" eaLnBrk="1" hangingPunct="1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endParaRPr lang="en-US" altLang="vi-VN" sz="2000" b="1">
              <a:solidFill>
                <a:srgbClr val="99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Box 3">
            <a:extLst>
              <a:ext uri="{FF2B5EF4-FFF2-40B4-BE49-F238E27FC236}">
                <a16:creationId xmlns:a16="http://schemas.microsoft.com/office/drawing/2014/main" xmlns="" id="{576EEBB1-1FE0-46DA-BE50-336794E79F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994025"/>
            <a:ext cx="8382000" cy="1046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endParaRPr lang="en-US" altLang="vi-VN" sz="2000" b="1">
              <a:solidFill>
                <a:srgbClr val="99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2800" b="1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 Giải các bài toán có liên quan.</a:t>
            </a:r>
          </a:p>
        </p:txBody>
      </p:sp>
    </p:spTree>
    <p:custDataLst>
      <p:tags r:id="rId1"/>
    </p:custDataLst>
  </p:cSld>
  <p:clrMapOvr>
    <a:masterClrMapping/>
  </p:clrMapOvr>
  <p:transition spd="slow" advTm="2103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7">
            <a:extLst>
              <a:ext uri="{FF2B5EF4-FFF2-40B4-BE49-F238E27FC236}">
                <a16:creationId xmlns:a16="http://schemas.microsoft.com/office/drawing/2014/main" xmlns="" id="{7EF70D9C-01BF-4267-B424-07E24AC176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524000"/>
            <a:ext cx="1219200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>
              <a:lnSpc>
                <a:spcPct val="150000"/>
              </a:lnSpc>
              <a:spcAft>
                <a:spcPct val="0"/>
              </a:spcAft>
              <a:buClrTx/>
              <a:buFontTx/>
              <a:buNone/>
            </a:pPr>
            <a:r>
              <a:rPr lang="en-US" altLang="vi-VN" b="1">
                <a:latin typeface="Times New Roman" panose="02020603050405020304" pitchFamily="18" charset="0"/>
              </a:rPr>
              <a:t>Tính:</a:t>
            </a:r>
          </a:p>
          <a:p>
            <a:pPr algn="just">
              <a:spcAft>
                <a:spcPct val="0"/>
              </a:spcAft>
              <a:buClrTx/>
              <a:buFontTx/>
              <a:buNone/>
            </a:pPr>
            <a:endParaRPr lang="en-US" altLang="vi-VN" sz="3100" b="1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99" name="Text Box 18">
            <a:extLst>
              <a:ext uri="{FF2B5EF4-FFF2-40B4-BE49-F238E27FC236}">
                <a16:creationId xmlns:a16="http://schemas.microsoft.com/office/drawing/2014/main" xmlns="" id="{F8014E38-553A-4A55-BBC7-CA741EBFE3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8975" y="3733800"/>
            <a:ext cx="10890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2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6039</a:t>
            </a:r>
          </a:p>
        </p:txBody>
      </p:sp>
      <p:grpSp>
        <p:nvGrpSpPr>
          <p:cNvPr id="2" name="Group 19">
            <a:extLst>
              <a:ext uri="{FF2B5EF4-FFF2-40B4-BE49-F238E27FC236}">
                <a16:creationId xmlns:a16="http://schemas.microsoft.com/office/drawing/2014/main" xmlns="" id="{DC57984C-80AC-43C1-AF04-01814DC1A215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2667000"/>
            <a:ext cx="2667000" cy="1071563"/>
            <a:chOff x="288" y="1545"/>
            <a:chExt cx="1680" cy="675"/>
          </a:xfrm>
        </p:grpSpPr>
        <p:sp>
          <p:nvSpPr>
            <p:cNvPr id="8216" name="Text Box 20">
              <a:extLst>
                <a:ext uri="{FF2B5EF4-FFF2-40B4-BE49-F238E27FC236}">
                  <a16:creationId xmlns:a16="http://schemas.microsoft.com/office/drawing/2014/main" xmlns="" id="{2B1C6C7D-7F7E-4A5A-8EDA-9D6811927A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" y="1545"/>
              <a:ext cx="122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vi-VN" sz="2800" b="1">
                  <a:latin typeface="Arial" panose="020B0604020202020204" pitchFamily="34" charset="0"/>
                  <a:cs typeface="Arial" panose="020B0604020202020204" pitchFamily="34" charset="0"/>
                </a:rPr>
                <a:t>        2013</a:t>
              </a:r>
            </a:p>
          </p:txBody>
        </p:sp>
        <p:sp>
          <p:nvSpPr>
            <p:cNvPr id="8217" name="Text Box 21">
              <a:extLst>
                <a:ext uri="{FF2B5EF4-FFF2-40B4-BE49-F238E27FC236}">
                  <a16:creationId xmlns:a16="http://schemas.microsoft.com/office/drawing/2014/main" xmlns="" id="{051B89A2-6C04-4E8B-83CF-415CC0CA69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2" y="1792"/>
              <a:ext cx="618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vi-VN" sz="2800" b="1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8218" name="Text Box 22">
              <a:extLst>
                <a:ext uri="{FF2B5EF4-FFF2-40B4-BE49-F238E27FC236}">
                  <a16:creationId xmlns:a16="http://schemas.microsoft.com/office/drawing/2014/main" xmlns="" id="{10230F33-E3B8-402F-8186-4D30F1455C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8" y="1893"/>
              <a:ext cx="120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vi-VN" sz="2800" b="1">
                  <a:latin typeface="Arial" panose="020B0604020202020204" pitchFamily="34" charset="0"/>
                  <a:cs typeface="Arial" panose="020B0604020202020204" pitchFamily="34" charset="0"/>
                </a:rPr>
                <a:t>      3</a:t>
              </a:r>
            </a:p>
          </p:txBody>
        </p:sp>
        <p:sp>
          <p:nvSpPr>
            <p:cNvPr id="4120" name="Line 23">
              <a:extLst>
                <a:ext uri="{FF2B5EF4-FFF2-40B4-BE49-F238E27FC236}">
                  <a16:creationId xmlns:a16="http://schemas.microsoft.com/office/drawing/2014/main" xmlns="" id="{98878E14-8519-4060-8983-383CAEA30D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" y="2217"/>
              <a:ext cx="696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7912" name="Rectangle 24">
            <a:extLst>
              <a:ext uri="{FF2B5EF4-FFF2-40B4-BE49-F238E27FC236}">
                <a16:creationId xmlns:a16="http://schemas.microsoft.com/office/drawing/2014/main" xmlns="" id="{AD19C4B6-50C4-41C5-871C-1C03978657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4800600"/>
            <a:ext cx="2819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2800" b="1">
                <a:latin typeface="Times New Roman" panose="02020603050405020304" pitchFamily="18" charset="0"/>
              </a:rPr>
              <a:t>2013 x 3 = 6039</a:t>
            </a:r>
          </a:p>
        </p:txBody>
      </p:sp>
      <p:sp>
        <p:nvSpPr>
          <p:cNvPr id="4102" name="Text Box 25">
            <a:extLst>
              <a:ext uri="{FF2B5EF4-FFF2-40B4-BE49-F238E27FC236}">
                <a16:creationId xmlns:a16="http://schemas.microsoft.com/office/drawing/2014/main" xmlns="" id="{BB67DF85-65DD-4F6A-AE5C-9568D5571B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1675" y="3810000"/>
            <a:ext cx="10001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2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5080</a:t>
            </a:r>
          </a:p>
        </p:txBody>
      </p:sp>
      <p:grpSp>
        <p:nvGrpSpPr>
          <p:cNvPr id="3" name="Group 26">
            <a:extLst>
              <a:ext uri="{FF2B5EF4-FFF2-40B4-BE49-F238E27FC236}">
                <a16:creationId xmlns:a16="http://schemas.microsoft.com/office/drawing/2014/main" xmlns="" id="{601A99E6-2295-4A05-A1AC-3886C89B4069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2743200"/>
            <a:ext cx="2438400" cy="1071563"/>
            <a:chOff x="432" y="1545"/>
            <a:chExt cx="1536" cy="675"/>
          </a:xfrm>
        </p:grpSpPr>
        <p:sp>
          <p:nvSpPr>
            <p:cNvPr id="8212" name="Text Box 27">
              <a:extLst>
                <a:ext uri="{FF2B5EF4-FFF2-40B4-BE49-F238E27FC236}">
                  <a16:creationId xmlns:a16="http://schemas.microsoft.com/office/drawing/2014/main" xmlns="" id="{17792C20-AC76-4D5F-B04A-04EA344C55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" y="1545"/>
              <a:ext cx="115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vi-VN" sz="2800" b="1">
                  <a:latin typeface="Arial" panose="020B0604020202020204" pitchFamily="34" charset="0"/>
                  <a:cs typeface="Arial" panose="020B0604020202020204" pitchFamily="34" charset="0"/>
                </a:rPr>
                <a:t>      1016</a:t>
              </a:r>
            </a:p>
          </p:txBody>
        </p:sp>
        <p:sp>
          <p:nvSpPr>
            <p:cNvPr id="8213" name="Text Box 28">
              <a:extLst>
                <a:ext uri="{FF2B5EF4-FFF2-40B4-BE49-F238E27FC236}">
                  <a16:creationId xmlns:a16="http://schemas.microsoft.com/office/drawing/2014/main" xmlns="" id="{E1F4708E-3134-4C1F-A2C2-E7F42F76FA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2" y="1792"/>
              <a:ext cx="738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vi-VN" sz="2800" b="1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8214" name="Text Box 29">
              <a:extLst>
                <a:ext uri="{FF2B5EF4-FFF2-40B4-BE49-F238E27FC236}">
                  <a16:creationId xmlns:a16="http://schemas.microsoft.com/office/drawing/2014/main" xmlns="" id="{9AD5BAB9-9E2A-4C30-9CDA-15765F4221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8" y="1893"/>
              <a:ext cx="120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vi-VN" sz="2800" b="1">
                  <a:latin typeface="Arial" panose="020B0604020202020204" pitchFamily="34" charset="0"/>
                  <a:cs typeface="Arial" panose="020B0604020202020204" pitchFamily="34" charset="0"/>
                </a:rPr>
                <a:t>      5</a:t>
              </a:r>
            </a:p>
          </p:txBody>
        </p:sp>
        <p:sp>
          <p:nvSpPr>
            <p:cNvPr id="4116" name="Line 30">
              <a:extLst>
                <a:ext uri="{FF2B5EF4-FFF2-40B4-BE49-F238E27FC236}">
                  <a16:creationId xmlns:a16="http://schemas.microsoft.com/office/drawing/2014/main" xmlns="" id="{1B568057-15A1-4BB2-964D-C8CAD11FC1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48" y="2220"/>
              <a:ext cx="696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7919" name="Rectangle 31">
            <a:extLst>
              <a:ext uri="{FF2B5EF4-FFF2-40B4-BE49-F238E27FC236}">
                <a16:creationId xmlns:a16="http://schemas.microsoft.com/office/drawing/2014/main" xmlns="" id="{3DB81ADC-B8C4-4C24-A162-ECD1AC330C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4800600"/>
            <a:ext cx="2819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2800" b="1">
                <a:latin typeface="Times New Roman" panose="02020603050405020304" pitchFamily="18" charset="0"/>
              </a:rPr>
              <a:t>1016 x 5 = 5080</a:t>
            </a:r>
          </a:p>
        </p:txBody>
      </p:sp>
      <p:grpSp>
        <p:nvGrpSpPr>
          <p:cNvPr id="5" name="Group 39">
            <a:extLst>
              <a:ext uri="{FF2B5EF4-FFF2-40B4-BE49-F238E27FC236}">
                <a16:creationId xmlns:a16="http://schemas.microsoft.com/office/drawing/2014/main" xmlns="" id="{0510EB33-44C3-4861-B6A3-BC7B0E0153C4}"/>
              </a:ext>
            </a:extLst>
          </p:cNvPr>
          <p:cNvGrpSpPr>
            <a:grpSpLocks/>
          </p:cNvGrpSpPr>
          <p:nvPr/>
        </p:nvGrpSpPr>
        <p:grpSpPr bwMode="auto">
          <a:xfrm rot="-711425">
            <a:off x="3321050" y="1909763"/>
            <a:ext cx="1809750" cy="1419225"/>
            <a:chOff x="3281" y="1056"/>
            <a:chExt cx="903" cy="912"/>
          </a:xfrm>
        </p:grpSpPr>
        <p:sp>
          <p:nvSpPr>
            <p:cNvPr id="8210" name="AutoShape 40">
              <a:extLst>
                <a:ext uri="{FF2B5EF4-FFF2-40B4-BE49-F238E27FC236}">
                  <a16:creationId xmlns:a16="http://schemas.microsoft.com/office/drawing/2014/main" xmlns="" id="{E383E8F5-5FA6-4E3E-961A-2AE00357BB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1056"/>
              <a:ext cx="672" cy="912"/>
            </a:xfrm>
            <a:prstGeom prst="cloudCallout">
              <a:avLst>
                <a:gd name="adj1" fmla="val -92560"/>
                <a:gd name="adj2" fmla="val 17764"/>
              </a:avLst>
            </a:prstGeom>
            <a:solidFill>
              <a:srgbClr val="FF99FF"/>
            </a:solidFill>
            <a:ln>
              <a:noFill/>
            </a:ln>
            <a:effectLst>
              <a:prstShdw prst="shdw17" dist="17961" dir="2700000">
                <a:srgbClr val="995C99"/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endParaRPr lang="vi-VN" altLang="vi-VN" sz="2800" b="1">
                <a:latin typeface="Times New Roman" panose="02020603050405020304" pitchFamily="18" charset="0"/>
              </a:endParaRPr>
            </a:p>
          </p:txBody>
        </p:sp>
        <p:sp>
          <p:nvSpPr>
            <p:cNvPr id="8211" name="Text Box 41">
              <a:extLst>
                <a:ext uri="{FF2B5EF4-FFF2-40B4-BE49-F238E27FC236}">
                  <a16:creationId xmlns:a16="http://schemas.microsoft.com/office/drawing/2014/main" xmlns="" id="{26FCDAEA-5529-4AE6-8625-F32E4F37D1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711425">
              <a:off x="3281" y="1199"/>
              <a:ext cx="903" cy="5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vi-VN" sz="2400" b="1">
                  <a:latin typeface="Arial" panose="020B0604020202020204" pitchFamily="34" charset="0"/>
                  <a:cs typeface="Arial" panose="020B0604020202020204" pitchFamily="34" charset="0"/>
                </a:rPr>
                <a:t>  Không nhớ</a:t>
              </a:r>
            </a:p>
          </p:txBody>
        </p:sp>
      </p:grpSp>
      <p:grpSp>
        <p:nvGrpSpPr>
          <p:cNvPr id="7" name="Group 45">
            <a:extLst>
              <a:ext uri="{FF2B5EF4-FFF2-40B4-BE49-F238E27FC236}">
                <a16:creationId xmlns:a16="http://schemas.microsoft.com/office/drawing/2014/main" xmlns="" id="{EF480DD1-EEAA-46BC-A187-F98E7199395B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2057400"/>
            <a:ext cx="1371600" cy="1066800"/>
            <a:chOff x="4848" y="1056"/>
            <a:chExt cx="672" cy="672"/>
          </a:xfrm>
        </p:grpSpPr>
        <p:sp>
          <p:nvSpPr>
            <p:cNvPr id="8208" name="AutoShape 46">
              <a:extLst>
                <a:ext uri="{FF2B5EF4-FFF2-40B4-BE49-F238E27FC236}">
                  <a16:creationId xmlns:a16="http://schemas.microsoft.com/office/drawing/2014/main" xmlns="" id="{6F5362BC-38F6-4367-B1A7-DD3A300302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48" y="1056"/>
              <a:ext cx="672" cy="672"/>
            </a:xfrm>
            <a:prstGeom prst="cloudCallout">
              <a:avLst>
                <a:gd name="adj1" fmla="val -46431"/>
                <a:gd name="adj2" fmla="val 61606"/>
              </a:avLst>
            </a:prstGeom>
            <a:solidFill>
              <a:srgbClr val="FFFF00"/>
            </a:solidFill>
            <a:ln>
              <a:noFill/>
            </a:ln>
            <a:effectLst>
              <a:prstShdw prst="shdw17" dist="17961" dir="2700000">
                <a:srgbClr val="999900"/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endParaRPr lang="vi-VN" altLang="vi-VN" sz="2800" b="1">
                <a:latin typeface="Times New Roman" panose="02020603050405020304" pitchFamily="18" charset="0"/>
              </a:endParaRPr>
            </a:p>
          </p:txBody>
        </p:sp>
        <p:sp>
          <p:nvSpPr>
            <p:cNvPr id="8209" name="Text Box 47">
              <a:extLst>
                <a:ext uri="{FF2B5EF4-FFF2-40B4-BE49-F238E27FC236}">
                  <a16:creationId xmlns:a16="http://schemas.microsoft.com/office/drawing/2014/main" xmlns="" id="{C02D3E2D-92E2-4A1A-B9EC-5296C57BAB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23" y="1066"/>
              <a:ext cx="528" cy="5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vi-VN" sz="2800" b="1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400" b="1">
                  <a:latin typeface="Arial" panose="020B0604020202020204" pitchFamily="34" charset="0"/>
                  <a:cs typeface="Arial" panose="020B0604020202020204" pitchFamily="34" charset="0"/>
                </a:rPr>
                <a:t>Nhớ 1 lần</a:t>
              </a:r>
            </a:p>
          </p:txBody>
        </p:sp>
      </p:grpSp>
      <p:sp>
        <p:nvSpPr>
          <p:cNvPr id="8203" name="Rectangle 7">
            <a:extLst>
              <a:ext uri="{FF2B5EF4-FFF2-40B4-BE49-F238E27FC236}">
                <a16:creationId xmlns:a16="http://schemas.microsoft.com/office/drawing/2014/main" xmlns="" id="{5EC27952-8C2E-4F59-A606-1AC8FC0C46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5500" y="533400"/>
            <a:ext cx="43815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36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ÔN BÀI 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CŨ</a:t>
            </a:r>
          </a:p>
        </p:txBody>
      </p:sp>
    </p:spTree>
    <p:custDataLst>
      <p:tags r:id="rId1"/>
    </p:custDataLst>
  </p:cSld>
  <p:clrMapOvr>
    <a:masterClrMapping/>
  </p:clrMapOvr>
  <p:transition spd="slow" advTm="8202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7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7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/>
      <p:bldP spid="37912" grpId="0"/>
      <p:bldP spid="4102" grpId="0"/>
      <p:bldP spid="379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>
            <a:extLst>
              <a:ext uri="{FF2B5EF4-FFF2-40B4-BE49-F238E27FC236}">
                <a16:creationId xmlns:a16="http://schemas.microsoft.com/office/drawing/2014/main" xmlns="" id="{339F243A-1722-4DD6-8CFA-D6EEDBB877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066800"/>
            <a:ext cx="2514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b="1">
                <a:solidFill>
                  <a:srgbClr val="FF0000"/>
                </a:solidFill>
                <a:latin typeface="Times New Roman" panose="02020603050405020304" pitchFamily="18" charset="0"/>
              </a:rPr>
              <a:t>1427 x 3 = ? </a:t>
            </a: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xmlns="" id="{61CF2CBC-60F9-410C-910A-E72928F679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2286000"/>
            <a:ext cx="1066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b="1">
                <a:solidFill>
                  <a:srgbClr val="FF0000"/>
                </a:solidFill>
                <a:latin typeface="Times New Roman" panose="02020603050405020304" pitchFamily="18" charset="0"/>
              </a:rPr>
              <a:t>1427  </a:t>
            </a:r>
          </a:p>
        </p:txBody>
      </p:sp>
      <p:sp>
        <p:nvSpPr>
          <p:cNvPr id="5" name="Text Box 4">
            <a:extLst>
              <a:ext uri="{FF2B5EF4-FFF2-40B4-BE49-F238E27FC236}">
                <a16:creationId xmlns:a16="http://schemas.microsoft.com/office/drawing/2014/main" xmlns="" id="{D0F1596A-AAED-4880-A621-CBE990727E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2895600"/>
            <a:ext cx="533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b="1">
                <a:solidFill>
                  <a:srgbClr val="FF0000"/>
                </a:solidFill>
                <a:latin typeface="Times New Roman" panose="02020603050405020304" pitchFamily="18" charset="0"/>
              </a:rPr>
              <a:t> 3</a:t>
            </a:r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xmlns="" id="{96C91746-B057-4BC4-8EDF-5AA47E7579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667000"/>
            <a:ext cx="533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b="1">
                <a:solidFill>
                  <a:srgbClr val="FF0000"/>
                </a:solidFill>
                <a:latin typeface="Times New Roman" panose="02020603050405020304" pitchFamily="18" charset="0"/>
              </a:rPr>
              <a:t> x</a:t>
            </a:r>
          </a:p>
        </p:txBody>
      </p:sp>
      <p:sp>
        <p:nvSpPr>
          <p:cNvPr id="12" name="Text Box 4">
            <a:extLst>
              <a:ext uri="{FF2B5EF4-FFF2-40B4-BE49-F238E27FC236}">
                <a16:creationId xmlns:a16="http://schemas.microsoft.com/office/drawing/2014/main" xmlns="" id="{5F46D681-712D-49DC-87D1-BD8A4F0D67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3149600"/>
            <a:ext cx="533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</a:p>
        </p:txBody>
      </p:sp>
      <p:grpSp>
        <p:nvGrpSpPr>
          <p:cNvPr id="2" name="Group 8">
            <a:extLst>
              <a:ext uri="{FF2B5EF4-FFF2-40B4-BE49-F238E27FC236}">
                <a16:creationId xmlns:a16="http://schemas.microsoft.com/office/drawing/2014/main" xmlns="" id="{F1905F4F-C12D-4121-8046-C386BF894B6C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2590800"/>
            <a:ext cx="1416050" cy="909638"/>
            <a:chOff x="1536" y="2832"/>
            <a:chExt cx="1802" cy="573"/>
          </a:xfrm>
        </p:grpSpPr>
        <p:sp>
          <p:nvSpPr>
            <p:cNvPr id="9228" name="Line 9">
              <a:extLst>
                <a:ext uri="{FF2B5EF4-FFF2-40B4-BE49-F238E27FC236}">
                  <a16:creationId xmlns:a16="http://schemas.microsoft.com/office/drawing/2014/main" xmlns="" id="{5697C5F3-7C66-4B94-B3D6-86686DE65B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3405"/>
              <a:ext cx="165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229" name="Text Box 10">
              <a:extLst>
                <a:ext uri="{FF2B5EF4-FFF2-40B4-BE49-F238E27FC236}">
                  <a16:creationId xmlns:a16="http://schemas.microsoft.com/office/drawing/2014/main" xmlns="" id="{4D114CF5-BC92-4243-98EB-F1DF6DC877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6" y="2832"/>
              <a:ext cx="42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spcAft>
                  <a:spcPct val="0"/>
                </a:spcAft>
                <a:buClrTx/>
                <a:buFontTx/>
                <a:buNone/>
              </a:pPr>
              <a:endParaRPr lang="vi-VN" altLang="vi-VN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</p:grpSp>
    </p:spTree>
    <p:custDataLst>
      <p:tags r:id="rId1"/>
    </p:custDataLst>
  </p:cSld>
  <p:clrMapOvr>
    <a:masterClrMapping/>
  </p:clrMapOvr>
  <p:transition spd="slow" advTm="5956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4" grpId="0"/>
      <p:bldP spid="5" grpId="0"/>
      <p:bldP spid="6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>
            <a:extLst>
              <a:ext uri="{FF2B5EF4-FFF2-40B4-BE49-F238E27FC236}">
                <a16:creationId xmlns:a16="http://schemas.microsoft.com/office/drawing/2014/main" xmlns="" id="{643A09A7-9984-46A5-AFF5-A1BED0E7C7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914400"/>
            <a:ext cx="2514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b="1">
                <a:solidFill>
                  <a:srgbClr val="FF0000"/>
                </a:solidFill>
                <a:latin typeface="Times New Roman" panose="02020603050405020304" pitchFamily="18" charset="0"/>
              </a:rPr>
              <a:t>1427 x 3 = ?</a:t>
            </a:r>
          </a:p>
        </p:txBody>
      </p:sp>
      <p:grpSp>
        <p:nvGrpSpPr>
          <p:cNvPr id="11267" name="Group 8">
            <a:extLst>
              <a:ext uri="{FF2B5EF4-FFF2-40B4-BE49-F238E27FC236}">
                <a16:creationId xmlns:a16="http://schemas.microsoft.com/office/drawing/2014/main" xmlns="" id="{9FC37032-032C-4E5A-A8C2-4F7A5896A378}"/>
              </a:ext>
            </a:extLst>
          </p:cNvPr>
          <p:cNvGrpSpPr>
            <a:grpSpLocks/>
          </p:cNvGrpSpPr>
          <p:nvPr/>
        </p:nvGrpSpPr>
        <p:grpSpPr bwMode="auto">
          <a:xfrm>
            <a:off x="762000" y="3881438"/>
            <a:ext cx="1416050" cy="842962"/>
            <a:chOff x="1536" y="2832"/>
            <a:chExt cx="1802" cy="573"/>
          </a:xfrm>
        </p:grpSpPr>
        <p:sp>
          <p:nvSpPr>
            <p:cNvPr id="11290" name="Line 9">
              <a:extLst>
                <a:ext uri="{FF2B5EF4-FFF2-40B4-BE49-F238E27FC236}">
                  <a16:creationId xmlns:a16="http://schemas.microsoft.com/office/drawing/2014/main" xmlns="" id="{127F6CBE-7B34-4BFF-9035-47E398B23C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3405"/>
              <a:ext cx="165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291" name="Text Box 10">
              <a:extLst>
                <a:ext uri="{FF2B5EF4-FFF2-40B4-BE49-F238E27FC236}">
                  <a16:creationId xmlns:a16="http://schemas.microsoft.com/office/drawing/2014/main" xmlns="" id="{DF4AC8C0-8C4E-4CA5-A02C-2D6E53540B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6" y="2832"/>
              <a:ext cx="42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vi-VN" b="1">
                  <a:solidFill>
                    <a:srgbClr val="0000CC"/>
                  </a:solidFill>
                  <a:latin typeface="Times New Roman" panose="02020603050405020304" pitchFamily="18" charset="0"/>
                </a:rPr>
                <a:t>x</a:t>
              </a:r>
            </a:p>
          </p:txBody>
        </p:sp>
      </p:grpSp>
      <p:sp>
        <p:nvSpPr>
          <p:cNvPr id="17419" name="Text Box 11">
            <a:extLst>
              <a:ext uri="{FF2B5EF4-FFF2-40B4-BE49-F238E27FC236}">
                <a16:creationId xmlns:a16="http://schemas.microsoft.com/office/drawing/2014/main" xmlns="" id="{AA133902-5683-4A69-8EE6-4EDADA5876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3298825"/>
            <a:ext cx="4114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2800" b="1">
                <a:solidFill>
                  <a:srgbClr val="0000CC"/>
                </a:solidFill>
                <a:latin typeface="Times New Roman" panose="02020603050405020304" pitchFamily="18" charset="0"/>
              </a:rPr>
              <a:t>* 3 nhân 7 bằng 21, viết 1</a:t>
            </a:r>
          </a:p>
        </p:txBody>
      </p:sp>
      <p:sp>
        <p:nvSpPr>
          <p:cNvPr id="17420" name="Text Box 12">
            <a:extLst>
              <a:ext uri="{FF2B5EF4-FFF2-40B4-BE49-F238E27FC236}">
                <a16:creationId xmlns:a16="http://schemas.microsoft.com/office/drawing/2014/main" xmlns="" id="{9245DFA4-65BF-4FEC-8CD9-AFB40A9933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8313" y="4779963"/>
            <a:ext cx="457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b="1">
                <a:solidFill>
                  <a:srgbClr val="FF0066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7421" name="Text Box 13">
            <a:extLst>
              <a:ext uri="{FF2B5EF4-FFF2-40B4-BE49-F238E27FC236}">
                <a16:creationId xmlns:a16="http://schemas.microsoft.com/office/drawing/2014/main" xmlns="" id="{B66401F3-B1B7-4547-8788-EBC5BF2887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9850" y="3910013"/>
            <a:ext cx="6305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2800" b="1">
                <a:solidFill>
                  <a:srgbClr val="0000CC"/>
                </a:solidFill>
                <a:latin typeface="Times New Roman" panose="02020603050405020304" pitchFamily="18" charset="0"/>
              </a:rPr>
              <a:t>* 3 nhân 2 bằng 6, thêm 2 bằng 8, viết 8 </a:t>
            </a:r>
          </a:p>
        </p:txBody>
      </p:sp>
      <p:sp>
        <p:nvSpPr>
          <p:cNvPr id="17422" name="Text Box 14">
            <a:extLst>
              <a:ext uri="{FF2B5EF4-FFF2-40B4-BE49-F238E27FC236}">
                <a16:creationId xmlns:a16="http://schemas.microsoft.com/office/drawing/2014/main" xmlns="" id="{6512076D-7232-49EC-AC97-FAEA39DE90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6675" y="4473575"/>
            <a:ext cx="52244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2800" b="1">
                <a:solidFill>
                  <a:srgbClr val="0000CC"/>
                </a:solidFill>
                <a:latin typeface="Times New Roman" panose="02020603050405020304" pitchFamily="18" charset="0"/>
              </a:rPr>
              <a:t>* 3 nhân 4 bằng 12, viết 2  </a:t>
            </a:r>
          </a:p>
        </p:txBody>
      </p:sp>
      <p:sp>
        <p:nvSpPr>
          <p:cNvPr id="17423" name="Text Box 15">
            <a:extLst>
              <a:ext uri="{FF2B5EF4-FFF2-40B4-BE49-F238E27FC236}">
                <a16:creationId xmlns:a16="http://schemas.microsoft.com/office/drawing/2014/main" xmlns="" id="{7FDDB2D6-5AAA-4B0F-949D-516875EB59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0325" y="5043488"/>
            <a:ext cx="621506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2800" b="1">
                <a:solidFill>
                  <a:srgbClr val="0000CC"/>
                </a:solidFill>
                <a:latin typeface="Times New Roman" panose="02020603050405020304" pitchFamily="18" charset="0"/>
              </a:rPr>
              <a:t>* 3 nhân 1 bằng 3, thêm 1 bằng 4, viết 4</a:t>
            </a:r>
          </a:p>
        </p:txBody>
      </p:sp>
      <p:sp>
        <p:nvSpPr>
          <p:cNvPr id="17424" name="Text Box 16">
            <a:extLst>
              <a:ext uri="{FF2B5EF4-FFF2-40B4-BE49-F238E27FC236}">
                <a16:creationId xmlns:a16="http://schemas.microsoft.com/office/drawing/2014/main" xmlns="" id="{924C1D76-A011-4B17-9DF4-4D47D36793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1138" y="4783138"/>
            <a:ext cx="457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b="1">
                <a:solidFill>
                  <a:srgbClr val="FF0066"/>
                </a:solidFill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17425" name="Text Box 17">
            <a:extLst>
              <a:ext uri="{FF2B5EF4-FFF2-40B4-BE49-F238E27FC236}">
                <a16:creationId xmlns:a16="http://schemas.microsoft.com/office/drawing/2014/main" xmlns="" id="{D0D8EC70-6A1E-48B7-A4DC-8285254FC7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9838" y="4783138"/>
            <a:ext cx="457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b="1" dirty="0">
                <a:solidFill>
                  <a:srgbClr val="FF0066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7426" name="Text Box 18">
            <a:extLst>
              <a:ext uri="{FF2B5EF4-FFF2-40B4-BE49-F238E27FC236}">
                <a16:creationId xmlns:a16="http://schemas.microsoft.com/office/drawing/2014/main" xmlns="" id="{439FF9BE-1DE0-4118-9978-20486C8C59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8375" y="4784725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b="1">
                <a:solidFill>
                  <a:srgbClr val="FF0066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DF23799A-FABA-4781-A305-F5C4B85275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1963" y="3441700"/>
            <a:ext cx="3873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b="1">
                <a:solidFill>
                  <a:srgbClr val="0000CC"/>
                </a:solidFill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2D7EB952-DE3F-4A51-BA6D-8EC3BF8837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1963" y="4075113"/>
            <a:ext cx="3873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b="1">
                <a:solidFill>
                  <a:srgbClr val="0000CC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F1E92E59-3294-4E04-812E-7EB9CB0A31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1450" y="3433763"/>
            <a:ext cx="48418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b="1">
                <a:solidFill>
                  <a:srgbClr val="0000CC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519C8D74-35D0-4C8E-A203-1AA8E1FB88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3488" y="3438525"/>
            <a:ext cx="3873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b="1">
                <a:solidFill>
                  <a:srgbClr val="0000CC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2B01036D-F4B2-4C06-8BFB-68834F727C74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1031875" y="3429000"/>
            <a:ext cx="304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b="1">
                <a:solidFill>
                  <a:srgbClr val="0000CC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949696A0-03A9-43CE-B6E9-B51FD3EA22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5791200"/>
            <a:ext cx="2667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cap="rnd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2800" b="1">
                <a:solidFill>
                  <a:srgbClr val="FF0000"/>
                </a:solidFill>
                <a:latin typeface="Times New Roman" panose="02020603050405020304" pitchFamily="18" charset="0"/>
              </a:rPr>
              <a:t>1427 x 3 = 4281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E1ADC60A-7491-4DE0-9FCE-51B8AF7C18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8125" y="3294063"/>
            <a:ext cx="1371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2800" b="1">
                <a:solidFill>
                  <a:srgbClr val="FF0000"/>
                </a:solidFill>
                <a:latin typeface="Times New Roman" panose="02020603050405020304" pitchFamily="18" charset="0"/>
              </a:rPr>
              <a:t>nhớ 2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2183A251-380F-435E-BB5E-6650FAA938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3850" y="4468813"/>
            <a:ext cx="1752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2800" b="1">
                <a:solidFill>
                  <a:srgbClr val="FF0000"/>
                </a:solidFill>
                <a:latin typeface="Times New Roman" panose="02020603050405020304" pitchFamily="18" charset="0"/>
              </a:rPr>
              <a:t>nhớ 1</a:t>
            </a:r>
            <a:endParaRPr lang="en-US" altLang="vi-VN" sz="28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84" name="TextBox 27">
            <a:extLst>
              <a:ext uri="{FF2B5EF4-FFF2-40B4-BE49-F238E27FC236}">
                <a16:creationId xmlns:a16="http://schemas.microsoft.com/office/drawing/2014/main" xmlns="" id="{6DC3B551-ED58-4B9C-AAFB-E2783CA1AD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595438"/>
            <a:ext cx="6019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2400" b="1" u="sng">
                <a:solidFill>
                  <a:srgbClr val="FF0000"/>
                </a:solidFill>
                <a:latin typeface="Times New Roman" panose="02020603050405020304" pitchFamily="18" charset="0"/>
              </a:rPr>
              <a:t>Thứ tự thực hiện phép tính:</a:t>
            </a:r>
            <a:r>
              <a:rPr lang="en-US" altLang="vi-VN" sz="2400">
                <a:latin typeface="Times New Roman" panose="02020603050405020304" pitchFamily="18" charset="0"/>
              </a:rPr>
              <a:t> </a:t>
            </a:r>
            <a:r>
              <a:rPr lang="en-US" altLang="vi-VN" sz="2400" b="1" i="1">
                <a:latin typeface="Times New Roman" panose="02020603050405020304" pitchFamily="18" charset="0"/>
              </a:rPr>
              <a:t>từ phải sang trái</a:t>
            </a:r>
          </a:p>
        </p:txBody>
      </p:sp>
      <p:sp>
        <p:nvSpPr>
          <p:cNvPr id="11285" name="TextBox 28">
            <a:extLst>
              <a:ext uri="{FF2B5EF4-FFF2-40B4-BE49-F238E27FC236}">
                <a16:creationId xmlns:a16="http://schemas.microsoft.com/office/drawing/2014/main" xmlns="" id="{6173457C-9784-4BDC-B5BB-0EE1D81777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141538"/>
            <a:ext cx="79248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custDataLst>
      <p:tags r:id="rId1"/>
    </p:custDataLst>
  </p:cSld>
  <p:clrMapOvr>
    <a:masterClrMapping/>
  </p:clrMapOvr>
  <p:transition spd="slow" advTm="5255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933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" presetID="3" presetClass="emph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933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mph" presetSubtype="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933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3" presetClass="emph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933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mph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 override="childStyle">
                                        <p:cTn id="4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3" presetID="3" presetClass="emph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 override="childStyle">
                                        <p:cTn id="4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6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mph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 override="childStyle">
                                        <p:cTn id="6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996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4" presetID="3" presetClass="emph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 override="childStyle">
                                        <p:cTn id="65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996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7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7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77" presetID="3" presetClass="emph" presetSubtype="2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80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1" grpId="0"/>
      <p:bldP spid="17422" grpId="0"/>
      <p:bldP spid="17423" grpId="0"/>
      <p:bldP spid="17424" grpId="0"/>
      <p:bldP spid="17425" grpId="0"/>
      <p:bldP spid="17426" grpId="0"/>
      <p:bldP spid="2" grpId="0"/>
      <p:bldP spid="2" grpId="1"/>
      <p:bldP spid="3" grpId="0"/>
      <p:bldP spid="3" grpId="1"/>
      <p:bldP spid="3" grpId="2"/>
      <p:bldP spid="3" grpId="3"/>
      <p:bldP spid="3" grpId="4"/>
      <p:bldP spid="24" grpId="0"/>
      <p:bldP spid="24" grpId="1"/>
      <p:bldP spid="25" grpId="0"/>
      <p:bldP spid="25" grpId="1"/>
      <p:bldP spid="26" grpId="0"/>
      <p:bldP spid="26" grpId="1"/>
      <p:bldP spid="4" grpId="0"/>
      <p:bldP spid="22" grpId="0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>
            <a:extLst>
              <a:ext uri="{FF2B5EF4-FFF2-40B4-BE49-F238E27FC236}">
                <a16:creationId xmlns:a16="http://schemas.microsoft.com/office/drawing/2014/main" xmlns="" id="{30CC34E2-0C59-4ADB-BF69-B53F418E70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914400"/>
            <a:ext cx="2514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b="1">
                <a:solidFill>
                  <a:srgbClr val="FF0000"/>
                </a:solidFill>
                <a:latin typeface="Times New Roman" panose="02020603050405020304" pitchFamily="18" charset="0"/>
              </a:rPr>
              <a:t>1427 x 3 = ? </a:t>
            </a:r>
          </a:p>
        </p:txBody>
      </p:sp>
      <p:sp>
        <p:nvSpPr>
          <p:cNvPr id="13315" name="Text Box 4">
            <a:extLst>
              <a:ext uri="{FF2B5EF4-FFF2-40B4-BE49-F238E27FC236}">
                <a16:creationId xmlns:a16="http://schemas.microsoft.com/office/drawing/2014/main" xmlns="" id="{D00841BF-38CE-4193-A558-E8B3DDADB9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330575"/>
            <a:ext cx="1447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4000" b="1">
                <a:latin typeface="Times New Roman" panose="02020603050405020304" pitchFamily="18" charset="0"/>
              </a:rPr>
              <a:t>1427  </a:t>
            </a:r>
          </a:p>
        </p:txBody>
      </p:sp>
      <p:sp>
        <p:nvSpPr>
          <p:cNvPr id="13316" name="Text Box 4">
            <a:extLst>
              <a:ext uri="{FF2B5EF4-FFF2-40B4-BE49-F238E27FC236}">
                <a16:creationId xmlns:a16="http://schemas.microsoft.com/office/drawing/2014/main" xmlns="" id="{F962CD56-A184-4562-AFE5-49B33BF8DE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3646488"/>
            <a:ext cx="533400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3700" b="1">
                <a:latin typeface="Times New Roman" panose="02020603050405020304" pitchFamily="18" charset="0"/>
              </a:rPr>
              <a:t> </a:t>
            </a:r>
            <a:r>
              <a:rPr lang="en-US" altLang="vi-VN" sz="4000" b="1"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3317" name="Text Box 4">
            <a:extLst>
              <a:ext uri="{FF2B5EF4-FFF2-40B4-BE49-F238E27FC236}">
                <a16:creationId xmlns:a16="http://schemas.microsoft.com/office/drawing/2014/main" xmlns="" id="{D2CD74DA-D086-441F-9E1B-3B97B89E9D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3835400"/>
            <a:ext cx="533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b="1">
                <a:latin typeface="Times New Roman" panose="02020603050405020304" pitchFamily="18" charset="0"/>
              </a:rPr>
              <a:t> x</a:t>
            </a:r>
          </a:p>
        </p:txBody>
      </p:sp>
      <p:sp>
        <p:nvSpPr>
          <p:cNvPr id="13318" name="Text Box 4">
            <a:extLst>
              <a:ext uri="{FF2B5EF4-FFF2-40B4-BE49-F238E27FC236}">
                <a16:creationId xmlns:a16="http://schemas.microsoft.com/office/drawing/2014/main" xmlns="" id="{B718221B-D5DE-4469-89B3-E9A576E6F5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3149600"/>
            <a:ext cx="53340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3700"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</a:p>
        </p:txBody>
      </p:sp>
      <p:grpSp>
        <p:nvGrpSpPr>
          <p:cNvPr id="13319" name="Group 8">
            <a:extLst>
              <a:ext uri="{FF2B5EF4-FFF2-40B4-BE49-F238E27FC236}">
                <a16:creationId xmlns:a16="http://schemas.microsoft.com/office/drawing/2014/main" xmlns="" id="{19C6A40E-D3AA-49EE-B72C-3F21270CDF57}"/>
              </a:ext>
            </a:extLst>
          </p:cNvPr>
          <p:cNvGrpSpPr>
            <a:grpSpLocks/>
          </p:cNvGrpSpPr>
          <p:nvPr/>
        </p:nvGrpSpPr>
        <p:grpSpPr bwMode="auto">
          <a:xfrm>
            <a:off x="3352800" y="3886200"/>
            <a:ext cx="1416050" cy="909638"/>
            <a:chOff x="1536" y="2832"/>
            <a:chExt cx="1802" cy="573"/>
          </a:xfrm>
        </p:grpSpPr>
        <p:sp>
          <p:nvSpPr>
            <p:cNvPr id="13333" name="Line 9">
              <a:extLst>
                <a:ext uri="{FF2B5EF4-FFF2-40B4-BE49-F238E27FC236}">
                  <a16:creationId xmlns:a16="http://schemas.microsoft.com/office/drawing/2014/main" xmlns="" id="{31959EC1-3B0F-4863-BE51-975348784B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3405"/>
              <a:ext cx="165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3334" name="Text Box 10">
              <a:extLst>
                <a:ext uri="{FF2B5EF4-FFF2-40B4-BE49-F238E27FC236}">
                  <a16:creationId xmlns:a16="http://schemas.microsoft.com/office/drawing/2014/main" xmlns="" id="{577099A7-DA50-4A9F-892C-A7115E0E51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6" y="2832"/>
              <a:ext cx="42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spcAft>
                  <a:spcPct val="0"/>
                </a:spcAft>
                <a:buClrTx/>
                <a:buFontTx/>
                <a:buNone/>
              </a:pPr>
              <a:endParaRPr lang="vi-VN" altLang="vi-VN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13" name="Curved Up Arrow 12">
            <a:extLst>
              <a:ext uri="{FF2B5EF4-FFF2-40B4-BE49-F238E27FC236}">
                <a16:creationId xmlns:a16="http://schemas.microsoft.com/office/drawing/2014/main" xmlns="" id="{4A1603F3-B6C0-45D6-A310-D8410060EA16}"/>
              </a:ext>
            </a:extLst>
          </p:cNvPr>
          <p:cNvSpPr/>
          <p:nvPr/>
        </p:nvSpPr>
        <p:spPr>
          <a:xfrm rot="10469747">
            <a:off x="4246563" y="3190875"/>
            <a:ext cx="465137" cy="29210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Curved Up Arrow 15">
            <a:extLst>
              <a:ext uri="{FF2B5EF4-FFF2-40B4-BE49-F238E27FC236}">
                <a16:creationId xmlns:a16="http://schemas.microsoft.com/office/drawing/2014/main" xmlns="" id="{795A5D18-09BF-4831-9DEC-1948EB569B3C}"/>
              </a:ext>
            </a:extLst>
          </p:cNvPr>
          <p:cNvSpPr/>
          <p:nvPr/>
        </p:nvSpPr>
        <p:spPr>
          <a:xfrm rot="10469747">
            <a:off x="3746500" y="3190875"/>
            <a:ext cx="465138" cy="29210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3322" name="TextBox 16">
            <a:extLst>
              <a:ext uri="{FF2B5EF4-FFF2-40B4-BE49-F238E27FC236}">
                <a16:creationId xmlns:a16="http://schemas.microsoft.com/office/drawing/2014/main" xmlns="" id="{01E807DD-B3E4-47F9-BE9C-6214AB754A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4876800"/>
            <a:ext cx="1295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4000" b="1">
                <a:latin typeface="Times New Roman" panose="02020603050405020304" pitchFamily="18" charset="0"/>
              </a:rPr>
              <a:t>4281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35D5A837-BE67-4046-A30C-176AF6B87B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3330575"/>
            <a:ext cx="8207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4000" b="1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374CCF5B-6614-4040-9C62-7410FD23FC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4876800"/>
            <a:ext cx="8207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4000" b="1">
                <a:solidFill>
                  <a:srgbClr val="FF0000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3B91FAF8-3E65-4F88-930F-13AD6DDE6F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330575"/>
            <a:ext cx="8207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4000" b="1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26E1B553-5BE5-4472-923B-3D6270E408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4876800"/>
            <a:ext cx="8207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13327" name="TextBox 21">
            <a:extLst>
              <a:ext uri="{FF2B5EF4-FFF2-40B4-BE49-F238E27FC236}">
                <a16:creationId xmlns:a16="http://schemas.microsoft.com/office/drawing/2014/main" xmlns="" id="{8DAF51AC-0121-43D4-90C9-EFDB9A9BC3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524000"/>
            <a:ext cx="6019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2400" b="1" u="sng">
                <a:solidFill>
                  <a:srgbClr val="FF0000"/>
                </a:solidFill>
                <a:latin typeface="Times New Roman" panose="02020603050405020304" pitchFamily="18" charset="0"/>
              </a:rPr>
              <a:t>Thứ tự thực hiện phép tính:</a:t>
            </a:r>
            <a:r>
              <a:rPr lang="en-US" altLang="vi-VN" sz="2400">
                <a:latin typeface="Times New Roman" panose="02020603050405020304" pitchFamily="18" charset="0"/>
              </a:rPr>
              <a:t> </a:t>
            </a:r>
            <a:r>
              <a:rPr lang="en-US" altLang="vi-VN" sz="2400" b="1" i="1">
                <a:latin typeface="Times New Roman" panose="02020603050405020304" pitchFamily="18" charset="0"/>
              </a:rPr>
              <a:t>từ phải sang trái</a:t>
            </a:r>
          </a:p>
        </p:txBody>
      </p:sp>
      <p:sp>
        <p:nvSpPr>
          <p:cNvPr id="13328" name="TextBox 22">
            <a:extLst>
              <a:ext uri="{FF2B5EF4-FFF2-40B4-BE49-F238E27FC236}">
                <a16:creationId xmlns:a16="http://schemas.microsoft.com/office/drawing/2014/main" xmlns="" id="{3E2EF19E-C4E9-4F4B-B98B-D2E37F6ACE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000250"/>
            <a:ext cx="79248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 Lấy thừa số thứ hai nhân với lần lượt từng chữ số của thừa số thứ nhất theo thứ tự từ phải sang trái.</a:t>
            </a:r>
          </a:p>
        </p:txBody>
      </p:sp>
    </p:spTree>
    <p:custDataLst>
      <p:tags r:id="rId1"/>
    </p:custDataLst>
  </p:cSld>
  <p:clrMapOvr>
    <a:masterClrMapping/>
  </p:clrMapOvr>
  <p:transition spd="slow" advTm="5753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3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3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3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6" grpId="0" animBg="1"/>
      <p:bldP spid="18" grpId="0"/>
      <p:bldP spid="19" grpId="0"/>
      <p:bldP spid="20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0" name="Text Box 8">
            <a:extLst>
              <a:ext uri="{FF2B5EF4-FFF2-40B4-BE49-F238E27FC236}">
                <a16:creationId xmlns:a16="http://schemas.microsoft.com/office/drawing/2014/main" xmlns="" id="{528D299E-DAF7-415B-8A03-1D5BA7DD38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113" y="31750"/>
            <a:ext cx="30876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altLang="vi-V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Group 194">
            <a:extLst>
              <a:ext uri="{FF2B5EF4-FFF2-40B4-BE49-F238E27FC236}">
                <a16:creationId xmlns:a16="http://schemas.microsoft.com/office/drawing/2014/main" xmlns="" id="{47E46766-0EC6-42FF-9180-6F7EA7FE68AE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1220788"/>
            <a:ext cx="2286000" cy="1136650"/>
            <a:chOff x="528" y="1545"/>
            <a:chExt cx="1440" cy="716"/>
          </a:xfrm>
        </p:grpSpPr>
        <p:sp>
          <p:nvSpPr>
            <p:cNvPr id="15383" name="Text Box 195">
              <a:extLst>
                <a:ext uri="{FF2B5EF4-FFF2-40B4-BE49-F238E27FC236}">
                  <a16:creationId xmlns:a16="http://schemas.microsoft.com/office/drawing/2014/main" xmlns="" id="{1204D109-EB12-4C35-8FC5-DA76F4CEDA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0" y="1545"/>
              <a:ext cx="1200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vi-VN" b="1" dirty="0">
                  <a:latin typeface="Times New Roman" panose="02020603050405020304" pitchFamily="18" charset="0"/>
                </a:rPr>
                <a:t>2318</a:t>
              </a:r>
            </a:p>
          </p:txBody>
        </p:sp>
        <p:sp>
          <p:nvSpPr>
            <p:cNvPr id="15384" name="Text Box 196">
              <a:extLst>
                <a:ext uri="{FF2B5EF4-FFF2-40B4-BE49-F238E27FC236}">
                  <a16:creationId xmlns:a16="http://schemas.microsoft.com/office/drawing/2014/main" xmlns="" id="{E8EBFBA1-9F57-463B-8F04-25C5D022D0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6" y="1719"/>
              <a:ext cx="1200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vi-VN" b="1">
                  <a:latin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15385" name="Text Box 197">
              <a:extLst>
                <a:ext uri="{FF2B5EF4-FFF2-40B4-BE49-F238E27FC236}">
                  <a16:creationId xmlns:a16="http://schemas.microsoft.com/office/drawing/2014/main" xmlns="" id="{03612917-417A-42E6-A43F-0F7AB21F8D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8" y="1893"/>
              <a:ext cx="1200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vi-VN" sz="2800" b="1" dirty="0">
                  <a:latin typeface="Times New Roman" panose="02020603050405020304" pitchFamily="18" charset="0"/>
                </a:rPr>
                <a:t>      </a:t>
              </a:r>
              <a:r>
                <a:rPr lang="en-US" altLang="vi-VN" b="1" dirty="0">
                  <a:latin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15386" name="Line 198">
              <a:extLst>
                <a:ext uri="{FF2B5EF4-FFF2-40B4-BE49-F238E27FC236}">
                  <a16:creationId xmlns:a16="http://schemas.microsoft.com/office/drawing/2014/main" xmlns="" id="{13458A94-8C4C-4D60-AB59-36B3D3F3A1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" y="2208"/>
              <a:ext cx="816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3" name="Group 199">
            <a:extLst>
              <a:ext uri="{FF2B5EF4-FFF2-40B4-BE49-F238E27FC236}">
                <a16:creationId xmlns:a16="http://schemas.microsoft.com/office/drawing/2014/main" xmlns="" id="{27138D33-9B79-4226-9BE2-E0DDCF5FAA28}"/>
              </a:ext>
            </a:extLst>
          </p:cNvPr>
          <p:cNvGrpSpPr>
            <a:grpSpLocks/>
          </p:cNvGrpSpPr>
          <p:nvPr/>
        </p:nvGrpSpPr>
        <p:grpSpPr bwMode="auto">
          <a:xfrm>
            <a:off x="2438400" y="1220788"/>
            <a:ext cx="2286000" cy="1136650"/>
            <a:chOff x="528" y="1545"/>
            <a:chExt cx="1440" cy="716"/>
          </a:xfrm>
        </p:grpSpPr>
        <p:sp>
          <p:nvSpPr>
            <p:cNvPr id="15379" name="Text Box 200">
              <a:extLst>
                <a:ext uri="{FF2B5EF4-FFF2-40B4-BE49-F238E27FC236}">
                  <a16:creationId xmlns:a16="http://schemas.microsoft.com/office/drawing/2014/main" xmlns="" id="{84205B8F-79AD-40D5-8E80-31F6B79D54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0" y="1545"/>
              <a:ext cx="1200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vi-VN" b="1" dirty="0">
                  <a:latin typeface="Times New Roman" panose="02020603050405020304" pitchFamily="18" charset="0"/>
                </a:rPr>
                <a:t>1092</a:t>
              </a:r>
            </a:p>
          </p:txBody>
        </p:sp>
        <p:sp>
          <p:nvSpPr>
            <p:cNvPr id="15380" name="Text Box 201">
              <a:extLst>
                <a:ext uri="{FF2B5EF4-FFF2-40B4-BE49-F238E27FC236}">
                  <a16:creationId xmlns:a16="http://schemas.microsoft.com/office/drawing/2014/main" xmlns="" id="{135AF58A-11C8-4D0B-BF29-7EF25D4D25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6" y="1719"/>
              <a:ext cx="1200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vi-VN" b="1">
                  <a:latin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15381" name="Text Box 202">
              <a:extLst>
                <a:ext uri="{FF2B5EF4-FFF2-40B4-BE49-F238E27FC236}">
                  <a16:creationId xmlns:a16="http://schemas.microsoft.com/office/drawing/2014/main" xmlns="" id="{FE532BCC-10C0-4D0D-B9E8-67A6251623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8" y="1893"/>
              <a:ext cx="1200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vi-VN" sz="2800" b="1">
                  <a:latin typeface="Times New Roman" panose="02020603050405020304" pitchFamily="18" charset="0"/>
                </a:rPr>
                <a:t>      </a:t>
              </a:r>
              <a:r>
                <a:rPr lang="en-US" altLang="vi-VN" b="1">
                  <a:latin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15382" name="Line 203">
              <a:extLst>
                <a:ext uri="{FF2B5EF4-FFF2-40B4-BE49-F238E27FC236}">
                  <a16:creationId xmlns:a16="http://schemas.microsoft.com/office/drawing/2014/main" xmlns="" id="{5B7C5035-BCA7-4B1B-8F91-2C6468326A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" y="2208"/>
              <a:ext cx="816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4" name="Group 204">
            <a:extLst>
              <a:ext uri="{FF2B5EF4-FFF2-40B4-BE49-F238E27FC236}">
                <a16:creationId xmlns:a16="http://schemas.microsoft.com/office/drawing/2014/main" xmlns="" id="{E4956D59-980F-4C26-AB76-5AEAE3AA9AF4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1220788"/>
            <a:ext cx="2286000" cy="1136650"/>
            <a:chOff x="528" y="1545"/>
            <a:chExt cx="1440" cy="716"/>
          </a:xfrm>
        </p:grpSpPr>
        <p:sp>
          <p:nvSpPr>
            <p:cNvPr id="15375" name="Text Box 205">
              <a:extLst>
                <a:ext uri="{FF2B5EF4-FFF2-40B4-BE49-F238E27FC236}">
                  <a16:creationId xmlns:a16="http://schemas.microsoft.com/office/drawing/2014/main" xmlns="" id="{40153E52-E2B0-41C3-861A-DFE99A5E2F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0" y="1545"/>
              <a:ext cx="1200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vi-VN" b="1" dirty="0">
                  <a:latin typeface="Times New Roman" panose="02020603050405020304" pitchFamily="18" charset="0"/>
                </a:rPr>
                <a:t>1317</a:t>
              </a:r>
            </a:p>
          </p:txBody>
        </p:sp>
        <p:sp>
          <p:nvSpPr>
            <p:cNvPr id="15376" name="Text Box 206">
              <a:extLst>
                <a:ext uri="{FF2B5EF4-FFF2-40B4-BE49-F238E27FC236}">
                  <a16:creationId xmlns:a16="http://schemas.microsoft.com/office/drawing/2014/main" xmlns="" id="{D146D44F-E512-409F-A15D-03CC46E9AA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6" y="1719"/>
              <a:ext cx="1200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vi-VN" b="1">
                  <a:latin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15377" name="Text Box 207">
              <a:extLst>
                <a:ext uri="{FF2B5EF4-FFF2-40B4-BE49-F238E27FC236}">
                  <a16:creationId xmlns:a16="http://schemas.microsoft.com/office/drawing/2014/main" xmlns="" id="{E1EA711B-96C4-45BA-9955-86758FB2CD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8" y="1893"/>
              <a:ext cx="1200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vi-VN" sz="2800" b="1">
                  <a:latin typeface="Times New Roman" panose="02020603050405020304" pitchFamily="18" charset="0"/>
                </a:rPr>
                <a:t>      </a:t>
              </a:r>
              <a:r>
                <a:rPr lang="en-US" altLang="vi-VN" b="1">
                  <a:latin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15378" name="Line 208">
              <a:extLst>
                <a:ext uri="{FF2B5EF4-FFF2-40B4-BE49-F238E27FC236}">
                  <a16:creationId xmlns:a16="http://schemas.microsoft.com/office/drawing/2014/main" xmlns="" id="{3661038C-8F83-46A1-9E04-7BAD19D298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" y="2208"/>
              <a:ext cx="816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" name="Group 209">
            <a:extLst>
              <a:ext uri="{FF2B5EF4-FFF2-40B4-BE49-F238E27FC236}">
                <a16:creationId xmlns:a16="http://schemas.microsoft.com/office/drawing/2014/main" xmlns="" id="{6EB1441C-AF5C-4354-8B8A-E90EC1FC6B4B}"/>
              </a:ext>
            </a:extLst>
          </p:cNvPr>
          <p:cNvGrpSpPr>
            <a:grpSpLocks/>
          </p:cNvGrpSpPr>
          <p:nvPr/>
        </p:nvGrpSpPr>
        <p:grpSpPr bwMode="auto">
          <a:xfrm>
            <a:off x="6265863" y="1225550"/>
            <a:ext cx="2286000" cy="1136650"/>
            <a:chOff x="528" y="1545"/>
            <a:chExt cx="1440" cy="716"/>
          </a:xfrm>
        </p:grpSpPr>
        <p:sp>
          <p:nvSpPr>
            <p:cNvPr id="15371" name="Text Box 210">
              <a:extLst>
                <a:ext uri="{FF2B5EF4-FFF2-40B4-BE49-F238E27FC236}">
                  <a16:creationId xmlns:a16="http://schemas.microsoft.com/office/drawing/2014/main" xmlns="" id="{8F7CD288-3B38-43A3-95DD-48BDA0732A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9" y="1545"/>
              <a:ext cx="1200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vi-VN" b="1" dirty="0">
                  <a:latin typeface="Times New Roman" panose="02020603050405020304" pitchFamily="18" charset="0"/>
                </a:rPr>
                <a:t>1409</a:t>
              </a:r>
            </a:p>
          </p:txBody>
        </p:sp>
        <p:sp>
          <p:nvSpPr>
            <p:cNvPr id="15372" name="Text Box 211">
              <a:extLst>
                <a:ext uri="{FF2B5EF4-FFF2-40B4-BE49-F238E27FC236}">
                  <a16:creationId xmlns:a16="http://schemas.microsoft.com/office/drawing/2014/main" xmlns="" id="{0AA6472E-5CDE-4BF7-8BEA-2FE4E3CA69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6" y="1719"/>
              <a:ext cx="1200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vi-VN" b="1">
                  <a:latin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15373" name="Text Box 212">
              <a:extLst>
                <a:ext uri="{FF2B5EF4-FFF2-40B4-BE49-F238E27FC236}">
                  <a16:creationId xmlns:a16="http://schemas.microsoft.com/office/drawing/2014/main" xmlns="" id="{08CB2E09-A7B2-453A-8756-D0A157BE37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8" y="1893"/>
              <a:ext cx="1200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32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6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chemeClr val="tx2"/>
                </a:buClr>
                <a:buFont typeface="Wingdings 2" panose="05020102010507070707" pitchFamily="18" charset="2"/>
                <a:buChar char=""/>
                <a:defRPr sz="12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vi-VN" sz="2800" b="1">
                  <a:latin typeface="Times New Roman" panose="02020603050405020304" pitchFamily="18" charset="0"/>
                </a:rPr>
                <a:t>      </a:t>
              </a:r>
              <a:r>
                <a:rPr lang="en-US" altLang="vi-VN" b="1">
                  <a:latin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15374" name="Line 213">
              <a:extLst>
                <a:ext uri="{FF2B5EF4-FFF2-40B4-BE49-F238E27FC236}">
                  <a16:creationId xmlns:a16="http://schemas.microsoft.com/office/drawing/2014/main" xmlns="" id="{EE05B94E-9625-4F74-854E-05A601EC34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" y="2208"/>
              <a:ext cx="816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24" name="Text Box 195">
            <a:extLst>
              <a:ext uri="{FF2B5EF4-FFF2-40B4-BE49-F238E27FC236}">
                <a16:creationId xmlns:a16="http://schemas.microsoft.com/office/drawing/2014/main" xmlns="" id="{1204D109-EB12-4C35-8FC5-DA76F4CEDA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387600"/>
            <a:ext cx="10287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b="1" dirty="0" smtClean="0">
                <a:latin typeface="Times New Roman" panose="02020603050405020304" pitchFamily="18" charset="0"/>
              </a:rPr>
              <a:t>4636</a:t>
            </a:r>
            <a:endParaRPr lang="en-US" altLang="vi-VN" b="1" dirty="0">
              <a:latin typeface="Times New Roman" panose="02020603050405020304" pitchFamily="18" charset="0"/>
            </a:endParaRPr>
          </a:p>
        </p:txBody>
      </p:sp>
      <p:sp>
        <p:nvSpPr>
          <p:cNvPr id="25" name="Text Box 195">
            <a:extLst>
              <a:ext uri="{FF2B5EF4-FFF2-40B4-BE49-F238E27FC236}">
                <a16:creationId xmlns:a16="http://schemas.microsoft.com/office/drawing/2014/main" xmlns="" id="{1204D109-EB12-4C35-8FC5-DA76F4CEDA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2387025"/>
            <a:ext cx="10287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b="1" dirty="0" smtClean="0">
                <a:latin typeface="Times New Roman" panose="02020603050405020304" pitchFamily="18" charset="0"/>
              </a:rPr>
              <a:t>3276</a:t>
            </a:r>
            <a:endParaRPr lang="en-US" altLang="vi-VN" b="1" dirty="0">
              <a:latin typeface="Times New Roman" panose="02020603050405020304" pitchFamily="18" charset="0"/>
            </a:endParaRPr>
          </a:p>
        </p:txBody>
      </p:sp>
      <p:sp>
        <p:nvSpPr>
          <p:cNvPr id="26" name="Text Box 195">
            <a:extLst>
              <a:ext uri="{FF2B5EF4-FFF2-40B4-BE49-F238E27FC236}">
                <a16:creationId xmlns:a16="http://schemas.microsoft.com/office/drawing/2014/main" xmlns="" id="{1204D109-EB12-4C35-8FC5-DA76F4CEDA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2387025"/>
            <a:ext cx="10287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b="1" dirty="0" smtClean="0">
                <a:latin typeface="Times New Roman" panose="02020603050405020304" pitchFamily="18" charset="0"/>
              </a:rPr>
              <a:t>5268</a:t>
            </a:r>
            <a:endParaRPr lang="en-US" altLang="vi-VN" b="1" dirty="0">
              <a:latin typeface="Times New Roman" panose="02020603050405020304" pitchFamily="18" charset="0"/>
            </a:endParaRPr>
          </a:p>
        </p:txBody>
      </p:sp>
      <p:sp>
        <p:nvSpPr>
          <p:cNvPr id="27" name="Text Box 195">
            <a:extLst>
              <a:ext uri="{FF2B5EF4-FFF2-40B4-BE49-F238E27FC236}">
                <a16:creationId xmlns:a16="http://schemas.microsoft.com/office/drawing/2014/main" xmlns="" id="{1204D109-EB12-4C35-8FC5-DA76F4CEDA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91300" y="2387025"/>
            <a:ext cx="10287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b="1" dirty="0" smtClean="0">
                <a:latin typeface="Times New Roman" panose="02020603050405020304" pitchFamily="18" charset="0"/>
              </a:rPr>
              <a:t>7045</a:t>
            </a:r>
            <a:endParaRPr lang="en-US" altLang="vi-VN" b="1" dirty="0">
              <a:latin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spd="slow" advTm="5903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0" grpId="0"/>
      <p:bldP spid="24" grpId="0"/>
      <p:bldP spid="25" grpId="0"/>
      <p:bldP spid="26" grpId="0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CFF953EE-67FE-490D-8353-BF0447E80803}"/>
              </a:ext>
            </a:extLst>
          </p:cNvPr>
          <p:cNvSpPr txBox="1"/>
          <p:nvPr/>
        </p:nvSpPr>
        <p:spPr>
          <a:xfrm>
            <a:off x="381000" y="922338"/>
            <a:ext cx="28956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>
              <a:buFontTx/>
              <a:buAutoNum type="alphaLcParenR"/>
              <a:defRPr/>
            </a:pPr>
            <a:r>
              <a:rPr lang="en-US" sz="3600" b="1" dirty="0">
                <a:cs typeface="Times New Roman" pitchFamily="18" charset="0"/>
              </a:rPr>
              <a:t>  1107 x 6</a:t>
            </a:r>
          </a:p>
          <a:p>
            <a:pPr>
              <a:defRPr/>
            </a:pPr>
            <a:r>
              <a:rPr lang="en-US" sz="3600" b="1" dirty="0">
                <a:cs typeface="Times New Roman" pitchFamily="18" charset="0"/>
              </a:rPr>
              <a:t>      2319 x 3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03C8E67F-3BA3-4921-8D21-DEDBA28568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9613" y="922338"/>
            <a:ext cx="2895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b)  1106 x 7</a:t>
            </a:r>
          </a:p>
          <a:p>
            <a:pPr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1218 x 5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4DCF616A-B681-4EBD-AB73-02D3B1132B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900" y="2478088"/>
            <a:ext cx="25273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1107   </a:t>
            </a:r>
            <a:endParaRPr lang="en-US" altLang="vi-VN" sz="3600" b="1" dirty="0">
              <a:latin typeface="Times New Roman" panose="02020603050405020304" pitchFamily="18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8A07735A-D7BD-4EF4-9DA8-D0EABB03F99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57200" y="3886200"/>
            <a:ext cx="1295400" cy="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15D4951A-A2A4-445C-82F8-308D186510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011488"/>
            <a:ext cx="381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360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altLang="vi-VN" sz="3600">
              <a:latin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26341F9E-D6FE-49B9-B8C8-FAF2481790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3240088"/>
            <a:ext cx="5334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en-US" altLang="vi-VN" sz="3600" b="1" dirty="0">
              <a:latin typeface="Times New Roman" panose="020206030504050203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7E1ACD86-D8FD-4C94-802C-85D1E53C89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76200"/>
            <a:ext cx="53514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Bài 2: Đặt tính rồi tính</a:t>
            </a:r>
            <a:endParaRPr lang="en-US" altLang="vi-VN" sz="3600" b="1">
              <a:latin typeface="Times New Roman" panose="02020603050405020304" pitchFamily="18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4DCF616A-B681-4EBD-AB73-02D3B1132B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5700" y="2478088"/>
            <a:ext cx="25273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2319   </a:t>
            </a:r>
            <a:endParaRPr lang="en-US" altLang="vi-VN" sz="3600" b="1" dirty="0">
              <a:latin typeface="Times New Roman" panose="02020603050405020304" pitchFamily="18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8A07735A-D7BD-4EF4-9DA8-D0EABB03F99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667000" y="3886200"/>
            <a:ext cx="1295400" cy="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5D4951A-A2A4-445C-82F8-308D186510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3011488"/>
            <a:ext cx="381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360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altLang="vi-VN" sz="3600">
              <a:latin typeface="Times New Roman" panose="02020603050405020304" pitchFamily="18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26341F9E-D6FE-49B9-B8C8-FAF2481790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3240088"/>
            <a:ext cx="5334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vi-VN" sz="3600" b="1" dirty="0">
              <a:latin typeface="Times New Roman" panose="02020603050405020304" pitchFamily="18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4DCF616A-B681-4EBD-AB73-02D3B1132B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5500" y="2478088"/>
            <a:ext cx="25273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1106   </a:t>
            </a:r>
            <a:endParaRPr lang="en-US" altLang="vi-VN" sz="3600" b="1" dirty="0">
              <a:latin typeface="Times New Roman" panose="02020603050405020304" pitchFamily="18" charset="0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8A07735A-D7BD-4EF4-9DA8-D0EABB03F99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876800" y="3886200"/>
            <a:ext cx="1295400" cy="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15D4951A-A2A4-445C-82F8-308D186510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3011488"/>
            <a:ext cx="381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360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altLang="vi-VN" sz="3600">
              <a:latin typeface="Times New Roman" panose="02020603050405020304" pitchFamily="18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26341F9E-D6FE-49B9-B8C8-FAF2481790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3240088"/>
            <a:ext cx="5334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en-US" altLang="vi-VN" sz="3600" b="1" dirty="0">
              <a:latin typeface="Times New Roman" panose="02020603050405020304" pitchFamily="18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4DCF616A-B681-4EBD-AB73-02D3B1132B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6700" y="2478088"/>
            <a:ext cx="25273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1218   </a:t>
            </a:r>
            <a:endParaRPr lang="en-US" altLang="vi-VN" sz="3600" b="1" dirty="0">
              <a:latin typeface="Times New Roman" panose="02020603050405020304" pitchFamily="18" charset="0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xmlns="" id="{8A07735A-D7BD-4EF4-9DA8-D0EABB03F99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858000" y="3886200"/>
            <a:ext cx="1295400" cy="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15D4951A-A2A4-445C-82F8-308D186510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0" y="3011488"/>
            <a:ext cx="381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360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altLang="vi-VN" sz="3600">
              <a:latin typeface="Times New Roman" panose="02020603050405020304" pitchFamily="18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26341F9E-D6FE-49B9-B8C8-FAF2481790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2400" y="3240088"/>
            <a:ext cx="5334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altLang="vi-VN" sz="3600" b="1" dirty="0">
              <a:latin typeface="Times New Roman" panose="02020603050405020304" pitchFamily="18" charset="0"/>
            </a:endParaRPr>
          </a:p>
        </p:txBody>
      </p:sp>
      <p:sp>
        <p:nvSpPr>
          <p:cNvPr id="25" name="Text Box 195">
            <a:extLst>
              <a:ext uri="{FF2B5EF4-FFF2-40B4-BE49-F238E27FC236}">
                <a16:creationId xmlns:a16="http://schemas.microsoft.com/office/drawing/2014/main" xmlns="" id="{1204D109-EB12-4C35-8FC5-DA76F4CEDA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078069"/>
            <a:ext cx="11811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3600" b="1" dirty="0" smtClean="0">
                <a:latin typeface="Times New Roman" panose="02020603050405020304" pitchFamily="18" charset="0"/>
              </a:rPr>
              <a:t>6642</a:t>
            </a:r>
            <a:endParaRPr lang="en-US" altLang="vi-VN" sz="3600" b="1" dirty="0">
              <a:latin typeface="Times New Roman" panose="02020603050405020304" pitchFamily="18" charset="0"/>
            </a:endParaRPr>
          </a:p>
        </p:txBody>
      </p:sp>
      <p:sp>
        <p:nvSpPr>
          <p:cNvPr id="26" name="Text Box 195">
            <a:extLst>
              <a:ext uri="{FF2B5EF4-FFF2-40B4-BE49-F238E27FC236}">
                <a16:creationId xmlns:a16="http://schemas.microsoft.com/office/drawing/2014/main" xmlns="" id="{1204D109-EB12-4C35-8FC5-DA76F4CEDA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4078069"/>
            <a:ext cx="11811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3600" b="1" dirty="0" smtClean="0">
                <a:latin typeface="Times New Roman" panose="02020603050405020304" pitchFamily="18" charset="0"/>
              </a:rPr>
              <a:t>6957</a:t>
            </a:r>
            <a:endParaRPr lang="en-US" altLang="vi-VN" sz="3600" b="1" dirty="0">
              <a:latin typeface="Times New Roman" panose="02020603050405020304" pitchFamily="18" charset="0"/>
            </a:endParaRPr>
          </a:p>
        </p:txBody>
      </p:sp>
      <p:sp>
        <p:nvSpPr>
          <p:cNvPr id="27" name="Text Box 195">
            <a:extLst>
              <a:ext uri="{FF2B5EF4-FFF2-40B4-BE49-F238E27FC236}">
                <a16:creationId xmlns:a16="http://schemas.microsoft.com/office/drawing/2014/main" xmlns="" id="{1204D109-EB12-4C35-8FC5-DA76F4CEDA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4900" y="4078069"/>
            <a:ext cx="11811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3600" b="1" dirty="0" smtClean="0">
                <a:latin typeface="Times New Roman" panose="02020603050405020304" pitchFamily="18" charset="0"/>
              </a:rPr>
              <a:t>7742</a:t>
            </a:r>
            <a:endParaRPr lang="en-US" altLang="vi-VN" sz="3600" b="1" dirty="0">
              <a:latin typeface="Times New Roman" panose="02020603050405020304" pitchFamily="18" charset="0"/>
            </a:endParaRPr>
          </a:p>
        </p:txBody>
      </p:sp>
      <p:sp>
        <p:nvSpPr>
          <p:cNvPr id="28" name="Text Box 195">
            <a:extLst>
              <a:ext uri="{FF2B5EF4-FFF2-40B4-BE49-F238E27FC236}">
                <a16:creationId xmlns:a16="http://schemas.microsoft.com/office/drawing/2014/main" xmlns="" id="{1204D109-EB12-4C35-8FC5-DA76F4CEDA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8500" y="4001869"/>
            <a:ext cx="11811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3600" b="1" dirty="0" smtClean="0">
                <a:latin typeface="Times New Roman" panose="02020603050405020304" pitchFamily="18" charset="0"/>
              </a:rPr>
              <a:t>6090</a:t>
            </a:r>
            <a:endParaRPr lang="en-US" altLang="vi-VN" sz="3600" b="1" dirty="0">
              <a:latin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spd="slow" advTm="4904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2" grpId="0"/>
      <p:bldP spid="9" grpId="0"/>
      <p:bldP spid="11" grpId="0"/>
      <p:bldP spid="12" grpId="0"/>
      <p:bldP spid="13" grpId="0"/>
      <p:bldP spid="15" grpId="0"/>
      <p:bldP spid="16" grpId="0"/>
      <p:bldP spid="17" grpId="0"/>
      <p:bldP spid="19" grpId="0"/>
      <p:bldP spid="20" grpId="0"/>
      <p:bldP spid="21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9">
            <a:extLst>
              <a:ext uri="{FF2B5EF4-FFF2-40B4-BE49-F238E27FC236}">
                <a16:creationId xmlns:a16="http://schemas.microsoft.com/office/drawing/2014/main" xmlns="" id="{88B6885C-E86C-464F-B25C-2AFC959407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4648200"/>
            <a:ext cx="4800600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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2800">
                <a:latin typeface="Times New Roman" panose="02020603050405020304" pitchFamily="18" charset="0"/>
              </a:rPr>
              <a:t>  </a:t>
            </a:r>
          </a:p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endParaRPr lang="en-US" altLang="vi-VN" sz="2800">
              <a:latin typeface="Times New Roman" panose="02020603050405020304" pitchFamily="18" charset="0"/>
            </a:endParaRPr>
          </a:p>
        </p:txBody>
      </p:sp>
      <p:pic>
        <p:nvPicPr>
          <p:cNvPr id="14" name="Picture 6" descr="http://1.bp.blogspot.com/-tO3k8eaVYTY/UdZOSePULWI/AAAAAAAAADw/xjU1ozo_Ivg/s541/1343633442_421109433_1-Hinh-anh-ca--xe-tai-thung-5-ta-cuu-long-giai-phong-trung-hai-noi-ban-mua-xe-5-ta-thung-c-mi.jpg">
            <a:extLst>
              <a:ext uri="{FF2B5EF4-FFF2-40B4-BE49-F238E27FC236}">
                <a16:creationId xmlns:a16="http://schemas.microsoft.com/office/drawing/2014/main" xmlns="" id="{11FFBF8C-E195-4B38-AC24-72E7A236C4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238" y="3371850"/>
            <a:ext cx="2982912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6" descr="http://1.bp.blogspot.com/-tO3k8eaVYTY/UdZOSePULWI/AAAAAAAAADw/xjU1ozo_Ivg/s541/1343633442_421109433_1-Hinh-anh-ca--xe-tai-thung-5-ta-cuu-long-giai-phong-trung-hai-noi-ban-mua-xe-5-ta-thung-c-mi.jpg">
            <a:extLst>
              <a:ext uri="{FF2B5EF4-FFF2-40B4-BE49-F238E27FC236}">
                <a16:creationId xmlns:a16="http://schemas.microsoft.com/office/drawing/2014/main" xmlns="" id="{304943CE-04F7-47A5-B6E1-38B4D00AA5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5188" y="3371850"/>
            <a:ext cx="2767012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6" descr="http://1.bp.blogspot.com/-tO3k8eaVYTY/UdZOSePULWI/AAAAAAAAADw/xjU1ozo_Ivg/s541/1343633442_421109433_1-Hinh-anh-ca--xe-tai-thung-5-ta-cuu-long-giai-phong-trung-hai-noi-ban-mua-xe-5-ta-thung-c-mi.jpg">
            <a:extLst>
              <a:ext uri="{FF2B5EF4-FFF2-40B4-BE49-F238E27FC236}">
                <a16:creationId xmlns:a16="http://schemas.microsoft.com/office/drawing/2014/main" xmlns="" id="{3AA980B8-4A3B-4C9E-90E9-AB8AE67197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1588" y="3371850"/>
            <a:ext cx="2600325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B7735383-0766-4D55-9F5E-AE31F520CD9D}"/>
              </a:ext>
            </a:extLst>
          </p:cNvPr>
          <p:cNvSpPr/>
          <p:nvPr/>
        </p:nvSpPr>
        <p:spPr>
          <a:xfrm>
            <a:off x="685800" y="2133600"/>
            <a:ext cx="2514600" cy="838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1425 kg </a:t>
            </a:r>
            <a:r>
              <a:rPr lang="en-US" b="1" dirty="0" err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gạo</a:t>
            </a:r>
            <a:endParaRPr lang="vi-VN" b="1" dirty="0">
              <a:solidFill>
                <a:srgbClr val="99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5D831C1-E243-4F2D-89F3-C1B33655B6B1}"/>
              </a:ext>
            </a:extLst>
          </p:cNvPr>
          <p:cNvSpPr/>
          <p:nvPr/>
        </p:nvSpPr>
        <p:spPr>
          <a:xfrm>
            <a:off x="3487738" y="5838825"/>
            <a:ext cx="2760662" cy="10191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vi-VN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altLang="vi-VN" b="1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vi-VN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 kg </a:t>
            </a:r>
            <a:r>
              <a:rPr lang="en-US" altLang="vi-VN" b="1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endParaRPr lang="vi-VN" altLang="vi-VN" b="1" dirty="0">
              <a:solidFill>
                <a:srgbClr val="99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xmlns="" id="{F62B8044-8ACB-4EFB-93A3-23EB00F8AFB7}"/>
              </a:ext>
            </a:extLst>
          </p:cNvPr>
          <p:cNvSpPr/>
          <p:nvPr/>
        </p:nvSpPr>
        <p:spPr>
          <a:xfrm>
            <a:off x="269875" y="914400"/>
            <a:ext cx="8721725" cy="10191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1425 kg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lô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gam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vi-VN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Left Brace 12">
            <a:extLst>
              <a:ext uri="{FF2B5EF4-FFF2-40B4-BE49-F238E27FC236}">
                <a16:creationId xmlns:a16="http://schemas.microsoft.com/office/drawing/2014/main" xmlns="" id="{489A8F89-2940-4C5A-ACE9-56A72A7149BF}"/>
              </a:ext>
            </a:extLst>
          </p:cNvPr>
          <p:cNvSpPr/>
          <p:nvPr/>
        </p:nvSpPr>
        <p:spPr>
          <a:xfrm rot="5400000">
            <a:off x="1488281" y="1523207"/>
            <a:ext cx="504825" cy="3084512"/>
          </a:xfrm>
          <a:prstGeom prst="leftBrace">
            <a:avLst>
              <a:gd name="adj1" fmla="val 8333"/>
              <a:gd name="adj2" fmla="val 50285"/>
            </a:avLst>
          </a:prstGeom>
          <a:ln>
            <a:solidFill>
              <a:srgbClr val="99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b="1" dirty="0"/>
          </a:p>
        </p:txBody>
      </p:sp>
      <p:sp>
        <p:nvSpPr>
          <p:cNvPr id="19" name="Left Brace 18">
            <a:extLst>
              <a:ext uri="{FF2B5EF4-FFF2-40B4-BE49-F238E27FC236}">
                <a16:creationId xmlns:a16="http://schemas.microsoft.com/office/drawing/2014/main" xmlns="" id="{732BB03C-0730-48EF-B7C7-9AFA60AE6C92}"/>
              </a:ext>
            </a:extLst>
          </p:cNvPr>
          <p:cNvSpPr/>
          <p:nvPr/>
        </p:nvSpPr>
        <p:spPr>
          <a:xfrm rot="16200000">
            <a:off x="4339431" y="1520032"/>
            <a:ext cx="504825" cy="8799512"/>
          </a:xfrm>
          <a:prstGeom prst="leftBrace">
            <a:avLst>
              <a:gd name="adj1" fmla="val 8333"/>
              <a:gd name="adj2" fmla="val 50285"/>
            </a:avLst>
          </a:prstGeom>
          <a:ln>
            <a:solidFill>
              <a:srgbClr val="99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b="1" dirty="0"/>
          </a:p>
        </p:txBody>
      </p:sp>
    </p:spTree>
    <p:custDataLst>
      <p:tags r:id="rId1"/>
    </p:custDataLst>
  </p:cSld>
  <p:clrMapOvr>
    <a:masterClrMapping/>
  </p:clrMapOvr>
  <p:transition spd="slow" advTm="9853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4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39" grpId="0"/>
      <p:bldP spid="13" grpId="0" animBg="1"/>
      <p:bldP spid="1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77&quot;/&gt;&lt;/object&gt;&lt;object type=&quot;3&quot; unique_id=&quot;10006&quot;&gt;&lt;property id=&quot;20148&quot; value=&quot;5&quot;/&gt;&lt;property id=&quot;20300&quot; value=&quot;Slide 3&quot;/&gt;&lt;property id=&quot;20307&quot; value=&quot;269&quot;/&gt;&lt;/object&gt;&lt;object type=&quot;3&quot; unique_id=&quot;10007&quot;&gt;&lt;property id=&quot;20148&quot; value=&quot;5&quot;/&gt;&lt;property id=&quot;20300&quot; value=&quot;Slide 4&quot;/&gt;&lt;property id=&quot;20307&quot; value=&quot;259&quot;/&gt;&lt;/object&gt;&lt;object type=&quot;3&quot; unique_id=&quot;10008&quot;&gt;&lt;property id=&quot;20148&quot; value=&quot;5&quot;/&gt;&lt;property id=&quot;20300&quot; value=&quot;Slide 5&quot;/&gt;&lt;property id=&quot;20307&quot; value=&quot;260&quot;/&gt;&lt;/object&gt;&lt;object type=&quot;3&quot; unique_id=&quot;10009&quot;&gt;&lt;property id=&quot;20148&quot; value=&quot;5&quot;/&gt;&lt;property id=&quot;20300&quot; value=&quot;Slide 6&quot;/&gt;&lt;property id=&quot;20307&quot; value=&quot;270&quot;/&gt;&lt;/object&gt;&lt;object type=&quot;3&quot; unique_id=&quot;10010&quot;&gt;&lt;property id=&quot;20148&quot; value=&quot;5&quot;/&gt;&lt;property id=&quot;20300&quot; value=&quot;Slide 7&quot;/&gt;&lt;property id=&quot;20307&quot; value=&quot;278&quot;/&gt;&lt;/object&gt;&lt;object type=&quot;3&quot; unique_id=&quot;10011&quot;&gt;&lt;property id=&quot;20148&quot; value=&quot;5&quot;/&gt;&lt;property id=&quot;20300&quot; value=&quot;Slide 8&quot;/&gt;&lt;property id=&quot;20307&quot; value=&quot;279&quot;/&gt;&lt;/object&gt;&lt;object type=&quot;3&quot; unique_id=&quot;10012&quot;&gt;&lt;property id=&quot;20148&quot; value=&quot;5&quot;/&gt;&lt;property id=&quot;20300&quot; value=&quot;Slide 9&quot;/&gt;&lt;property id=&quot;20307&quot; value=&quot;280&quot;/&gt;&lt;/object&gt;&lt;object type=&quot;3&quot; unique_id=&quot;10016&quot;&gt;&lt;property id=&quot;20148&quot; value=&quot;5&quot;/&gt;&lt;property id=&quot;20300&quot; value=&quot;Slide 10&quot;/&gt;&lt;property id=&quot;20307&quot; value=&quot;285&quot;/&gt;&lt;/object&gt;&lt;object type=&quot;3&quot; unique_id=&quot;10077&quot;&gt;&lt;property id=&quot;20148&quot; value=&quot;5&quot;/&gt;&lt;property id=&quot;20300&quot; value=&quot;Slide 2&quot;/&gt;&lt;property id=&quot;20307&quot; value=&quot;286&quot;/&gt;&lt;/object&gt;&lt;/object&gt;&lt;/object&gt;&lt;/database&gt;"/>
  <p:tag name="SECTOMILLISECCONVERTED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9|19.3|7|1.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1|10.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8|30.4|6.3|5.8|44.9|5.9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6|3.8|13.9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7|9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1|42.3|7.3|11.4|4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4|18.5|13.1|5.9|5.6|5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1|6.1|6.7|6.4|7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8.7|11.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1|10.7"/>
</p:tagLst>
</file>

<file path=ppt/theme/theme1.xml><?xml version="1.0" encoding="utf-8"?>
<a:theme xmlns:a="http://schemas.openxmlformats.org/drawingml/2006/main" name="Winter">
  <a:themeElements>
    <a:clrScheme name="Winter">
      <a:dk1>
        <a:sysClr val="windowText" lastClr="000000"/>
      </a:dk1>
      <a:lt1>
        <a:sysClr val="window" lastClr="FFFFFF"/>
      </a:lt1>
      <a:dk2>
        <a:srgbClr val="1F7BB6"/>
      </a:dk2>
      <a:lt2>
        <a:srgbClr val="C5E1FE"/>
      </a:lt2>
      <a:accent1>
        <a:srgbClr val="B2BDC1"/>
      </a:accent1>
      <a:accent2>
        <a:srgbClr val="767D83"/>
      </a:accent2>
      <a:accent3>
        <a:srgbClr val="3E505C"/>
      </a:accent3>
      <a:accent4>
        <a:srgbClr val="386489"/>
      </a:accent4>
      <a:accent5>
        <a:srgbClr val="4C80AF"/>
      </a:accent5>
      <a:accent6>
        <a:srgbClr val="7DA7D1"/>
      </a:accent6>
      <a:hlink>
        <a:srgbClr val="408080"/>
      </a:hlink>
      <a:folHlink>
        <a:srgbClr val="5EAEA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int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hueMod val="100000"/>
                <a:satMod val="130000"/>
                <a:lumMod val="90000"/>
              </a:schemeClr>
            </a:gs>
            <a:gs pos="9200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  <a:gs pos="83000">
              <a:schemeClr val="phClr">
                <a:shade val="85000"/>
                <a:hueMod val="100000"/>
                <a:satMod val="130000"/>
                <a:lumMod val="9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TC102455519[[fn=Winter]]</Template>
  <TotalTime>2412</TotalTime>
  <Words>596</Words>
  <Application>Microsoft Office PowerPoint</Application>
  <PresentationFormat>On-screen Show (4:3)</PresentationFormat>
  <Paragraphs>127</Paragraphs>
  <Slides>13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Winter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admin</cp:lastModifiedBy>
  <cp:revision>308</cp:revision>
  <dcterms:created xsi:type="dcterms:W3CDTF">2009-12-26T13:03:19Z</dcterms:created>
  <dcterms:modified xsi:type="dcterms:W3CDTF">2020-04-14T11:16:20Z</dcterms:modified>
</cp:coreProperties>
</file>