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E0000-1FB3-4998-8777-65375DC99AA6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D790E-0C38-4EB9-90E7-02D036576A7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440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D790E-0C38-4EB9-90E7-02D036576A7D}" type="slidenum">
              <a:rPr lang="vi-VN" smtClean="0"/>
              <a:pPr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5658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663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410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558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800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568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774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90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918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222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416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200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2ED70-5ADE-4AB0-8A69-807FAADE761F}" type="datetimeFigureOut">
              <a:rPr lang="vi-VN" smtClean="0"/>
              <a:pPr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088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60648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1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60648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Tính nhẩm:</a:t>
            </a:r>
            <a:endParaRPr lang="vi-VN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451563"/>
              </p:ext>
            </p:extLst>
          </p:nvPr>
        </p:nvGraphicFramePr>
        <p:xfrm>
          <a:off x="251520" y="1397000"/>
          <a:ext cx="8568952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2232248"/>
                <a:gridCol w="2232248"/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 x 6 =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54 : 9 =</a:t>
                      </a:r>
                    </a:p>
                    <a:p>
                      <a:pPr marL="0" indent="0">
                        <a:buNone/>
                      </a:pP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 x 7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 x 8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 x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81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18 : 9 =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18 : 2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27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27 : 3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36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36 : 4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: 5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19672" y="1425253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54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9015" y="223824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6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5836" y="3200653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2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3688" y="4020342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7904" y="1412191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63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97914" y="223824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6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90744" y="3221989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97914" y="4020871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6275" y="4032681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2693" y="3200653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4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81846" y="1399129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72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02693" y="223824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8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75404" y="1412191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81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15908" y="223824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84229" y="3200653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5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84229" y="4005064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43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60648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2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260648"/>
            <a:ext cx="864096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Số?</a:t>
            </a:r>
            <a:endParaRPr lang="vi-VN" sz="240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342087"/>
              </p:ext>
            </p:extLst>
          </p:nvPr>
        </p:nvGraphicFramePr>
        <p:xfrm>
          <a:off x="251518" y="1397000"/>
          <a:ext cx="8640961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2"/>
                <a:gridCol w="936104"/>
                <a:gridCol w="936104"/>
                <a:gridCol w="936104"/>
                <a:gridCol w="1008112"/>
                <a:gridCol w="1008112"/>
                <a:gridCol w="9361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bị chia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chia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Thương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19872" y="263691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3968" y="198884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0072" y="146562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27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8184" y="198884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6296" y="146562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63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72400" y="263691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7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5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60648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3</a:t>
            </a:r>
            <a:endParaRPr lang="vi-VN" sz="28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968152" y="294908"/>
                <a:ext cx="7996336" cy="1775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 smtClean="0"/>
                  <a:t>Một công ti dự định xây 36 ngôi nhà, đến nay đã xây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 smtClean="0"/>
                  <a:t> </a:t>
                </a:r>
                <a:r>
                  <a:rPr lang="en-US" sz="3200" dirty="0" smtClean="0"/>
                  <a:t>số nhà đó. Hỏi công ti còn phải xây tiếp bao nhiêu ngôi nhà nữa?</a:t>
                </a:r>
                <a:endParaRPr lang="vi-VN" sz="32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52" y="294908"/>
                <a:ext cx="7996336" cy="1775230"/>
              </a:xfrm>
              <a:prstGeom prst="rect">
                <a:avLst/>
              </a:prstGeom>
              <a:blipFill rotWithShape="1">
                <a:blip r:embed="rId2"/>
                <a:stretch>
                  <a:fillRect l="-1982" t="-4795" r="-3201" b="-99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968152" y="2276872"/>
            <a:ext cx="79963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Bài giải</a:t>
            </a:r>
          </a:p>
          <a:p>
            <a:pPr algn="ctr"/>
            <a:r>
              <a:rPr lang="en-US" sz="3200" smtClean="0"/>
              <a:t>Công ti đã xây được số ngôi nhà là:</a:t>
            </a:r>
          </a:p>
          <a:p>
            <a:pPr algn="ctr"/>
            <a:r>
              <a:rPr lang="en-US" sz="3200" smtClean="0"/>
              <a:t>36 : 9 = 4 (ngôi nhà)</a:t>
            </a:r>
          </a:p>
          <a:p>
            <a:pPr algn="ctr"/>
            <a:r>
              <a:rPr lang="en-US" sz="3200" smtClean="0"/>
              <a:t>Công ti còn phải xây tiếp số ngôi nhà là:</a:t>
            </a:r>
          </a:p>
          <a:p>
            <a:pPr algn="ctr"/>
            <a:r>
              <a:rPr lang="en-US" sz="3200" smtClean="0"/>
              <a:t>36 – 4 = 32 (ngôi nhà)</a:t>
            </a:r>
          </a:p>
          <a:p>
            <a:pPr algn="ctr"/>
            <a:r>
              <a:rPr lang="en-US" sz="3200" smtClean="0"/>
              <a:t>Đáp số: 32 ngôi nhà.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368052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48072" y="294908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  <a:endParaRPr lang="vi-VN" sz="28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968152" y="294908"/>
                <a:ext cx="7128792" cy="790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Tìm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9</m:t>
                        </m:r>
                        <m:r>
                          <a:rPr lang="en-US" sz="3200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3200" dirty="0" smtClean="0"/>
                  <a:t> </a:t>
                </a:r>
                <a:r>
                  <a:rPr lang="en-US" sz="3200" dirty="0" smtClean="0"/>
                  <a:t>số ô vuông của mỗi hình:</a:t>
                </a:r>
                <a:endParaRPr lang="vi-VN" sz="32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52" y="294908"/>
                <a:ext cx="7128792" cy="790345"/>
              </a:xfrm>
              <a:prstGeom prst="rect">
                <a:avLst/>
              </a:prstGeom>
              <a:blipFill rotWithShape="1">
                <a:blip r:embed="rId2"/>
                <a:stretch>
                  <a:fillRect l="-2224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637122"/>
              </p:ext>
            </p:extLst>
          </p:nvPr>
        </p:nvGraphicFramePr>
        <p:xfrm>
          <a:off x="971600" y="1807076"/>
          <a:ext cx="2948880" cy="2088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480"/>
                <a:gridCol w="491480"/>
                <a:gridCol w="491480"/>
                <a:gridCol w="491480"/>
                <a:gridCol w="491480"/>
                <a:gridCol w="491480"/>
              </a:tblGrid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457774"/>
              </p:ext>
            </p:extLst>
          </p:nvPr>
        </p:nvGraphicFramePr>
        <p:xfrm>
          <a:off x="5220070" y="2204864"/>
          <a:ext cx="3120012" cy="1440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02"/>
                <a:gridCol w="520002"/>
                <a:gridCol w="520002"/>
                <a:gridCol w="520002"/>
                <a:gridCol w="520002"/>
                <a:gridCol w="520002"/>
              </a:tblGrid>
              <a:tr h="480053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0053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0053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8072" y="141277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a)</a:t>
            </a:r>
            <a:endParaRPr lang="vi-VN" sz="2800"/>
          </a:p>
        </p:txBody>
      </p:sp>
      <p:sp>
        <p:nvSpPr>
          <p:cNvPr id="7" name="TextBox 6"/>
          <p:cNvSpPr txBox="1"/>
          <p:nvPr/>
        </p:nvSpPr>
        <p:spPr>
          <a:xfrm>
            <a:off x="4532548" y="1401985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b</a:t>
            </a:r>
            <a:r>
              <a:rPr lang="en-US" sz="2800" smtClean="0"/>
              <a:t>)</a:t>
            </a:r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344447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/object&gt;&lt;/object&gt;&lt;/database&gt;"/>
  <p:tag name="SECTOMILLISECCONVERTED" val="1"/>
  <p:tag name="ISPRING_RESOURCE_PATHS_HASH_2" val="cc9becbe7acf83ae0c26cf726dbebd242fbf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222</Words>
  <Application>Microsoft Office PowerPoint</Application>
  <PresentationFormat>On-screen Show (4:3)</PresentationFormat>
  <Paragraphs>78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ASUS</cp:lastModifiedBy>
  <cp:revision>7</cp:revision>
  <dcterms:created xsi:type="dcterms:W3CDTF">2016-12-04T16:07:27Z</dcterms:created>
  <dcterms:modified xsi:type="dcterms:W3CDTF">2018-11-30T15:38:09Z</dcterms:modified>
</cp:coreProperties>
</file>