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1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Masters/slideMaster19.xml" ContentType="application/vnd.openxmlformats-officedocument.presentationml.slideMaster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71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8.xml" ContentType="application/vnd.openxmlformats-officedocument.theme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Layouts/slideLayout225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Layouts/slideLayout187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76.xml" ContentType="application/vnd.openxmlformats-officedocument.presentationml.slideLayout+xml"/>
  <Default Extension="png" ContentType="image/png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90.xml" ContentType="application/vnd.openxmlformats-officedocument.presentationml.slideLayout+xml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219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slideLayouts/slideLayout222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211.xml" ContentType="application/vnd.openxmlformats-officedocument.presentationml.slideLayout+xml"/>
  <Override PartName="/ppt/notesSlides/notesSlide4.xml" ContentType="application/vnd.openxmlformats-officedocument.presentationml.notesSlide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62.xml" ContentType="application/vnd.openxmlformats-officedocument.presentationml.slideLayout+xml"/>
  <Default Extension="wmf" ContentType="image/x-wmf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Masters/slideMaster13.xml" ContentType="application/vnd.openxmlformats-officedocument.presentationml.slideMaster+xml"/>
  <Override PartName="/ppt/slideLayouts/slideLayout100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theme/theme12.xml" ContentType="application/vnd.openxmlformats-officedocument.theme+xml"/>
  <Override PartName="/ppt/slideLayouts/slideLayout189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85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Masters/slideMaster18.xml" ContentType="application/vnd.openxmlformats-officedocument.presentationml.slideMaster+xml"/>
  <Override PartName="/ppt/slides/slide24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81.xml" ContentType="application/vnd.openxmlformats-officedocument.presentationml.slideLayout+xml"/>
  <Default Extension="jpeg" ContentType="image/jpeg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228.xml" ContentType="application/vnd.openxmlformats-officedocument.presentationml.slideLayout+xml"/>
  <Default Extension="wav" ContentType="audio/wav"/>
  <Override PartName="/ppt/slideMasters/slideMaster14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7.xml" ContentType="application/vnd.openxmlformats-officedocument.theme+xml"/>
  <Override PartName="/ppt/slideLayouts/slideLayout217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theme/theme13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Default Extension="mp4" ContentType="video/unknown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theme/theme14.xml" ContentType="application/vnd.openxmlformats-officedocument.them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94.xml" ContentType="application/vnd.openxmlformats-officedocument.presentationml.slideLayout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83.xml" ContentType="application/vnd.openxmlformats-officedocument.presentationml.slideLayout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tags/tag1.xml" ContentType="application/vnd.openxmlformats-officedocument.presentationml.tags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9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215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Layouts/slideLayout99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slideLayouts/slideLayout177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91.xml" ContentType="application/vnd.openxmlformats-officedocument.presentationml.slideLayout+xml"/>
  <Default Extension="rels" ContentType="application/vnd.openxmlformats-package.relationships+xml"/>
  <Override PartName="/ppt/slideMasters/slideMaster17.xml" ContentType="application/vnd.openxmlformats-officedocument.presentationml.slideMaster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6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7" r:id="rId3"/>
    <p:sldMasterId id="2147483713" r:id="rId4"/>
    <p:sldMasterId id="2147483763" r:id="rId5"/>
    <p:sldMasterId id="2147483776" r:id="rId6"/>
    <p:sldMasterId id="2147483789" r:id="rId7"/>
    <p:sldMasterId id="2147483802" r:id="rId8"/>
    <p:sldMasterId id="2147483828" r:id="rId9"/>
    <p:sldMasterId id="2147483841" r:id="rId10"/>
    <p:sldMasterId id="2147483892" r:id="rId11"/>
    <p:sldMasterId id="2147483905" r:id="rId12"/>
    <p:sldMasterId id="2147483918" r:id="rId13"/>
    <p:sldMasterId id="2147483931" r:id="rId14"/>
    <p:sldMasterId id="2147483944" r:id="rId15"/>
    <p:sldMasterId id="2147483957" r:id="rId16"/>
    <p:sldMasterId id="2147483970" r:id="rId17"/>
    <p:sldMasterId id="2147483983" r:id="rId18"/>
    <p:sldMasterId id="2147483996" r:id="rId19"/>
  </p:sldMasterIdLst>
  <p:notesMasterIdLst>
    <p:notesMasterId r:id="rId47"/>
  </p:notesMasterIdLst>
  <p:sldIdLst>
    <p:sldId id="293" r:id="rId20"/>
    <p:sldId id="301" r:id="rId21"/>
    <p:sldId id="302" r:id="rId22"/>
    <p:sldId id="303" r:id="rId23"/>
    <p:sldId id="306" r:id="rId24"/>
    <p:sldId id="327" r:id="rId25"/>
    <p:sldId id="294" r:id="rId26"/>
    <p:sldId id="307" r:id="rId27"/>
    <p:sldId id="304" r:id="rId28"/>
    <p:sldId id="314" r:id="rId29"/>
    <p:sldId id="324" r:id="rId30"/>
    <p:sldId id="325" r:id="rId31"/>
    <p:sldId id="295" r:id="rId32"/>
    <p:sldId id="312" r:id="rId33"/>
    <p:sldId id="313" r:id="rId34"/>
    <p:sldId id="315" r:id="rId35"/>
    <p:sldId id="316" r:id="rId36"/>
    <p:sldId id="317" r:id="rId37"/>
    <p:sldId id="322" r:id="rId38"/>
    <p:sldId id="318" r:id="rId39"/>
    <p:sldId id="329" r:id="rId40"/>
    <p:sldId id="311" r:id="rId41"/>
    <p:sldId id="328" r:id="rId42"/>
    <p:sldId id="323" r:id="rId43"/>
    <p:sldId id="321" r:id="rId44"/>
    <p:sldId id="331" r:id="rId45"/>
    <p:sldId id="330" r:id="rId46"/>
  </p:sldIdLst>
  <p:sldSz cx="12192000" cy="6858000"/>
  <p:notesSz cx="6858000" cy="9144000"/>
  <p:custDataLst>
    <p:tags r:id="rId4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8F8F8"/>
    <a:srgbClr val="F4FB9D"/>
    <a:srgbClr val="99FFCC"/>
    <a:srgbClr val="FFFF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3603" autoAdjust="0"/>
    <p:restoredTop sz="94624" autoAdjust="0"/>
  </p:normalViewPr>
  <p:slideViewPr>
    <p:cSldViewPr snapToGrid="0">
      <p:cViewPr varScale="1">
        <p:scale>
          <a:sx n="63" d="100"/>
          <a:sy n="63" d="100"/>
        </p:scale>
        <p:origin x="-108" y="-15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7.xml"/><Relationship Id="rId39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2.xml"/><Relationship Id="rId34" Type="http://schemas.openxmlformats.org/officeDocument/2006/relationships/slide" Target="slides/slide15.xml"/><Relationship Id="rId42" Type="http://schemas.openxmlformats.org/officeDocument/2006/relationships/slide" Target="slides/slide23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6.xml"/><Relationship Id="rId33" Type="http://schemas.openxmlformats.org/officeDocument/2006/relationships/slide" Target="slides/slide14.xml"/><Relationship Id="rId38" Type="http://schemas.openxmlformats.org/officeDocument/2006/relationships/slide" Target="slides/slide19.xml"/><Relationship Id="rId46" Type="http://schemas.openxmlformats.org/officeDocument/2006/relationships/slide" Target="slides/slide2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1.xml"/><Relationship Id="rId29" Type="http://schemas.openxmlformats.org/officeDocument/2006/relationships/slide" Target="slides/slide10.xml"/><Relationship Id="rId41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5.xml"/><Relationship Id="rId32" Type="http://schemas.openxmlformats.org/officeDocument/2006/relationships/slide" Target="slides/slide13.xml"/><Relationship Id="rId37" Type="http://schemas.openxmlformats.org/officeDocument/2006/relationships/slide" Target="slides/slide18.xml"/><Relationship Id="rId40" Type="http://schemas.openxmlformats.org/officeDocument/2006/relationships/slide" Target="slides/slide21.xml"/><Relationship Id="rId45" Type="http://schemas.openxmlformats.org/officeDocument/2006/relationships/slide" Target="slides/slide26.xml"/><Relationship Id="rId53" Type="http://schemas.microsoft.com/office/2015/10/relationships/revisionInfo" Target="revisionInfo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4.xml"/><Relationship Id="rId28" Type="http://schemas.openxmlformats.org/officeDocument/2006/relationships/slide" Target="slides/slide9.xml"/><Relationship Id="rId36" Type="http://schemas.openxmlformats.org/officeDocument/2006/relationships/slide" Target="slides/slide17.xml"/><Relationship Id="rId49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12.xml"/><Relationship Id="rId44" Type="http://schemas.openxmlformats.org/officeDocument/2006/relationships/slide" Target="slides/slide25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3.xml"/><Relationship Id="rId27" Type="http://schemas.openxmlformats.org/officeDocument/2006/relationships/slide" Target="slides/slide8.xml"/><Relationship Id="rId30" Type="http://schemas.openxmlformats.org/officeDocument/2006/relationships/slide" Target="slides/slide11.xml"/><Relationship Id="rId35" Type="http://schemas.openxmlformats.org/officeDocument/2006/relationships/slide" Target="slides/slide16.xml"/><Relationship Id="rId43" Type="http://schemas.openxmlformats.org/officeDocument/2006/relationships/slide" Target="slides/slide24.xml"/><Relationship Id="rId48" Type="http://schemas.openxmlformats.org/officeDocument/2006/relationships/tags" Target="tags/tag1.xml"/><Relationship Id="rId8" Type="http://schemas.openxmlformats.org/officeDocument/2006/relationships/slideMaster" Target="slideMasters/slideMaster8.xml"/><Relationship Id="rId51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image" Target="../media/image2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image" Target="../media/image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BAC5B0-B50D-4675-AA7B-E11BE84DCC07}" type="datetimeFigureOut">
              <a:rPr lang="en-US" smtClean="0"/>
              <a:pPr/>
              <a:t>10/30/2020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C780E2-86E9-4BE4-9C5E-F328FD4000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07653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B1177DD1-B9D4-48C2-B27C-609D7E2EBCD9}" type="slidenum">
              <a:rPr lang="en-US">
                <a:solidFill>
                  <a:prstClr val="black"/>
                </a:solidFill>
              </a:rPr>
              <a:pPr eaLnBrk="1" hangingPunct="1"/>
              <a:t>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789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69FDC823-DE97-4568-808D-07E1F0BBAA4C}" type="slidenum">
              <a:rPr lang="en-US" sz="1200" smtClean="0">
                <a:solidFill>
                  <a:prstClr val="black"/>
                </a:solidFill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3789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789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2E617243-0FBF-42F7-8F6B-72554919B47D}" type="slidenum">
              <a:rPr lang="en-US">
                <a:solidFill>
                  <a:prstClr val="black"/>
                </a:solidFill>
              </a:rPr>
              <a:pPr eaLnBrk="1" hangingPunct="1"/>
              <a:t>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D9FE64EF-A2F2-4734-AB5F-A9B15BD830DE}" type="slidenum">
              <a:rPr lang="en-US" sz="1200" smtClean="0">
                <a:solidFill>
                  <a:prstClr val="black"/>
                </a:solidFill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fld id="{60FB006F-EBC2-4E57-B28E-8D208B1F1967}" type="slidenum">
              <a:rPr lang="en-US">
                <a:solidFill>
                  <a:prstClr val="black"/>
                </a:solidFill>
                <a:latin typeface="Arial" pitchFamily="34" charset="0"/>
              </a:rPr>
              <a:pPr eaLnBrk="1" hangingPunct="1"/>
              <a:t>5</a:t>
            </a:fld>
            <a:endParaRPr lang="en-US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79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8FD618-E1F1-4B57-B71E-C9724EA24CD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99341543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FFB2B3-F204-4492-8204-A3C3C01845D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67971172"/>
      </p:ext>
    </p:extLst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13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AC2DB5-E444-4BE4-8A8E-33582B3BC0B5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0362971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52027-9ED2-4FF5-A326-62AC590AFA37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1510153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2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2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464D7D-D49E-4BB2-A1BE-EA486971D1A9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1453314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7DD054-04D2-4B80-9AC5-5771AE7CC1A8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3343250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6DF8BE-25EA-4245-BFCF-2E2D07ECF8EF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889377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28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97D613-FA3A-45BD-A3DB-E6BD9BC2A5D2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2351110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9F0034-757C-4B99-95EB-1F57A2688ECE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9427643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9B7038-4E6B-44E0-B26B-74031C01B36A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1784759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87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87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BE5810-DEBD-4926-93E0-2634576DFD88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5625336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821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97B4F0-BA27-45CE-8FB5-CCB47E3A2E7D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619751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500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500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951614-C0F7-4EB0-AE3A-03421D9367E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29984760"/>
      </p:ext>
    </p:extLst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65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839E71-3414-4F32-95FB-ACFB76B43226}" type="slidenum">
              <a:rPr lang="vi-VN">
                <a:solidFill>
                  <a:srgbClr val="000000"/>
                </a:solidFill>
              </a:rPr>
              <a:pPr/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2434845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928C91-7907-47BB-AA45-B95E54CD9CBC}" type="slidenum">
              <a:rPr lang="vi-VN">
                <a:solidFill>
                  <a:srgbClr val="000000"/>
                </a:solidFill>
              </a:rPr>
              <a:pPr/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1563449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13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C8B5CF-F53A-4DD4-A27B-BC271A7A7284}" type="slidenum">
              <a:rPr lang="vi-VN">
                <a:solidFill>
                  <a:srgbClr val="000000"/>
                </a:solidFill>
              </a:rPr>
              <a:pPr/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7755016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BB015-EB68-43A0-BF80-3299E2E973CF}" type="slidenum">
              <a:rPr lang="vi-VN">
                <a:solidFill>
                  <a:srgbClr val="000000"/>
                </a:solidFill>
              </a:rPr>
              <a:pPr/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155074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2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2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81CCEE-6EFD-4B6C-8B06-8D71183BD7A8}" type="slidenum">
              <a:rPr lang="vi-VN">
                <a:solidFill>
                  <a:srgbClr val="000000"/>
                </a:solidFill>
              </a:rPr>
              <a:pPr/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0005525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7318BC-5448-4971-B50F-66EFE5AF5698}" type="slidenum">
              <a:rPr lang="vi-VN">
                <a:solidFill>
                  <a:srgbClr val="000000"/>
                </a:solidFill>
              </a:rPr>
              <a:pPr/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4093809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8EC429-71B0-4A0A-8A62-924806BB7FE2}" type="slidenum">
              <a:rPr lang="vi-VN">
                <a:solidFill>
                  <a:srgbClr val="000000"/>
                </a:solidFill>
              </a:rPr>
              <a:pPr/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663236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28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4D46BE-792A-4EBB-9CD7-793B0912A5B0}" type="slidenum">
              <a:rPr lang="vi-VN">
                <a:solidFill>
                  <a:srgbClr val="000000"/>
                </a:solidFill>
              </a:rPr>
              <a:pPr/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1673104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330722-DD5C-4CA0-8629-FE23DD8CEF0F}" type="slidenum">
              <a:rPr lang="vi-VN">
                <a:solidFill>
                  <a:srgbClr val="000000"/>
                </a:solidFill>
              </a:rPr>
              <a:pPr/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1265744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1A627B-F874-436E-9479-2B5B0DA51C7A}" type="slidenum">
              <a:rPr lang="vi-VN">
                <a:solidFill>
                  <a:srgbClr val="000000"/>
                </a:solidFill>
              </a:rPr>
              <a:pPr/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73145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5005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E25F21-0FAE-4174-A994-0E64B498C1B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40397055"/>
      </p:ext>
    </p:extLst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87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87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58EC0E-998B-498F-9217-A12ED9CA5DF0}" type="slidenum">
              <a:rPr lang="vi-VN">
                <a:solidFill>
                  <a:srgbClr val="000000"/>
                </a:solidFill>
              </a:rPr>
              <a:pPr/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8618366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76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F0E99E-0299-4B8D-A420-F38B6F009FE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466463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03093A-9B2E-481F-9F3E-2A905E0488D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9321606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24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396674-799A-438E-B6A7-38699A0FBEE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8521399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A8E766-77DB-4B0A-9E47-96A52AFEB0D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2195342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96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9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7E27C3-B825-4376-AF09-B7FE8D7BE33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2483025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CA137B-8B3A-4210-A2A5-6E0BBFEFEBD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6710336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4F3B07-F637-484E-A577-A8F1FAD6359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2294291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39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159A72-20AE-4697-A682-EB31885DC5C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647977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D7D21E-62F2-43B3-85BA-838DE9A65E7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550364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10972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3938955"/>
            <a:ext cx="10972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6633E8-148B-48C1-A482-E2B39302401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57954596"/>
      </p:ext>
    </p:extLst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172E8F-325F-4EF6-86B4-512495D0ED3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8280809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98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98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697BDD-6975-4415-897D-7F8F6CA12B3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4476055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931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1FA473-E6DE-4DF4-8766-D308E77C964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01611282"/>
      </p:ext>
    </p:extLst>
  </p:cSld>
  <p:clrMapOvr>
    <a:masterClrMapping/>
  </p:clrMapOvr>
  <p:transition spd="med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21" y="181"/>
            <a:ext cx="12187767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776 h 1906"/>
                <a:gd name="T4" fmla="*/ 5758 w 5740"/>
                <a:gd name="T5" fmla="*/ 1776 h 1906"/>
                <a:gd name="T6" fmla="*/ 5758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</p:grpSp>
      <p:sp>
        <p:nvSpPr>
          <p:cNvPr id="144395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736906"/>
            <a:ext cx="103632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vi-VN"/>
              <a:t>Click to edit Master title style</a:t>
            </a:r>
          </a:p>
        </p:txBody>
      </p:sp>
      <p:sp>
        <p:nvSpPr>
          <p:cNvPr id="144396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vi-VN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609600" y="624840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5157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5475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968EA9-65FC-4788-83AD-376119C3FC57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8186972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472173-43AC-4122-9E69-37E5F77BABFE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361082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08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AC2DB5-E444-4BE4-8A8E-33582B3BC0B5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4131271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52027-9ED2-4FF5-A326-62AC590AFA37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3731320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8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8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464D7D-D49E-4BB2-A1BE-EA486971D1A9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65474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7DD054-04D2-4B80-9AC5-5771AE7CC1A8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0637490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6DF8BE-25EA-4245-BFCF-2E2D07ECF8EF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061336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78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F0E99E-0299-4B8D-A420-F38B6F009FE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6652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23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97D613-FA3A-45BD-A3DB-E6BD9BC2A5D2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5461685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9F0034-757C-4B99-95EB-1F57A2688ECE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9851876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9B7038-4E6B-44E0-B26B-74031C01B36A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2737621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81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81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BE5810-DEBD-4926-93E0-2634576DFD88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606004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76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97B4F0-BA27-45CE-8FB5-CCB47E3A2E7D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762584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14" y="171"/>
            <a:ext cx="12187767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776 h 1906"/>
                <a:gd name="T4" fmla="*/ 5758 w 5740"/>
                <a:gd name="T5" fmla="*/ 1776 h 1906"/>
                <a:gd name="T6" fmla="*/ 5758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</p:grpSp>
      <p:sp>
        <p:nvSpPr>
          <p:cNvPr id="144395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736896"/>
            <a:ext cx="103632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vi-VN"/>
              <a:t>Click to edit Master title style</a:t>
            </a:r>
          </a:p>
        </p:txBody>
      </p:sp>
      <p:sp>
        <p:nvSpPr>
          <p:cNvPr id="144396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vi-VN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609600" y="624840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5157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5475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968EA9-65FC-4788-83AD-376119C3FC57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7386645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472173-43AC-4122-9E69-37E5F77BABFE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039774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AC2DB5-E444-4BE4-8A8E-33582B3BC0B5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862855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52027-9ED2-4FF5-A326-62AC590AFA37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392956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81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81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464D7D-D49E-4BB2-A1BE-EA486971D1A9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716540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03093A-9B2E-481F-9F3E-2A905E0488D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0472258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7DD054-04D2-4B80-9AC5-5771AE7CC1A8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4840779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6DF8BE-25EA-4245-BFCF-2E2D07ECF8EF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3304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22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97D613-FA3A-45BD-A3DB-E6BD9BC2A5D2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10346417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9F0034-757C-4B99-95EB-1F57A2688ECE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4574336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9B7038-4E6B-44E0-B26B-74031C01B36A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9425609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80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80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BE5810-DEBD-4926-93E0-2634576DFD88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9992350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75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97B4F0-BA27-45CE-8FB5-CCB47E3A2E7D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04761821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59" y="239"/>
            <a:ext cx="12187767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776 h 1906"/>
                <a:gd name="T4" fmla="*/ 5758 w 5740"/>
                <a:gd name="T5" fmla="*/ 1776 h 1906"/>
                <a:gd name="T6" fmla="*/ 5758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</p:grpSp>
      <p:sp>
        <p:nvSpPr>
          <p:cNvPr id="144395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736964"/>
            <a:ext cx="103632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vi-VN"/>
              <a:t>Click to edit Master title style</a:t>
            </a:r>
          </a:p>
        </p:txBody>
      </p:sp>
      <p:sp>
        <p:nvSpPr>
          <p:cNvPr id="144396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vi-VN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609600" y="624840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5157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5475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A60A48-DDAA-45D8-9AA9-5312BCFF4136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1272355379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32E2F8-D91C-460F-8CE0-9346DC530E12}" type="slidenum">
              <a:rPr lang="vi-VN"/>
              <a:pPr>
                <a:defRPr/>
              </a:pPr>
              <a:t>‹#›</a:t>
            </a:fld>
            <a:endParaRPr lang="vi-VN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3314487490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13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0F48DE-AECF-4866-8215-3EBB946D4494}" type="slidenum">
              <a:rPr lang="vi-VN"/>
              <a:pPr>
                <a:defRPr/>
              </a:pPr>
              <a:t>‹#›</a:t>
            </a:fld>
            <a:endParaRPr lang="vi-VN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33103067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26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396674-799A-438E-B6A7-38699A0FBEE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7449413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D50930-0797-474F-A70E-F5F6C53C6923}" type="slidenum">
              <a:rPr lang="vi-VN"/>
              <a:pPr>
                <a:defRPr/>
              </a:pPr>
              <a:t>‹#›</a:t>
            </a:fld>
            <a:endParaRPr lang="vi-VN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118546319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26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2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21EBC8-CD50-4FFB-ADD8-C58EFF54F04E}" type="slidenum">
              <a:rPr lang="vi-VN"/>
              <a:pPr>
                <a:defRPr/>
              </a:pPr>
              <a:t>‹#›</a:t>
            </a:fld>
            <a:endParaRPr lang="vi-VN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361801994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57657C-FCA4-4E25-AEDE-05AD808081A0}" type="slidenum">
              <a:rPr lang="vi-VN"/>
              <a:pPr>
                <a:defRPr/>
              </a:pPr>
              <a:t>‹#›</a:t>
            </a:fld>
            <a:endParaRPr lang="vi-VN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1090982253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4F37F2-3F35-4367-A1BC-BB218243E6AF}" type="slidenum">
              <a:rPr lang="vi-VN"/>
              <a:pPr>
                <a:defRPr/>
              </a:pPr>
              <a:t>‹#›</a:t>
            </a:fld>
            <a:endParaRPr lang="vi-VN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2797211063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28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586832-9E0A-47D6-90AF-A5E70439BBE3}" type="slidenum">
              <a:rPr lang="vi-VN"/>
              <a:pPr>
                <a:defRPr/>
              </a:pPr>
              <a:t>‹#›</a:t>
            </a:fld>
            <a:endParaRPr lang="vi-VN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3253091275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D6A12D-BB84-4E4E-A288-8C48AEDA1BB1}" type="slidenum">
              <a:rPr lang="vi-VN"/>
              <a:pPr>
                <a:defRPr/>
              </a:pPr>
              <a:t>‹#›</a:t>
            </a:fld>
            <a:endParaRPr lang="vi-VN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1050199985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83D1A1-3626-4E89-B845-CFD4CA5DFD97}" type="slidenum">
              <a:rPr lang="vi-VN"/>
              <a:pPr>
                <a:defRPr/>
              </a:pPr>
              <a:t>‹#›</a:t>
            </a:fld>
            <a:endParaRPr lang="vi-VN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1751862355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877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877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5BD4CD-9FDB-40A9-A27C-9721C563F138}" type="slidenum">
              <a:rPr lang="vi-VN"/>
              <a:pPr>
                <a:defRPr/>
              </a:pPr>
              <a:t>‹#›</a:t>
            </a:fld>
            <a:endParaRPr lang="vi-VN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1675740524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827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5A499E-C50D-49BB-A1E7-3AC35AB37FF3}" type="slidenum">
              <a:rPr lang="vi-VN"/>
              <a:pPr>
                <a:defRPr/>
              </a:pPr>
              <a:t>‹#›</a:t>
            </a:fld>
            <a:endParaRPr lang="vi-VN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27371550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06" y="159"/>
            <a:ext cx="12187767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776 h 1906"/>
                <a:gd name="T4" fmla="*/ 5758 w 5740"/>
                <a:gd name="T5" fmla="*/ 1776 h 1906"/>
                <a:gd name="T6" fmla="*/ 5758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</p:grpSp>
      <p:sp>
        <p:nvSpPr>
          <p:cNvPr id="144395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736884"/>
            <a:ext cx="103632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vi-VN"/>
              <a:t>Click to edit Master title style</a:t>
            </a:r>
          </a:p>
        </p:txBody>
      </p:sp>
      <p:sp>
        <p:nvSpPr>
          <p:cNvPr id="144396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vi-VN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609600" y="624840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5157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5475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968EA9-65FC-4788-83AD-376119C3FC57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097400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A8E766-77DB-4B0A-9E47-96A52AFEB0D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68660658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472173-43AC-4122-9E69-37E5F77BABFE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91454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05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AC2DB5-E444-4BE4-8A8E-33582B3BC0B5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81253040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52027-9ED2-4FF5-A326-62AC590AFA37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32886759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73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464D7D-D49E-4BB2-A1BE-EA486971D1A9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29350591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7DD054-04D2-4B80-9AC5-5771AE7CC1A8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38177145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6DF8BE-25EA-4245-BFCF-2E2D07ECF8EF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87462010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20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97D613-FA3A-45BD-A3DB-E6BD9BC2A5D2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62232473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9F0034-757C-4B99-95EB-1F57A2688ECE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56532178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9B7038-4E6B-44E0-B26B-74031C01B36A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95249428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97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97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BE5810-DEBD-4926-93E0-2634576DFD88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623275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60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60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7E27C3-B825-4376-AF09-B7FE8D7BE33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66243094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747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97B4F0-BA27-45CE-8FB5-CCB47E3A2E7D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78397881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97" y="145"/>
            <a:ext cx="12187767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776 h 1906"/>
                <a:gd name="T4" fmla="*/ 5758 w 5740"/>
                <a:gd name="T5" fmla="*/ 1776 h 1906"/>
                <a:gd name="T6" fmla="*/ 5758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</p:grpSp>
      <p:sp>
        <p:nvSpPr>
          <p:cNvPr id="144395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736870"/>
            <a:ext cx="103632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vi-VN"/>
              <a:t>Click to edit Master title style</a:t>
            </a:r>
          </a:p>
        </p:txBody>
      </p:sp>
      <p:sp>
        <p:nvSpPr>
          <p:cNvPr id="144396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vi-VN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609600" y="624840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5157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5475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968EA9-65FC-4788-83AD-376119C3FC57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6369938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472173-43AC-4122-9E69-37E5F77BABFE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367340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04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AC2DB5-E444-4BE4-8A8E-33582B3BC0B5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77388879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52027-9ED2-4FF5-A326-62AC590AFA37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4032274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6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6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464D7D-D49E-4BB2-A1BE-EA486971D1A9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27587353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7DD054-04D2-4B80-9AC5-5771AE7CC1A8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53408421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6DF8BE-25EA-4245-BFCF-2E2D07ECF8EF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63251936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9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97D613-FA3A-45BD-A3DB-E6BD9BC2A5D2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19903312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9F0034-757C-4B99-95EB-1F57A2688ECE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637026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CA137B-8B3A-4210-A2A5-6E0BBFEFEBD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10030658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9B7038-4E6B-44E0-B26B-74031C01B36A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3417970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8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8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BE5810-DEBD-4926-93E0-2634576DFD88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36677433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733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97B4F0-BA27-45CE-8FB5-CCB47E3A2E7D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6398745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86" y="129"/>
            <a:ext cx="12187767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776 h 1906"/>
                <a:gd name="T4" fmla="*/ 5758 w 5740"/>
                <a:gd name="T5" fmla="*/ 1776 h 1906"/>
                <a:gd name="T6" fmla="*/ 5758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</p:grpSp>
      <p:sp>
        <p:nvSpPr>
          <p:cNvPr id="144395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736854"/>
            <a:ext cx="103632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vi-VN"/>
              <a:t>Click to edit Master title style</a:t>
            </a:r>
          </a:p>
        </p:txBody>
      </p:sp>
      <p:sp>
        <p:nvSpPr>
          <p:cNvPr id="144396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vi-VN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609600" y="624840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5157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5475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968EA9-65FC-4788-83AD-376119C3FC57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33425743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472173-43AC-4122-9E69-37E5F77BABFE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14658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02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AC2DB5-E444-4BE4-8A8E-33582B3BC0B5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36205408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52027-9ED2-4FF5-A326-62AC590AFA37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41311936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53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5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464D7D-D49E-4BB2-A1BE-EA486971D1A9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84612081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7DD054-04D2-4B80-9AC5-5771AE7CC1A8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5989579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6DF8BE-25EA-4245-BFCF-2E2D07ECF8EF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73208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D66030-D389-418C-9A29-06B5EB778B1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12607146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4F3B07-F637-484E-A577-A8F1FAD6359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27430259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7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97D613-FA3A-45BD-A3DB-E6BD9BC2A5D2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46037683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9F0034-757C-4B99-95EB-1F57A2688ECE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11791447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9B7038-4E6B-44E0-B26B-74031C01B36A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11481080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67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67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BE5810-DEBD-4926-93E0-2634576DFD88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96111479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717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97B4F0-BA27-45CE-8FB5-CCB47E3A2E7D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91223221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74" y="111"/>
            <a:ext cx="12187767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776 h 1906"/>
                <a:gd name="T4" fmla="*/ 5758 w 5740"/>
                <a:gd name="T5" fmla="*/ 1776 h 1906"/>
                <a:gd name="T6" fmla="*/ 5758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</p:grpSp>
      <p:sp>
        <p:nvSpPr>
          <p:cNvPr id="144395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736836"/>
            <a:ext cx="103632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vi-VN"/>
              <a:t>Click to edit Master title style</a:t>
            </a:r>
          </a:p>
        </p:txBody>
      </p:sp>
      <p:sp>
        <p:nvSpPr>
          <p:cNvPr id="144396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vi-VN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609600" y="624840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5157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5475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968EA9-65FC-4788-83AD-376119C3FC57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2829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472173-43AC-4122-9E69-37E5F77BABFE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319058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01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AC2DB5-E444-4BE4-8A8E-33582B3BC0B5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05495108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52027-9ED2-4FF5-A326-62AC590AFA37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654460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41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41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464D7D-D49E-4BB2-A1BE-EA486971D1A9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114573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41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159A72-20AE-4697-A682-EB31885DC5C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5897549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7DD054-04D2-4B80-9AC5-5771AE7CC1A8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92987132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6DF8BE-25EA-4245-BFCF-2E2D07ECF8EF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4044557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97D613-FA3A-45BD-A3DB-E6BD9BC2A5D2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58533330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9F0034-757C-4B99-95EB-1F57A2688ECE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26022515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9B7038-4E6B-44E0-B26B-74031C01B36A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31384003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4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4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BE5810-DEBD-4926-93E0-2634576DFD88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73583055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69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97B4F0-BA27-45CE-8FB5-CCB47E3A2E7D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6439429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242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7A1A29-BC5D-4F44-B3C9-9383590BA23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6999508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2B94C4-AD8D-4B80-9B6B-3625F4CFE04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964910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889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75661A-B96D-4A7D-97AD-6FE8F282332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531116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D7D21E-62F2-43B3-85BA-838DE9A65E7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27609419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42523-4710-415E-BC65-82A74A073B1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22525503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469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469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1B13E4-2D01-49FC-9E88-78A9CBCFB0F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3330817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5A8523-D251-4AED-83A6-26211406466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2859815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4C9761-4E77-4F68-9A3E-81E28D75367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79076412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504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11ABF1-A444-4B78-95B3-38CB9C1E5E9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9886432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964C20-59D5-4FB2-8CC5-CB00BCF6A45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77414355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EB4139-4FB5-4C6E-951D-D641347F7B0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5494172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663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663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AF8514-4800-4D97-83DD-854DC723121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9280917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6633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2680D0-FA21-4DFD-B30F-2B5119657C7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86938225"/>
      </p:ext>
    </p:extLst>
  </p:cSld>
  <p:clrMapOvr>
    <a:masterClrMapping/>
  </p:clrMapOvr>
  <p:transition/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13E4F0-5AA7-4B40-AAEC-523FEF9C8F6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561664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172E8F-325F-4EF6-86B4-512495D0ED3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736287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99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99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697BDD-6975-4415-897D-7F8F6CA12B3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423171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94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1FA473-E6DE-4DF4-8766-D308E77C964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37070121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77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F0E99E-0299-4B8D-A420-F38B6F009FE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240478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03093A-9B2E-481F-9F3E-2A905E0488D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375232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25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396674-799A-438E-B6A7-38699A0FBEE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097351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A8E766-77DB-4B0A-9E47-96A52AFEB0D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6250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26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232D57-A302-4861-8EEA-C94E444FD10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86623108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60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60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7E27C3-B825-4376-AF09-B7FE8D7BE33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131436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CA137B-8B3A-4210-A2A5-6E0BBFEFEBD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73526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4F3B07-F637-484E-A577-A8F1FAD6359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14269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40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159A72-20AE-4697-A682-EB31885DC5C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729775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D7D21E-62F2-43B3-85BA-838DE9A65E7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296445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172E8F-325F-4EF6-86B4-512495D0ED3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28374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99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99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697BDD-6975-4415-897D-7F8F6CA12B3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073600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941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1FA473-E6DE-4DF4-8766-D308E77C964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75344487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75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F0E99E-0299-4B8D-A420-F38B6F009FE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521649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03093A-9B2E-481F-9F3E-2A905E0488D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788027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1BA98C-138A-435F-BC33-5331AFCEF1C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59877621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23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396674-799A-438E-B6A7-38699A0FBEE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558531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A8E766-77DB-4B0A-9E47-96A52AFEB0D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0365021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8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8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7E27C3-B825-4376-AF09-B7FE8D7BE33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254863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CA137B-8B3A-4210-A2A5-6E0BBFEFEBD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42738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4F3B07-F637-484E-A577-A8F1FAD6359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2366355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38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159A72-20AE-4697-A682-EB31885DC5C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72001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D7D21E-62F2-43B3-85BA-838DE9A65E7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410261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172E8F-325F-4EF6-86B4-512495D0ED3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9278796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96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96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697BDD-6975-4415-897D-7F8F6CA12B3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1741237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91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1FA473-E6DE-4DF4-8766-D308E77C964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4108839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61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61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0BF790-8134-4876-936B-788AB5F3A6C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1373689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7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1E132B-2513-496A-9398-D73186BEB37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516163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B6299B-04A9-4AD6-B4AB-212D2A756E0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2715618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2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EB91CA-A9A5-46D4-96BA-A1916E82A31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384333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1FB94D-7419-4D9E-9DD7-5769F094F4D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114931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4DEA50-6CAA-4380-B29B-9C645D58A73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897502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037E9B-4196-4958-BC22-67464011D06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3961686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A5B809-2E73-4660-9AC3-0B41CB9EA2F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0521623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3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096397-5EFD-4FD1-804D-D62E170832D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164482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103278-C11A-4396-BCE2-D20023F92DA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2898853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52D8C7-0371-4073-AE24-BAD8ED15938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506780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FC5EF5-9210-4D45-BEA3-00649B56EC7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1630849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9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9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59783C-57BD-43F8-B679-8AAD9548427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3682498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891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167C4-3703-49FD-9936-DB9ADD4ECBE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1901395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70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1E132B-2513-496A-9398-D73186BEB37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560672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B6299B-04A9-4AD6-B4AB-212D2A756E0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0352772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18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EB91CA-A9A5-46D4-96BA-A1916E82A31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7020258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1FB94D-7419-4D9E-9DD7-5769F094F4D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6765840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5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5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4DEA50-6CAA-4380-B29B-9C645D58A73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0721225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037E9B-4196-4958-BC22-67464011D06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8534649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A5B809-2E73-4660-9AC3-0B41CB9EA2F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855677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33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096397-5EFD-4FD1-804D-D62E170832D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81166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463C74-58F0-425C-8F72-CCEF5A9C9B6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081558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103278-C11A-4396-BCE2-D20023F92DA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5813148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52D8C7-0371-4073-AE24-BAD8ED15938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9997905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91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91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59783C-57BD-43F8-B679-8AAD9548427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26860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86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167C4-3703-49FD-9936-DB9ADD4ECBE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40660487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87" y="281"/>
            <a:ext cx="12187767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</p:grpSp>
      <p:sp>
        <p:nvSpPr>
          <p:cNvPr id="144395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737006"/>
            <a:ext cx="103632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vi-VN"/>
              <a:t>Click to edit Master title style</a:t>
            </a:r>
          </a:p>
        </p:txBody>
      </p:sp>
      <p:sp>
        <p:nvSpPr>
          <p:cNvPr id="144396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vi-VN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609600" y="624840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5157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5475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836892-64E8-4782-8781-243996003053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4191011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2AD09F-341B-46F8-B620-F4399ED9135E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4788282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18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B7C259-D0FF-46A6-BDF5-FC0DAD0037F8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3198287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71E40B-6B43-4D38-8D86-F3AC93E8991C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837284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5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5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1A63B2-AB7D-474D-895A-DB58DB57682B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4339663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4688DA-3364-4554-8F62-CA647E7DF18A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59186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41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A232AF-8654-4DAD-8870-00A6CC04AA8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22107918"/>
      </p:ext>
    </p:extLst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BC72AD-2541-42B9-8859-B347D885B792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65818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33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B8058E-CC76-4673-A7D5-1D35275EDB43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6902238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7D6D87-ACE3-49AD-A907-DAF6B4E388A2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601199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1042EE-33A6-468A-8276-5574F3FC6495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3236624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91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91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63B002-B76A-4251-860B-A08834305388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6295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86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78A85A-8936-4370-AA48-D1205D7FD5B3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945500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68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1E132B-2513-496A-9398-D73186BEB37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622524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B6299B-04A9-4AD6-B4AB-212D2A756E0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42343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16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EB91CA-A9A5-46D4-96BA-A1916E82A31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3859950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1FB94D-7419-4D9E-9DD7-5769F094F4D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48092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ED1008-F8BD-4A64-9945-D4D5642BD82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30746483"/>
      </p:ext>
    </p:extLst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41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41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4DEA50-6CAA-4380-B29B-9C645D58A73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276231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037E9B-4196-4958-BC22-67464011D06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6088256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A5B809-2E73-4660-9AC3-0B41CB9EA2F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1609492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31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096397-5EFD-4FD1-804D-D62E170832D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3270705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103278-C11A-4396-BCE2-D20023F92DA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7666510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52D8C7-0371-4073-AE24-BAD8ED15938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9587977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89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89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59783C-57BD-43F8-B679-8AAD9548427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5792185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84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167C4-3703-49FD-9936-DB9ADD4ECBE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36783969"/>
      </p:ext>
    </p:extLst>
  </p:cSld>
  <p:clrMapOvr>
    <a:masterClrMapping/>
  </p:clrMapOvr>
  <p:transition spd="med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55" y="233"/>
            <a:ext cx="12187767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776 h 1906"/>
                <a:gd name="T4" fmla="*/ 5758 w 5740"/>
                <a:gd name="T5" fmla="*/ 1776 h 1906"/>
                <a:gd name="T6" fmla="*/ 5758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</p:grpSp>
      <p:sp>
        <p:nvSpPr>
          <p:cNvPr id="144395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736958"/>
            <a:ext cx="103632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vi-VN"/>
              <a:t>Click to edit Master title style</a:t>
            </a:r>
          </a:p>
        </p:txBody>
      </p:sp>
      <p:sp>
        <p:nvSpPr>
          <p:cNvPr id="144396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vi-VN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609600" y="624840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5157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5475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968EA9-65FC-4788-83AD-376119C3FC57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7529226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472173-43AC-4122-9E69-37E5F77BABFE}" type="slidenum">
              <a:rPr lang="vi-VN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28690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slideLayout" Target="../slideLayouts/slideLayout132.xml"/><Relationship Id="rId2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slideLayout" Target="../slideLayouts/slideLayout156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slideLayout" Target="../slideLayouts/slideLayout168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6.xml"/><Relationship Id="rId13" Type="http://schemas.openxmlformats.org/officeDocument/2006/relationships/theme" Target="../theme/theme15.xml"/><Relationship Id="rId3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5.xml"/><Relationship Id="rId12" Type="http://schemas.openxmlformats.org/officeDocument/2006/relationships/slideLayout" Target="../slideLayouts/slideLayout180.xml"/><Relationship Id="rId2" Type="http://schemas.openxmlformats.org/officeDocument/2006/relationships/slideLayout" Target="../slideLayouts/slideLayout170.xml"/><Relationship Id="rId1" Type="http://schemas.openxmlformats.org/officeDocument/2006/relationships/slideLayout" Target="../slideLayouts/slideLayout169.xml"/><Relationship Id="rId6" Type="http://schemas.openxmlformats.org/officeDocument/2006/relationships/slideLayout" Target="../slideLayouts/slideLayout174.xml"/><Relationship Id="rId11" Type="http://schemas.openxmlformats.org/officeDocument/2006/relationships/slideLayout" Target="../slideLayouts/slideLayout179.xml"/><Relationship Id="rId5" Type="http://schemas.openxmlformats.org/officeDocument/2006/relationships/slideLayout" Target="../slideLayouts/slideLayout173.xml"/><Relationship Id="rId10" Type="http://schemas.openxmlformats.org/officeDocument/2006/relationships/slideLayout" Target="../slideLayouts/slideLayout178.xml"/><Relationship Id="rId4" Type="http://schemas.openxmlformats.org/officeDocument/2006/relationships/slideLayout" Target="../slideLayouts/slideLayout172.xml"/><Relationship Id="rId9" Type="http://schemas.openxmlformats.org/officeDocument/2006/relationships/slideLayout" Target="../slideLayouts/slideLayout177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8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183.xml"/><Relationship Id="rId7" Type="http://schemas.openxmlformats.org/officeDocument/2006/relationships/slideLayout" Target="../slideLayouts/slideLayout187.xml"/><Relationship Id="rId12" Type="http://schemas.openxmlformats.org/officeDocument/2006/relationships/slideLayout" Target="../slideLayouts/slideLayout192.xml"/><Relationship Id="rId2" Type="http://schemas.openxmlformats.org/officeDocument/2006/relationships/slideLayout" Target="../slideLayouts/slideLayout182.xml"/><Relationship Id="rId1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6.xml"/><Relationship Id="rId11" Type="http://schemas.openxmlformats.org/officeDocument/2006/relationships/slideLayout" Target="../slideLayouts/slideLayout191.xml"/><Relationship Id="rId5" Type="http://schemas.openxmlformats.org/officeDocument/2006/relationships/slideLayout" Target="../slideLayouts/slideLayout185.xml"/><Relationship Id="rId10" Type="http://schemas.openxmlformats.org/officeDocument/2006/relationships/slideLayout" Target="../slideLayouts/slideLayout190.xml"/><Relationship Id="rId4" Type="http://schemas.openxmlformats.org/officeDocument/2006/relationships/slideLayout" Target="../slideLayouts/slideLayout184.xml"/><Relationship Id="rId9" Type="http://schemas.openxmlformats.org/officeDocument/2006/relationships/slideLayout" Target="../slideLayouts/slideLayout189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0.xml"/><Relationship Id="rId13" Type="http://schemas.openxmlformats.org/officeDocument/2006/relationships/theme" Target="../theme/theme17.xml"/><Relationship Id="rId3" Type="http://schemas.openxmlformats.org/officeDocument/2006/relationships/slideLayout" Target="../slideLayouts/slideLayout195.xml"/><Relationship Id="rId7" Type="http://schemas.openxmlformats.org/officeDocument/2006/relationships/slideLayout" Target="../slideLayouts/slideLayout199.xml"/><Relationship Id="rId12" Type="http://schemas.openxmlformats.org/officeDocument/2006/relationships/slideLayout" Target="../slideLayouts/slideLayout204.xml"/><Relationship Id="rId2" Type="http://schemas.openxmlformats.org/officeDocument/2006/relationships/slideLayout" Target="../slideLayouts/slideLayout194.xml"/><Relationship Id="rId1" Type="http://schemas.openxmlformats.org/officeDocument/2006/relationships/slideLayout" Target="../slideLayouts/slideLayout193.xml"/><Relationship Id="rId6" Type="http://schemas.openxmlformats.org/officeDocument/2006/relationships/slideLayout" Target="../slideLayouts/slideLayout198.xml"/><Relationship Id="rId11" Type="http://schemas.openxmlformats.org/officeDocument/2006/relationships/slideLayout" Target="../slideLayouts/slideLayout203.xml"/><Relationship Id="rId5" Type="http://schemas.openxmlformats.org/officeDocument/2006/relationships/slideLayout" Target="../slideLayouts/slideLayout197.xml"/><Relationship Id="rId10" Type="http://schemas.openxmlformats.org/officeDocument/2006/relationships/slideLayout" Target="../slideLayouts/slideLayout202.xml"/><Relationship Id="rId4" Type="http://schemas.openxmlformats.org/officeDocument/2006/relationships/slideLayout" Target="../slideLayouts/slideLayout196.xml"/><Relationship Id="rId9" Type="http://schemas.openxmlformats.org/officeDocument/2006/relationships/slideLayout" Target="../slideLayouts/slideLayout201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2.xml"/><Relationship Id="rId13" Type="http://schemas.openxmlformats.org/officeDocument/2006/relationships/theme" Target="../theme/theme18.xml"/><Relationship Id="rId3" Type="http://schemas.openxmlformats.org/officeDocument/2006/relationships/slideLayout" Target="../slideLayouts/slideLayout207.xml"/><Relationship Id="rId7" Type="http://schemas.openxmlformats.org/officeDocument/2006/relationships/slideLayout" Target="../slideLayouts/slideLayout211.xml"/><Relationship Id="rId12" Type="http://schemas.openxmlformats.org/officeDocument/2006/relationships/slideLayout" Target="../slideLayouts/slideLayout216.xml"/><Relationship Id="rId2" Type="http://schemas.openxmlformats.org/officeDocument/2006/relationships/slideLayout" Target="../slideLayouts/slideLayout206.xml"/><Relationship Id="rId1" Type="http://schemas.openxmlformats.org/officeDocument/2006/relationships/slideLayout" Target="../slideLayouts/slideLayout205.xml"/><Relationship Id="rId6" Type="http://schemas.openxmlformats.org/officeDocument/2006/relationships/slideLayout" Target="../slideLayouts/slideLayout210.xml"/><Relationship Id="rId11" Type="http://schemas.openxmlformats.org/officeDocument/2006/relationships/slideLayout" Target="../slideLayouts/slideLayout215.xml"/><Relationship Id="rId5" Type="http://schemas.openxmlformats.org/officeDocument/2006/relationships/slideLayout" Target="../slideLayouts/slideLayout209.xml"/><Relationship Id="rId10" Type="http://schemas.openxmlformats.org/officeDocument/2006/relationships/slideLayout" Target="../slideLayouts/slideLayout214.xml"/><Relationship Id="rId4" Type="http://schemas.openxmlformats.org/officeDocument/2006/relationships/slideLayout" Target="../slideLayouts/slideLayout208.xml"/><Relationship Id="rId9" Type="http://schemas.openxmlformats.org/officeDocument/2006/relationships/slideLayout" Target="../slideLayouts/slideLayout213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4.xml"/><Relationship Id="rId13" Type="http://schemas.openxmlformats.org/officeDocument/2006/relationships/slideLayout" Target="../slideLayouts/slideLayout229.xml"/><Relationship Id="rId3" Type="http://schemas.openxmlformats.org/officeDocument/2006/relationships/slideLayout" Target="../slideLayouts/slideLayout219.xml"/><Relationship Id="rId7" Type="http://schemas.openxmlformats.org/officeDocument/2006/relationships/slideLayout" Target="../slideLayouts/slideLayout223.xml"/><Relationship Id="rId12" Type="http://schemas.openxmlformats.org/officeDocument/2006/relationships/slideLayout" Target="../slideLayouts/slideLayout228.xml"/><Relationship Id="rId2" Type="http://schemas.openxmlformats.org/officeDocument/2006/relationships/slideLayout" Target="../slideLayouts/slideLayout218.xml"/><Relationship Id="rId1" Type="http://schemas.openxmlformats.org/officeDocument/2006/relationships/slideLayout" Target="../slideLayouts/slideLayout217.xml"/><Relationship Id="rId6" Type="http://schemas.openxmlformats.org/officeDocument/2006/relationships/slideLayout" Target="../slideLayouts/slideLayout222.xml"/><Relationship Id="rId11" Type="http://schemas.openxmlformats.org/officeDocument/2006/relationships/slideLayout" Target="../slideLayouts/slideLayout227.xml"/><Relationship Id="rId5" Type="http://schemas.openxmlformats.org/officeDocument/2006/relationships/slideLayout" Target="../slideLayouts/slideLayout221.xml"/><Relationship Id="rId10" Type="http://schemas.openxmlformats.org/officeDocument/2006/relationships/slideLayout" Target="../slideLayouts/slideLayout226.xml"/><Relationship Id="rId4" Type="http://schemas.openxmlformats.org/officeDocument/2006/relationships/slideLayout" Target="../slideLayouts/slideLayout220.xml"/><Relationship Id="rId9" Type="http://schemas.openxmlformats.org/officeDocument/2006/relationships/slideLayout" Target="../slideLayouts/slideLayout225.xml"/><Relationship Id="rId14" Type="http://schemas.openxmlformats.org/officeDocument/2006/relationships/theme" Target="../theme/theme1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71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71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71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8D07ECE-DE88-4BE7-8C48-75903D3DB2AE}" type="slidenum">
              <a:rPr lang="en-US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82187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/>
              <a:t>Click to edit Master text styles</a:t>
            </a:r>
          </a:p>
          <a:p>
            <a:pPr lvl="1"/>
            <a:r>
              <a:rPr lang="vi-VN"/>
              <a:t>Second level</a:t>
            </a:r>
          </a:p>
          <a:p>
            <a:pPr lvl="2"/>
            <a:r>
              <a:rPr lang="vi-VN"/>
              <a:t>Third level</a:t>
            </a:r>
          </a:p>
          <a:p>
            <a:pPr lvl="3"/>
            <a:r>
              <a:rPr lang="vi-VN"/>
              <a:t>Fourth level</a:t>
            </a:r>
          </a:p>
          <a:p>
            <a:pPr lvl="4"/>
            <a:r>
              <a:rPr lang="vi-VN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7AA3242-24BB-4EF2-87AF-96DD07117784}" type="slidenum">
              <a:rPr lang="vi-VN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35714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69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69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69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85ACAAA-E84E-40A6-B0B5-185ABD065A98}" type="slidenum">
              <a:rPr lang="en-US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96560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3" r:id="rId1"/>
    <p:sldLayoutId id="2147483894" r:id="rId2"/>
    <p:sldLayoutId id="2147483895" r:id="rId3"/>
    <p:sldLayoutId id="2147483896" r:id="rId4"/>
    <p:sldLayoutId id="2147483897" r:id="rId5"/>
    <p:sldLayoutId id="2147483898" r:id="rId6"/>
    <p:sldLayoutId id="2147483899" r:id="rId7"/>
    <p:sldLayoutId id="2147483900" r:id="rId8"/>
    <p:sldLayoutId id="2147483901" r:id="rId9"/>
    <p:sldLayoutId id="2147483902" r:id="rId10"/>
    <p:sldLayoutId id="2147483903" r:id="rId11"/>
    <p:sldLayoutId id="2147483904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5157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3CE5066-E677-4278-B30D-568172C5A88B}" type="slidenum">
              <a:rPr lang="vi-VN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121" y="181"/>
            <a:ext cx="12187767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43366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3367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3368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38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3370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143371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1034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776 h 1906"/>
                <a:gd name="T4" fmla="*/ 5758 w 5740"/>
                <a:gd name="T5" fmla="*/ 1776 h 1906"/>
                <a:gd name="T6" fmla="*/ 5758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</p:grpSp>
      <p:sp>
        <p:nvSpPr>
          <p:cNvPr id="143373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/>
              <a:t>Click to edit Master title style</a:t>
            </a:r>
          </a:p>
        </p:txBody>
      </p:sp>
      <p:sp>
        <p:nvSpPr>
          <p:cNvPr id="143374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143375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/>
              <a:t>Click to edit Master text styles</a:t>
            </a:r>
          </a:p>
          <a:p>
            <a:pPr lvl="1"/>
            <a:r>
              <a:rPr lang="vi-VN"/>
              <a:t>Second level</a:t>
            </a:r>
          </a:p>
          <a:p>
            <a:pPr lvl="2"/>
            <a:r>
              <a:rPr lang="vi-VN"/>
              <a:t>Third level</a:t>
            </a:r>
          </a:p>
          <a:p>
            <a:pPr lvl="3"/>
            <a:r>
              <a:rPr lang="vi-VN"/>
              <a:t>Fourth level</a:t>
            </a:r>
          </a:p>
          <a:p>
            <a:pPr lvl="4"/>
            <a:r>
              <a:rPr lang="vi-VN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175268555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  <p:sldLayoutId id="2147483917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5157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3CE5066-E677-4278-B30D-568172C5A88B}" type="slidenum">
              <a:rPr lang="vi-VN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114" y="171"/>
            <a:ext cx="12187767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43366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3367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3368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38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3370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143371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1034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776 h 1906"/>
                <a:gd name="T4" fmla="*/ 5758 w 5740"/>
                <a:gd name="T5" fmla="*/ 1776 h 1906"/>
                <a:gd name="T6" fmla="*/ 5758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</p:grpSp>
      <p:sp>
        <p:nvSpPr>
          <p:cNvPr id="143373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/>
              <a:t>Click to edit Master title style</a:t>
            </a:r>
          </a:p>
        </p:txBody>
      </p:sp>
      <p:sp>
        <p:nvSpPr>
          <p:cNvPr id="143374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143375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/>
              <a:t>Click to edit Master text styles</a:t>
            </a:r>
          </a:p>
          <a:p>
            <a:pPr lvl="1"/>
            <a:r>
              <a:rPr lang="vi-VN"/>
              <a:t>Second level</a:t>
            </a:r>
          </a:p>
          <a:p>
            <a:pPr lvl="2"/>
            <a:r>
              <a:rPr lang="vi-VN"/>
              <a:t>Third level</a:t>
            </a:r>
          </a:p>
          <a:p>
            <a:pPr lvl="3"/>
            <a:r>
              <a:rPr lang="vi-VN"/>
              <a:t>Fourth level</a:t>
            </a:r>
          </a:p>
          <a:p>
            <a:pPr lvl="4"/>
            <a:r>
              <a:rPr lang="vi-VN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298199295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19" r:id="rId1"/>
    <p:sldLayoutId id="2147483920" r:id="rId2"/>
    <p:sldLayoutId id="2147483921" r:id="rId3"/>
    <p:sldLayoutId id="2147483922" r:id="rId4"/>
    <p:sldLayoutId id="2147483923" r:id="rId5"/>
    <p:sldLayoutId id="2147483924" r:id="rId6"/>
    <p:sldLayoutId id="2147483925" r:id="rId7"/>
    <p:sldLayoutId id="2147483926" r:id="rId8"/>
    <p:sldLayoutId id="2147483927" r:id="rId9"/>
    <p:sldLayoutId id="2147483928" r:id="rId10"/>
    <p:sldLayoutId id="2147483929" r:id="rId11"/>
    <p:sldLayoutId id="2147483930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5157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rgbClr val="FFFFFF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2727BDF-2D30-4450-BC5F-79B71149FC6A}" type="slidenum">
              <a:rPr lang="vi-VN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/>
          </a:p>
        </p:txBody>
      </p:sp>
      <p:grpSp>
        <p:nvGrpSpPr>
          <p:cNvPr id="5124" name="Group 4"/>
          <p:cNvGrpSpPr>
            <a:grpSpLocks/>
          </p:cNvGrpSpPr>
          <p:nvPr/>
        </p:nvGrpSpPr>
        <p:grpSpPr bwMode="auto">
          <a:xfrm>
            <a:off x="159" y="239"/>
            <a:ext cx="12187767" cy="6850063"/>
            <a:chOff x="0" y="0"/>
            <a:chExt cx="5758" cy="4315"/>
          </a:xfrm>
        </p:grpSpPr>
        <p:grpSp>
          <p:nvGrpSpPr>
            <p:cNvPr id="5128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43366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3367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3368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134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3370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143371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5130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776 h 1906"/>
                <a:gd name="T4" fmla="*/ 5758 w 5740"/>
                <a:gd name="T5" fmla="*/ 1776 h 1906"/>
                <a:gd name="T6" fmla="*/ 5758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</p:grpSp>
      <p:sp>
        <p:nvSpPr>
          <p:cNvPr id="143373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/>
              <a:t>Click to edit Master title style</a:t>
            </a:r>
          </a:p>
        </p:txBody>
      </p:sp>
      <p:sp>
        <p:nvSpPr>
          <p:cNvPr id="143374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FFFFF"/>
                </a:solidFill>
                <a:latin typeface="Arial" charset="0"/>
                <a:cs typeface="Arial" charset="0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143375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/>
              <a:t>Click to edit Master text styles</a:t>
            </a:r>
          </a:p>
          <a:p>
            <a:pPr lvl="1"/>
            <a:r>
              <a:rPr lang="vi-VN"/>
              <a:t>Second level</a:t>
            </a:r>
          </a:p>
          <a:p>
            <a:pPr lvl="2"/>
            <a:r>
              <a:rPr lang="vi-VN"/>
              <a:t>Third level</a:t>
            </a:r>
          </a:p>
          <a:p>
            <a:pPr lvl="3"/>
            <a:r>
              <a:rPr lang="vi-VN"/>
              <a:t>Fourth level</a:t>
            </a:r>
          </a:p>
          <a:p>
            <a:pPr lvl="4"/>
            <a:r>
              <a:rPr lang="vi-VN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275405485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32" r:id="rId1"/>
    <p:sldLayoutId id="2147483933" r:id="rId2"/>
    <p:sldLayoutId id="2147483934" r:id="rId3"/>
    <p:sldLayoutId id="2147483935" r:id="rId4"/>
    <p:sldLayoutId id="2147483936" r:id="rId5"/>
    <p:sldLayoutId id="2147483937" r:id="rId6"/>
    <p:sldLayoutId id="2147483938" r:id="rId7"/>
    <p:sldLayoutId id="2147483939" r:id="rId8"/>
    <p:sldLayoutId id="2147483940" r:id="rId9"/>
    <p:sldLayoutId id="2147483941" r:id="rId10"/>
    <p:sldLayoutId id="2147483942" r:id="rId11"/>
    <p:sldLayoutId id="2147483943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5157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3CE5066-E677-4278-B30D-568172C5A88B}" type="slidenum">
              <a:rPr lang="vi-VN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106" y="159"/>
            <a:ext cx="12187767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43366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3367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3368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38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3370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143371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1034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776 h 1906"/>
                <a:gd name="T4" fmla="*/ 5758 w 5740"/>
                <a:gd name="T5" fmla="*/ 1776 h 1906"/>
                <a:gd name="T6" fmla="*/ 5758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</p:grpSp>
      <p:sp>
        <p:nvSpPr>
          <p:cNvPr id="143373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/>
              <a:t>Click to edit Master title style</a:t>
            </a:r>
          </a:p>
        </p:txBody>
      </p:sp>
      <p:sp>
        <p:nvSpPr>
          <p:cNvPr id="143374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143375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/>
              <a:t>Click to edit Master text styles</a:t>
            </a:r>
          </a:p>
          <a:p>
            <a:pPr lvl="1"/>
            <a:r>
              <a:rPr lang="vi-VN"/>
              <a:t>Second level</a:t>
            </a:r>
          </a:p>
          <a:p>
            <a:pPr lvl="2"/>
            <a:r>
              <a:rPr lang="vi-VN"/>
              <a:t>Third level</a:t>
            </a:r>
          </a:p>
          <a:p>
            <a:pPr lvl="3"/>
            <a:r>
              <a:rPr lang="vi-VN"/>
              <a:t>Fourth level</a:t>
            </a:r>
          </a:p>
          <a:p>
            <a:pPr lvl="4"/>
            <a:r>
              <a:rPr lang="vi-VN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61693351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45" r:id="rId1"/>
    <p:sldLayoutId id="2147483946" r:id="rId2"/>
    <p:sldLayoutId id="2147483947" r:id="rId3"/>
    <p:sldLayoutId id="2147483948" r:id="rId4"/>
    <p:sldLayoutId id="2147483949" r:id="rId5"/>
    <p:sldLayoutId id="2147483950" r:id="rId6"/>
    <p:sldLayoutId id="2147483951" r:id="rId7"/>
    <p:sldLayoutId id="2147483952" r:id="rId8"/>
    <p:sldLayoutId id="2147483953" r:id="rId9"/>
    <p:sldLayoutId id="2147483954" r:id="rId10"/>
    <p:sldLayoutId id="2147483955" r:id="rId11"/>
    <p:sldLayoutId id="2147483956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5157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3CE5066-E677-4278-B30D-568172C5A88B}" type="slidenum">
              <a:rPr lang="vi-VN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97" y="145"/>
            <a:ext cx="12187767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43366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3367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3368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38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3370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143371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1034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776 h 1906"/>
                <a:gd name="T4" fmla="*/ 5758 w 5740"/>
                <a:gd name="T5" fmla="*/ 1776 h 1906"/>
                <a:gd name="T6" fmla="*/ 5758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</p:grpSp>
      <p:sp>
        <p:nvSpPr>
          <p:cNvPr id="143373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/>
              <a:t>Click to edit Master title style</a:t>
            </a:r>
          </a:p>
        </p:txBody>
      </p:sp>
      <p:sp>
        <p:nvSpPr>
          <p:cNvPr id="143374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143375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/>
              <a:t>Click to edit Master text styles</a:t>
            </a:r>
          </a:p>
          <a:p>
            <a:pPr lvl="1"/>
            <a:r>
              <a:rPr lang="vi-VN"/>
              <a:t>Second level</a:t>
            </a:r>
          </a:p>
          <a:p>
            <a:pPr lvl="2"/>
            <a:r>
              <a:rPr lang="vi-VN"/>
              <a:t>Third level</a:t>
            </a:r>
          </a:p>
          <a:p>
            <a:pPr lvl="3"/>
            <a:r>
              <a:rPr lang="vi-VN"/>
              <a:t>Fourth level</a:t>
            </a:r>
          </a:p>
          <a:p>
            <a:pPr lvl="4"/>
            <a:r>
              <a:rPr lang="vi-VN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11206226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58" r:id="rId1"/>
    <p:sldLayoutId id="2147483959" r:id="rId2"/>
    <p:sldLayoutId id="2147483960" r:id="rId3"/>
    <p:sldLayoutId id="2147483961" r:id="rId4"/>
    <p:sldLayoutId id="2147483962" r:id="rId5"/>
    <p:sldLayoutId id="2147483963" r:id="rId6"/>
    <p:sldLayoutId id="2147483964" r:id="rId7"/>
    <p:sldLayoutId id="2147483965" r:id="rId8"/>
    <p:sldLayoutId id="2147483966" r:id="rId9"/>
    <p:sldLayoutId id="2147483967" r:id="rId10"/>
    <p:sldLayoutId id="2147483968" r:id="rId11"/>
    <p:sldLayoutId id="2147483969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5157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3CE5066-E677-4278-B30D-568172C5A88B}" type="slidenum">
              <a:rPr lang="vi-VN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86" y="129"/>
            <a:ext cx="12187767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43366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3367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3368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38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3370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143371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1034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776 h 1906"/>
                <a:gd name="T4" fmla="*/ 5758 w 5740"/>
                <a:gd name="T5" fmla="*/ 1776 h 1906"/>
                <a:gd name="T6" fmla="*/ 5758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</p:grpSp>
      <p:sp>
        <p:nvSpPr>
          <p:cNvPr id="143373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/>
              <a:t>Click to edit Master title style</a:t>
            </a:r>
          </a:p>
        </p:txBody>
      </p:sp>
      <p:sp>
        <p:nvSpPr>
          <p:cNvPr id="143374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143375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/>
              <a:t>Click to edit Master text styles</a:t>
            </a:r>
          </a:p>
          <a:p>
            <a:pPr lvl="1"/>
            <a:r>
              <a:rPr lang="vi-VN"/>
              <a:t>Second level</a:t>
            </a:r>
          </a:p>
          <a:p>
            <a:pPr lvl="2"/>
            <a:r>
              <a:rPr lang="vi-VN"/>
              <a:t>Third level</a:t>
            </a:r>
          </a:p>
          <a:p>
            <a:pPr lvl="3"/>
            <a:r>
              <a:rPr lang="vi-VN"/>
              <a:t>Fourth level</a:t>
            </a:r>
          </a:p>
          <a:p>
            <a:pPr lvl="4"/>
            <a:r>
              <a:rPr lang="vi-VN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171046700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71" r:id="rId1"/>
    <p:sldLayoutId id="2147483972" r:id="rId2"/>
    <p:sldLayoutId id="2147483973" r:id="rId3"/>
    <p:sldLayoutId id="2147483974" r:id="rId4"/>
    <p:sldLayoutId id="2147483975" r:id="rId5"/>
    <p:sldLayoutId id="2147483976" r:id="rId6"/>
    <p:sldLayoutId id="2147483977" r:id="rId7"/>
    <p:sldLayoutId id="2147483978" r:id="rId8"/>
    <p:sldLayoutId id="2147483979" r:id="rId9"/>
    <p:sldLayoutId id="2147483980" r:id="rId10"/>
    <p:sldLayoutId id="2147483981" r:id="rId11"/>
    <p:sldLayoutId id="2147483982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5157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3CE5066-E677-4278-B30D-568172C5A88B}" type="slidenum">
              <a:rPr lang="vi-VN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74" y="111"/>
            <a:ext cx="12187767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43366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3367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3368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38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3370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143371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1034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776 h 1906"/>
                <a:gd name="T4" fmla="*/ 5758 w 5740"/>
                <a:gd name="T5" fmla="*/ 1776 h 1906"/>
                <a:gd name="T6" fmla="*/ 5758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</p:grpSp>
      <p:sp>
        <p:nvSpPr>
          <p:cNvPr id="143373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/>
              <a:t>Click to edit Master title style</a:t>
            </a:r>
          </a:p>
        </p:txBody>
      </p:sp>
      <p:sp>
        <p:nvSpPr>
          <p:cNvPr id="143374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143375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/>
              <a:t>Click to edit Master text styles</a:t>
            </a:r>
          </a:p>
          <a:p>
            <a:pPr lvl="1"/>
            <a:r>
              <a:rPr lang="vi-VN"/>
              <a:t>Second level</a:t>
            </a:r>
          </a:p>
          <a:p>
            <a:pPr lvl="2"/>
            <a:r>
              <a:rPr lang="vi-VN"/>
              <a:t>Third level</a:t>
            </a:r>
          </a:p>
          <a:p>
            <a:pPr lvl="3"/>
            <a:r>
              <a:rPr lang="vi-VN"/>
              <a:t>Fourth level</a:t>
            </a:r>
          </a:p>
          <a:p>
            <a:pPr lvl="4"/>
            <a:r>
              <a:rPr lang="vi-VN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48725973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84" r:id="rId1"/>
    <p:sldLayoutId id="2147483985" r:id="rId2"/>
    <p:sldLayoutId id="2147483986" r:id="rId3"/>
    <p:sldLayoutId id="2147483987" r:id="rId4"/>
    <p:sldLayoutId id="2147483988" r:id="rId5"/>
    <p:sldLayoutId id="2147483989" r:id="rId6"/>
    <p:sldLayoutId id="2147483990" r:id="rId7"/>
    <p:sldLayoutId id="2147483991" r:id="rId8"/>
    <p:sldLayoutId id="2147483992" r:id="rId9"/>
    <p:sldLayoutId id="2147483993" r:id="rId10"/>
    <p:sldLayoutId id="2147483994" r:id="rId11"/>
    <p:sldLayoutId id="2147483995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834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VNI-Times" pitchFamily="2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834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VNI-Times" pitchFamily="2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834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BA193F-23FE-4675-9BC3-04E506AECF5C}" type="slidenum">
              <a:rPr lang="en-US">
                <a:solidFill>
                  <a:prstClr val="black">
                    <a:tint val="75000"/>
                  </a:prstClr>
                </a:solidFill>
                <a:latin typeface="VNI-Times" pitchFamily="2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30500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  <p:sldLayoutId id="2147484008" r:id="rId12"/>
    <p:sldLayoutId id="2147484009" r:id="rId13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71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71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71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85ACAAA-E84E-40A6-B0B5-185ABD065A98}" type="slidenum">
              <a:rPr lang="en-US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1867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70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70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70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85ACAAA-E84E-40A6-B0B5-185ABD065A98}" type="slidenum">
              <a:rPr lang="en-US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36128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68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68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68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85ACAAA-E84E-40A6-B0B5-185ABD065A98}" type="slidenum">
              <a:rPr lang="en-US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48984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6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6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6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2D14543-947C-4AFA-808A-08FC3E3C296A}" type="slidenum">
              <a:rPr lang="en-US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36608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63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63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63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2D14543-947C-4AFA-808A-08FC3E3C296A}" type="slidenum">
              <a:rPr lang="en-US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57949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5157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7F4428-6572-485F-837B-D2EA9BA3074B}" type="slidenum">
              <a:rPr lang="vi-VN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187" y="281"/>
            <a:ext cx="12187767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43366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3367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3368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38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3370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143371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1034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</p:grpSp>
      <p:sp>
        <p:nvSpPr>
          <p:cNvPr id="143373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/>
              <a:t>Click to edit Master title style</a:t>
            </a:r>
          </a:p>
        </p:txBody>
      </p:sp>
      <p:sp>
        <p:nvSpPr>
          <p:cNvPr id="143374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143375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/>
              <a:t>Click to edit Master text styles</a:t>
            </a:r>
          </a:p>
          <a:p>
            <a:pPr lvl="1"/>
            <a:r>
              <a:rPr lang="vi-VN"/>
              <a:t>Second level</a:t>
            </a:r>
          </a:p>
          <a:p>
            <a:pPr lvl="2"/>
            <a:r>
              <a:rPr lang="vi-VN"/>
              <a:t>Third level</a:t>
            </a:r>
          </a:p>
          <a:p>
            <a:pPr lvl="3"/>
            <a:r>
              <a:rPr lang="vi-VN"/>
              <a:t>Fourth level</a:t>
            </a:r>
          </a:p>
          <a:p>
            <a:pPr lvl="4"/>
            <a:r>
              <a:rPr lang="vi-VN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360933803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  <p:sldLayoutId id="2147483801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61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61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61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2D14543-947C-4AFA-808A-08FC3E3C296A}" type="slidenum">
              <a:rPr lang="en-US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15548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5157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3CE5066-E677-4278-B30D-568172C5A88B}" type="slidenum">
              <a:rPr lang="vi-VN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>
              <a:solidFill>
                <a:srgbClr val="FFFFFF"/>
              </a:solidFill>
            </a:endParaRPr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155" y="233"/>
            <a:ext cx="12187767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43366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3367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3368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38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3370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143371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1034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776 h 1906"/>
                <a:gd name="T4" fmla="*/ 5758 w 5740"/>
                <a:gd name="T5" fmla="*/ 1776 h 1906"/>
                <a:gd name="T6" fmla="*/ 5758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</p:grpSp>
      <p:sp>
        <p:nvSpPr>
          <p:cNvPr id="143373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/>
              <a:t>Click to edit Master title style</a:t>
            </a:r>
          </a:p>
        </p:txBody>
      </p:sp>
      <p:sp>
        <p:nvSpPr>
          <p:cNvPr id="143374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143375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/>
              <a:t>Click to edit Master text styles</a:t>
            </a:r>
          </a:p>
          <a:p>
            <a:pPr lvl="1"/>
            <a:r>
              <a:rPr lang="vi-VN"/>
              <a:t>Second level</a:t>
            </a:r>
          </a:p>
          <a:p>
            <a:pPr lvl="2"/>
            <a:r>
              <a:rPr lang="vi-VN"/>
              <a:t>Third level</a:t>
            </a:r>
          </a:p>
          <a:p>
            <a:pPr lvl="3"/>
            <a:r>
              <a:rPr lang="vi-VN"/>
              <a:t>Fourth level</a:t>
            </a:r>
          </a:p>
          <a:p>
            <a:pPr lvl="4"/>
            <a:r>
              <a:rPr lang="vi-VN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391228949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  <p:sldLayoutId id="2147483840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6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46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7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2.xml"/><Relationship Id="rId4" Type="http://schemas.openxmlformats.org/officeDocument/2006/relationships/image" Target="../media/image6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../hoan/hoan/Ca%20mau%20-%20tap%20&#273;oc%205.ppt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94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61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06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slideLayout" Target="../slideLayouts/slideLayout205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5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1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16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39.xml"/><Relationship Id="rId1" Type="http://schemas.openxmlformats.org/officeDocument/2006/relationships/video" Target="NULL" TargetMode="External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09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8.png"/><Relationship Id="rId5" Type="http://schemas.openxmlformats.org/officeDocument/2006/relationships/oleObject" Target="../embeddings/oleObject4.bin"/><Relationship Id="rId4" Type="http://schemas.openxmlformats.org/officeDocument/2006/relationships/oleObject" Target="../embeddings/oleObject3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Rectangle 3"/>
          <p:cNvSpPr>
            <a:spLocks noChangeArrowheads="1"/>
          </p:cNvSpPr>
          <p:nvPr/>
        </p:nvSpPr>
        <p:spPr bwMode="auto">
          <a:xfrm>
            <a:off x="-2743200" y="5807444"/>
            <a:ext cx="12192000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2" name="WordArt 10"/>
          <p:cNvSpPr>
            <a:spLocks noChangeArrowheads="1" noChangeShapeType="1" noTextEdit="1"/>
          </p:cNvSpPr>
          <p:nvPr/>
        </p:nvSpPr>
        <p:spPr bwMode="auto">
          <a:xfrm>
            <a:off x="406400" y="381000"/>
            <a:ext cx="11480800" cy="8001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316948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44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latin typeface="Times New Roman"/>
              <a:cs typeface="Times New Roman"/>
            </a:endParaRPr>
          </a:p>
        </p:txBody>
      </p:sp>
      <p:sp>
        <p:nvSpPr>
          <p:cNvPr id="32779" name="WordArt 11"/>
          <p:cNvSpPr>
            <a:spLocks noChangeArrowheads="1" noChangeShapeType="1" noTextEdit="1"/>
          </p:cNvSpPr>
          <p:nvPr/>
        </p:nvSpPr>
        <p:spPr bwMode="auto">
          <a:xfrm>
            <a:off x="1708150" y="1200150"/>
            <a:ext cx="9245600" cy="31813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TẬP ĐỌC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ĐẤT CÀ MAU</a:t>
            </a:r>
          </a:p>
        </p:txBody>
      </p:sp>
    </p:spTree>
    <p:extLst>
      <p:ext uri="{BB962C8B-B14F-4D97-AF65-F5344CB8AC3E}">
        <p14:creationId xmlns:p14="http://schemas.microsoft.com/office/powerpoint/2010/main" xmlns="" val="583510179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2" descr="10944024-dat-n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400" y="228600"/>
            <a:ext cx="113792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8"/>
          <p:cNvSpPr txBox="1">
            <a:spLocks noChangeArrowheads="1"/>
          </p:cNvSpPr>
          <p:nvPr/>
        </p:nvSpPr>
        <p:spPr bwMode="auto">
          <a:xfrm>
            <a:off x="3251200" y="6211888"/>
            <a:ext cx="5486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>
                <a:solidFill>
                  <a:srgbClr val="FFFFFF"/>
                </a:solidFill>
              </a:rPr>
              <a:t> </a:t>
            </a:r>
            <a:r>
              <a:rPr lang="en-US" sz="3600" b="1">
                <a:solidFill>
                  <a:srgbClr val="FFFFFF"/>
                </a:solidFill>
              </a:rPr>
              <a:t>Đất nẻ chân chim.</a:t>
            </a:r>
          </a:p>
        </p:txBody>
      </p:sp>
    </p:spTree>
    <p:extLst>
      <p:ext uri="{BB962C8B-B14F-4D97-AF65-F5344CB8AC3E}">
        <p14:creationId xmlns:p14="http://schemas.microsoft.com/office/powerpoint/2010/main" xmlns="" val="3750238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-304800" y="0"/>
            <a:ext cx="12192000" cy="369332"/>
          </a:xfrm>
          <a:prstGeom prst="rect">
            <a:avLst/>
          </a:prstGeom>
          <a:gradFill rotWithShape="1">
            <a:gsLst>
              <a:gs pos="0">
                <a:srgbClr val="008E40"/>
              </a:gs>
              <a:gs pos="100000">
                <a:srgbClr val="00421E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Thứ năm ngày tháng năm 2008</a:t>
            </a:r>
          </a:p>
        </p:txBody>
      </p:sp>
      <p:sp>
        <p:nvSpPr>
          <p:cNvPr id="112643" name="Text Box 3"/>
          <p:cNvSpPr>
            <a:spLocks noGrp="1" noChangeArrowheads="1"/>
          </p:cNvSpPr>
          <p:nvPr>
            <p:ph type="ctrTitle"/>
          </p:nvPr>
        </p:nvSpPr>
        <p:spPr>
          <a:xfrm>
            <a:off x="-304800" y="457200"/>
            <a:ext cx="12192000" cy="533400"/>
          </a:xfrm>
          <a:gradFill rotWithShape="1">
            <a:gsLst>
              <a:gs pos="0">
                <a:srgbClr val="116CFF"/>
              </a:gs>
              <a:gs pos="100000">
                <a:srgbClr val="083276"/>
              </a:gs>
            </a:gsLst>
            <a:lin ang="5400000" scaled="1"/>
          </a:gradFill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000" dirty="0">
                <a:latin typeface="Times New Roman" pitchFamily="18" charset="0"/>
                <a:cs typeface="Times New Roman" pitchFamily="18" charset="0"/>
              </a:rPr>
            </a:br>
            <a:r>
              <a:rPr lang="en-US" sz="4000" dirty="0">
                <a:solidFill>
                  <a:schemeClr val="folHlin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000" dirty="0">
                <a:solidFill>
                  <a:schemeClr val="folHlin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000" dirty="0">
                <a:solidFill>
                  <a:schemeClr val="fol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>
                <a:solidFill>
                  <a:schemeClr val="fol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000" dirty="0">
                <a:latin typeface="Times New Roman" pitchFamily="18" charset="0"/>
                <a:cs typeface="Times New Roman" pitchFamily="18" charset="0"/>
              </a:rPr>
            </a:b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ĐẤT CÀ MAU</a:t>
            </a:r>
          </a:p>
        </p:txBody>
      </p:sp>
      <p:pic>
        <p:nvPicPr>
          <p:cNvPr id="10244" name="Picture 4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04800" y="263"/>
            <a:ext cx="1703917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181342" y="5583238"/>
            <a:ext cx="1706033" cy="127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7" name="Text Box 8"/>
          <p:cNvSpPr txBox="1">
            <a:spLocks noChangeArrowheads="1"/>
          </p:cNvSpPr>
          <p:nvPr/>
        </p:nvSpPr>
        <p:spPr bwMode="auto">
          <a:xfrm>
            <a:off x="-304800" y="0"/>
            <a:ext cx="12192000" cy="369332"/>
          </a:xfrm>
          <a:prstGeom prst="rect">
            <a:avLst/>
          </a:prstGeom>
          <a:gradFill rotWithShape="1">
            <a:gsLst>
              <a:gs pos="0">
                <a:srgbClr val="008E40"/>
              </a:gs>
              <a:gs pos="100000">
                <a:srgbClr val="00421E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8" name="Text Box 9"/>
          <p:cNvSpPr txBox="1">
            <a:spLocks noChangeArrowheads="1"/>
          </p:cNvSpPr>
          <p:nvPr/>
        </p:nvSpPr>
        <p:spPr bwMode="auto">
          <a:xfrm>
            <a:off x="-304800" y="457200"/>
            <a:ext cx="12192000" cy="533400"/>
          </a:xfrm>
          <a:prstGeom prst="rect">
            <a:avLst/>
          </a:prstGeom>
          <a:gradFill rotWithShape="1">
            <a:gsLst>
              <a:gs pos="0">
                <a:srgbClr val="116CFF"/>
              </a:gs>
              <a:gs pos="100000">
                <a:srgbClr val="08327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Tập đọc</a:t>
            </a:r>
            <a:endParaRPr lang="en-US" sz="36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9" name="Picture 10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398830" y="-208890"/>
            <a:ext cx="1279525" cy="1697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11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04800" y="263"/>
            <a:ext cx="1703917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1" name="Line 3"/>
          <p:cNvSpPr>
            <a:spLocks noChangeShapeType="1"/>
          </p:cNvSpPr>
          <p:nvPr/>
        </p:nvSpPr>
        <p:spPr bwMode="auto">
          <a:xfrm>
            <a:off x="6908800" y="2362200"/>
            <a:ext cx="0" cy="411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53" name="Line 2"/>
          <p:cNvSpPr>
            <a:spLocks noChangeShapeType="1"/>
          </p:cNvSpPr>
          <p:nvPr/>
        </p:nvSpPr>
        <p:spPr bwMode="auto">
          <a:xfrm>
            <a:off x="3454400" y="2362200"/>
            <a:ext cx="3759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302" name="Rectangle 16"/>
          <p:cNvSpPr>
            <a:spLocks noChangeArrowheads="1"/>
          </p:cNvSpPr>
          <p:nvPr/>
        </p:nvSpPr>
        <p:spPr bwMode="auto">
          <a:xfrm>
            <a:off x="391952" y="1858350"/>
            <a:ext cx="29386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4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303" name="Rectangle 17"/>
          <p:cNvSpPr>
            <a:spLocks noChangeArrowheads="1"/>
          </p:cNvSpPr>
          <p:nvPr/>
        </p:nvSpPr>
        <p:spPr bwMode="auto">
          <a:xfrm>
            <a:off x="7315201" y="1981462"/>
            <a:ext cx="353975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48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Tìm hiểu bài</a:t>
            </a:r>
          </a:p>
        </p:txBody>
      </p:sp>
      <p:sp>
        <p:nvSpPr>
          <p:cNvPr id="25" name="Text Box 15"/>
          <p:cNvSpPr txBox="1">
            <a:spLocks noChangeArrowheads="1"/>
          </p:cNvSpPr>
          <p:nvPr/>
        </p:nvSpPr>
        <p:spPr bwMode="auto">
          <a:xfrm>
            <a:off x="0" y="3099568"/>
            <a:ext cx="7156452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-</a:t>
            </a:r>
            <a:r>
              <a:rPr lang="en-US" sz="4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4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4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thượng</a:t>
            </a:r>
            <a:r>
              <a:rPr lang="en-US" sz="4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võ</a:t>
            </a:r>
            <a:r>
              <a:rPr lang="en-US" sz="4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cha </a:t>
            </a:r>
            <a:r>
              <a:rPr lang="en-US" sz="4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4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nung</a:t>
            </a:r>
            <a:r>
              <a:rPr lang="en-US" sz="4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đúc</a:t>
            </a:r>
            <a:r>
              <a:rPr lang="en-US" sz="4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4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4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4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4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4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sz="4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mũi</a:t>
            </a:r>
            <a:r>
              <a:rPr lang="en-US" sz="4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4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tận</a:t>
            </a:r>
            <a:r>
              <a:rPr lang="en-US" sz="4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4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4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4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4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6" name="Line 20"/>
          <p:cNvSpPr>
            <a:spLocks noChangeShapeType="1"/>
          </p:cNvSpPr>
          <p:nvPr/>
        </p:nvSpPr>
        <p:spPr bwMode="auto">
          <a:xfrm flipH="1">
            <a:off x="1964691" y="4022256"/>
            <a:ext cx="101600" cy="504027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Line 20"/>
          <p:cNvSpPr>
            <a:spLocks noChangeShapeType="1"/>
          </p:cNvSpPr>
          <p:nvPr/>
        </p:nvSpPr>
        <p:spPr bwMode="auto">
          <a:xfrm flipH="1">
            <a:off x="3347720" y="4647581"/>
            <a:ext cx="101600" cy="504027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7213601" y="2699003"/>
            <a:ext cx="5164667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4400" b="1">
                <a:solidFill>
                  <a:srgbClr val="0014EC"/>
                </a:solidFill>
                <a:latin typeface="Times New Roman" pitchFamily="18" charset="0"/>
                <a:cs typeface="Times New Roman" pitchFamily="18" charset="0"/>
              </a:rPr>
              <a:t> mưa </a:t>
            </a:r>
            <a:r>
              <a:rPr lang="en-US" sz="4400" b="1" dirty="0" err="1">
                <a:solidFill>
                  <a:srgbClr val="0014EC"/>
                </a:solidFill>
                <a:latin typeface="Times New Roman" pitchFamily="18" charset="0"/>
                <a:cs typeface="Times New Roman" pitchFamily="18" charset="0"/>
              </a:rPr>
              <a:t>dông</a:t>
            </a:r>
            <a:endParaRPr lang="en-US" sz="4400" b="1" dirty="0">
              <a:solidFill>
                <a:srgbClr val="0014E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Rectangle 37"/>
          <p:cNvSpPr>
            <a:spLocks noChangeArrowheads="1"/>
          </p:cNvSpPr>
          <p:nvPr/>
        </p:nvSpPr>
        <p:spPr bwMode="auto">
          <a:xfrm>
            <a:off x="6763407" y="3469533"/>
            <a:ext cx="535247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4400" b="1">
                <a:solidFill>
                  <a:srgbClr val="0014EC"/>
                </a:solidFill>
                <a:latin typeface="Times New Roman" pitchFamily="18" charset="0"/>
                <a:cs typeface="Times New Roman" pitchFamily="18" charset="0"/>
              </a:rPr>
              <a:t> đất </a:t>
            </a:r>
            <a:r>
              <a:rPr lang="en-US" sz="4400" b="1" dirty="0" err="1">
                <a:solidFill>
                  <a:srgbClr val="0014EC"/>
                </a:solidFill>
                <a:latin typeface="Times New Roman" pitchFamily="18" charset="0"/>
                <a:cs typeface="Times New Roman" pitchFamily="18" charset="0"/>
              </a:rPr>
              <a:t>nẻ</a:t>
            </a:r>
            <a:r>
              <a:rPr lang="en-US" sz="4400" b="1" dirty="0">
                <a:solidFill>
                  <a:srgbClr val="0014E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14EC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4400" b="1" dirty="0">
                <a:solidFill>
                  <a:srgbClr val="0014E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14EC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4400" b="1" dirty="0">
                <a:solidFill>
                  <a:srgbClr val="0014EC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9" name="Rectangle 38"/>
          <p:cNvSpPr/>
          <p:nvPr/>
        </p:nvSpPr>
        <p:spPr>
          <a:xfrm>
            <a:off x="7182435" y="4373412"/>
            <a:ext cx="451442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400" b="1">
                <a:solidFill>
                  <a:srgbClr val="0014E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14EC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4400" b="1">
                <a:solidFill>
                  <a:srgbClr val="0014EC"/>
                </a:solidFill>
                <a:latin typeface="Times New Roman" pitchFamily="18" charset="0"/>
                <a:cs typeface="Times New Roman" pitchFamily="18" charset="0"/>
              </a:rPr>
              <a:t>inh </a:t>
            </a:r>
            <a:r>
              <a:rPr lang="en-US" sz="4400" b="1" dirty="0" err="1">
                <a:solidFill>
                  <a:srgbClr val="0014EC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4400" b="1" dirty="0">
                <a:solidFill>
                  <a:srgbClr val="0014E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14EC"/>
                </a:solidFill>
                <a:latin typeface="Times New Roman" pitchFamily="18" charset="0"/>
                <a:cs typeface="Times New Roman" pitchFamily="18" charset="0"/>
              </a:rPr>
              <a:t>thượng</a:t>
            </a:r>
            <a:r>
              <a:rPr lang="en-US" sz="4400" b="1" dirty="0">
                <a:solidFill>
                  <a:srgbClr val="0014E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14EC"/>
                </a:solidFill>
                <a:latin typeface="Times New Roman" pitchFamily="18" charset="0"/>
                <a:cs typeface="Times New Roman" pitchFamily="18" charset="0"/>
              </a:rPr>
              <a:t>võ</a:t>
            </a:r>
            <a:r>
              <a:rPr lang="en-US" sz="4400" b="1" dirty="0">
                <a:solidFill>
                  <a:srgbClr val="0014EC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3548381300"/>
      </p:ext>
    </p:extLst>
  </p:cSld>
  <p:clrMapOvr>
    <a:masterClrMapping/>
  </p:clrMapOvr>
  <p:transition>
    <p:split orient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2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2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2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43" grpId="0" animBg="1"/>
      <p:bldP spid="12302" grpId="0"/>
      <p:bldP spid="12303" grpId="0"/>
      <p:bldP spid="25" grpId="0"/>
      <p:bldP spid="26" grpId="0" animBg="1"/>
      <p:bldP spid="36" grpId="0" animBg="1"/>
      <p:bldP spid="37" grpId="0"/>
      <p:bldP spid="38" grpId="0"/>
      <p:bldP spid="3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990626"/>
            <a:ext cx="109728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thượng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võ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phách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hào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hiệp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3873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0" y="0"/>
            <a:ext cx="12192000" cy="369332"/>
          </a:xfrm>
          <a:prstGeom prst="rect">
            <a:avLst/>
          </a:prstGeom>
          <a:gradFill rotWithShape="1">
            <a:gsLst>
              <a:gs pos="0">
                <a:srgbClr val="008E40"/>
              </a:gs>
              <a:gs pos="100000">
                <a:srgbClr val="00421E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Thứ năm ngày tháng năm 2008</a:t>
            </a:r>
          </a:p>
        </p:txBody>
      </p:sp>
      <p:sp>
        <p:nvSpPr>
          <p:cNvPr id="112643" name="Text Box 3"/>
          <p:cNvSpPr>
            <a:spLocks noGrp="1" noChangeArrowheads="1"/>
          </p:cNvSpPr>
          <p:nvPr>
            <p:ph type="ctrTitle"/>
          </p:nvPr>
        </p:nvSpPr>
        <p:spPr>
          <a:xfrm>
            <a:off x="0" y="457200"/>
            <a:ext cx="12192000" cy="533400"/>
          </a:xfrm>
          <a:gradFill rotWithShape="1">
            <a:gsLst>
              <a:gs pos="0">
                <a:srgbClr val="116CFF"/>
              </a:gs>
              <a:gs pos="100000">
                <a:srgbClr val="083276"/>
              </a:gs>
            </a:gsLst>
            <a:lin ang="5400000" scaled="1"/>
          </a:gradFill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000" dirty="0">
                <a:latin typeface="Times New Roman" pitchFamily="18" charset="0"/>
                <a:cs typeface="Times New Roman" pitchFamily="18" charset="0"/>
              </a:rPr>
            </a:br>
            <a:r>
              <a:rPr lang="en-US" sz="4000" dirty="0">
                <a:solidFill>
                  <a:schemeClr val="folHlin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000" dirty="0">
                <a:solidFill>
                  <a:schemeClr val="folHlin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000" dirty="0">
                <a:solidFill>
                  <a:schemeClr val="fol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>
                <a:solidFill>
                  <a:schemeClr val="fol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000" dirty="0">
                <a:latin typeface="Times New Roman" pitchFamily="18" charset="0"/>
                <a:cs typeface="Times New Roman" pitchFamily="18" charset="0"/>
              </a:rPr>
            </a:br>
            <a:r>
              <a:rPr lang="en-US" sz="4000">
                <a:latin typeface="Times New Roman" pitchFamily="18" charset="0"/>
                <a:cs typeface="Times New Roman" pitchFamily="18" charset="0"/>
              </a:rPr>
              <a:t> </a:t>
            </a:r>
            <a:endParaRPr lang="en-US" sz="6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6" name="Picture 4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55"/>
            <a:ext cx="1703917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209831" y="5370603"/>
            <a:ext cx="1277937" cy="1697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6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486204" y="5583238"/>
            <a:ext cx="1706033" cy="127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9" name="Text Box 8"/>
          <p:cNvSpPr txBox="1">
            <a:spLocks noChangeArrowheads="1"/>
          </p:cNvSpPr>
          <p:nvPr/>
        </p:nvSpPr>
        <p:spPr bwMode="auto">
          <a:xfrm>
            <a:off x="0" y="0"/>
            <a:ext cx="12192000" cy="461963"/>
          </a:xfrm>
          <a:prstGeom prst="rect">
            <a:avLst/>
          </a:prstGeom>
          <a:gradFill rotWithShape="1">
            <a:gsLst>
              <a:gs pos="0">
                <a:srgbClr val="008E40"/>
              </a:gs>
              <a:gs pos="100000">
                <a:srgbClr val="00421E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20" name="Text Box 9"/>
          <p:cNvSpPr txBox="1">
            <a:spLocks noChangeArrowheads="1"/>
          </p:cNvSpPr>
          <p:nvPr/>
        </p:nvSpPr>
        <p:spPr bwMode="auto">
          <a:xfrm>
            <a:off x="0" y="457200"/>
            <a:ext cx="12192000" cy="533400"/>
          </a:xfrm>
          <a:prstGeom prst="rect">
            <a:avLst/>
          </a:prstGeom>
          <a:gradFill rotWithShape="1">
            <a:gsLst>
              <a:gs pos="0">
                <a:srgbClr val="116CFF"/>
              </a:gs>
              <a:gs pos="100000">
                <a:srgbClr val="08327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3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21" name="Picture 10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703691" y="-208844"/>
            <a:ext cx="1279525" cy="1697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2" name="Picture 11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55"/>
            <a:ext cx="1703917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3759203" y="2286000"/>
            <a:ext cx="3898900" cy="7620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600" kern="10" dirty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53882" dir="2700000" algn="ctr" rotWithShape="0">
                  <a:srgbClr val="9999FF">
                    <a:alpha val="8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WordArt 10"/>
          <p:cNvSpPr>
            <a:spLocks noChangeArrowheads="1" noChangeShapeType="1" noTextEdit="1"/>
          </p:cNvSpPr>
          <p:nvPr/>
        </p:nvSpPr>
        <p:spPr bwMode="auto">
          <a:xfrm>
            <a:off x="1905000" y="1584960"/>
            <a:ext cx="8290560" cy="33528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13245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dirty="0" err="1">
                <a:ln w="25400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b="1" i="1" kern="10" dirty="0">
                <a:ln w="25400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kern="10" dirty="0" err="1">
                <a:ln w="25400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600" b="1" i="1" kern="10" dirty="0">
                <a:ln w="25400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kern="10" dirty="0" err="1">
                <a:ln w="25400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endParaRPr lang="en-US" sz="3600" b="1" i="1" kern="10" dirty="0">
              <a:ln w="25400">
                <a:solidFill>
                  <a:srgbClr val="CC99FF"/>
                </a:solidFill>
                <a:round/>
                <a:headEnd/>
                <a:tailEnd/>
              </a:ln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85176828"/>
      </p:ext>
    </p:extLst>
  </p:cSld>
  <p:clrMapOvr>
    <a:masterClrMapping/>
  </p:clrMapOvr>
  <p:transition>
    <p:split orient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2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43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Text Box 2"/>
          <p:cNvSpPr txBox="1">
            <a:spLocks noChangeArrowheads="1"/>
          </p:cNvSpPr>
          <p:nvPr/>
        </p:nvSpPr>
        <p:spPr bwMode="auto">
          <a:xfrm>
            <a:off x="6502400" y="3725863"/>
            <a:ext cx="1422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427" name="Text Box 3"/>
          <p:cNvSpPr txBox="1">
            <a:spLocks noChangeArrowheads="1"/>
          </p:cNvSpPr>
          <p:nvPr/>
        </p:nvSpPr>
        <p:spPr bwMode="auto">
          <a:xfrm>
            <a:off x="2235200" y="228600"/>
            <a:ext cx="822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cs typeface="Times New Roman" pitchFamily="18" charset="0"/>
            </a:endParaRPr>
          </a:p>
        </p:txBody>
      </p:sp>
      <p:sp>
        <p:nvSpPr>
          <p:cNvPr id="174088" name="Rectangle 8"/>
          <p:cNvSpPr>
            <a:spLocks noChangeArrowheads="1"/>
          </p:cNvSpPr>
          <p:nvPr/>
        </p:nvSpPr>
        <p:spPr bwMode="auto">
          <a:xfrm>
            <a:off x="50800" y="571502"/>
            <a:ext cx="12395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4800" b="1" u="sng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4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4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sz="4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Mau </a:t>
            </a:r>
            <a:r>
              <a:rPr lang="en-US" sz="4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4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4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74089" name="Text Box 9"/>
          <p:cNvSpPr txBox="1">
            <a:spLocks noChangeArrowheads="1"/>
          </p:cNvSpPr>
          <p:nvPr/>
        </p:nvSpPr>
        <p:spPr bwMode="auto">
          <a:xfrm>
            <a:off x="0" y="228600"/>
            <a:ext cx="12192000" cy="335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FFFFFF"/>
                </a:solidFill>
                <a:cs typeface="Times New Roman" pitchFamily="18" charset="0"/>
              </a:rPr>
              <a:t>    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Mưa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ở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Cà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Mau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là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mưa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dông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: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Rất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đột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ngột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,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dữ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dội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nhưng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chóng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tạnh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.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Đang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nắng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đó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,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mưa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đổ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cs typeface="Times New Roman" pitchFamily="18" charset="0"/>
              </a:rPr>
              <a:t>ngay</a:t>
            </a:r>
            <a:r>
              <a:rPr lang="en-US" sz="40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cs typeface="Times New Roman" pitchFamily="18" charset="0"/>
              </a:rPr>
              <a:t>xuống</a:t>
            </a:r>
            <a:r>
              <a:rPr lang="en-US" sz="40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cs typeface="Times New Roman" pitchFamily="18" charset="0"/>
              </a:rPr>
              <a:t>đó</a:t>
            </a:r>
            <a:r>
              <a:rPr lang="en-US" sz="4000" b="1" dirty="0">
                <a:solidFill>
                  <a:srgbClr val="FFFFFF"/>
                </a:solidFill>
                <a:cs typeface="Times New Roman" pitchFamily="18" charset="0"/>
              </a:rPr>
              <a:t>. </a:t>
            </a:r>
            <a:r>
              <a:rPr lang="en-US" sz="4000" b="1" dirty="0" err="1">
                <a:solidFill>
                  <a:srgbClr val="FFFFFF"/>
                </a:solidFill>
                <a:cs typeface="Times New Roman" pitchFamily="18" charset="0"/>
              </a:rPr>
              <a:t>Mưa</a:t>
            </a:r>
            <a:r>
              <a:rPr lang="en-US" sz="40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cs typeface="Times New Roman" pitchFamily="18" charset="0"/>
              </a:rPr>
              <a:t>hối</a:t>
            </a:r>
            <a:r>
              <a:rPr lang="en-US" sz="40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cs typeface="Times New Roman" pitchFamily="18" charset="0"/>
              </a:rPr>
              <a:t>hả</a:t>
            </a:r>
            <a:r>
              <a:rPr lang="en-US" sz="40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cs typeface="Times New Roman" pitchFamily="18" charset="0"/>
              </a:rPr>
              <a:t>không</a:t>
            </a:r>
            <a:r>
              <a:rPr lang="en-US" sz="40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cs typeface="Times New Roman" pitchFamily="18" charset="0"/>
              </a:rPr>
              <a:t>kịp</a:t>
            </a:r>
            <a:r>
              <a:rPr lang="en-US" sz="40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cs typeface="Times New Roman" pitchFamily="18" charset="0"/>
              </a:rPr>
              <a:t>chạy</a:t>
            </a:r>
            <a:r>
              <a:rPr lang="en-US" sz="40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cs typeface="Times New Roman" pitchFamily="18" charset="0"/>
              </a:rPr>
              <a:t>vào</a:t>
            </a:r>
            <a:r>
              <a:rPr lang="en-US" sz="40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cs typeface="Times New Roman" pitchFamily="18" charset="0"/>
              </a:rPr>
              <a:t>nhà</a:t>
            </a:r>
            <a:r>
              <a:rPr lang="en-US" sz="4000" b="1" dirty="0">
                <a:solidFill>
                  <a:srgbClr val="FFFFFF"/>
                </a:solidFill>
                <a:cs typeface="Times New Roman" pitchFamily="18" charset="0"/>
              </a:rPr>
              <a:t>. </a:t>
            </a:r>
            <a:r>
              <a:rPr lang="en-US" sz="4000" b="1" dirty="0" err="1">
                <a:solidFill>
                  <a:srgbClr val="FFFFFF"/>
                </a:solidFill>
                <a:cs typeface="Times New Roman" pitchFamily="18" charset="0"/>
              </a:rPr>
              <a:t>Mưa</a:t>
            </a:r>
            <a:r>
              <a:rPr lang="en-US" sz="40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cs typeface="Times New Roman" pitchFamily="18" charset="0"/>
              </a:rPr>
              <a:t>rất</a:t>
            </a:r>
            <a:r>
              <a:rPr lang="en-US" sz="40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cs typeface="Times New Roman" pitchFamily="18" charset="0"/>
              </a:rPr>
              <a:t>phũ</a:t>
            </a:r>
            <a:r>
              <a:rPr lang="en-US" sz="4000" b="1" dirty="0">
                <a:solidFill>
                  <a:srgbClr val="FFFFFF"/>
                </a:solidFill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FFFFFF"/>
                </a:solidFill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cs typeface="Times New Roman" pitchFamily="18" charset="0"/>
              </a:rPr>
              <a:t>hồi</a:t>
            </a:r>
            <a:r>
              <a:rPr lang="en-US" sz="40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cs typeface="Times New Roman" pitchFamily="18" charset="0"/>
              </a:rPr>
              <a:t>rồi</a:t>
            </a:r>
            <a:r>
              <a:rPr lang="en-US" sz="40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cs typeface="Times New Roman" pitchFamily="18" charset="0"/>
              </a:rPr>
              <a:t>tạnh</a:t>
            </a:r>
            <a:r>
              <a:rPr lang="en-US" sz="40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cs typeface="Times New Roman" pitchFamily="18" charset="0"/>
              </a:rPr>
              <a:t>hẳn</a:t>
            </a:r>
            <a:r>
              <a:rPr lang="en-US" sz="4000" b="1" dirty="0">
                <a:solidFill>
                  <a:srgbClr val="FFFFFF"/>
                </a:solidFill>
                <a:cs typeface="Times New Roman" pitchFamily="18" charset="0"/>
              </a:rPr>
              <a:t>. </a:t>
            </a:r>
            <a:r>
              <a:rPr lang="en-US" sz="4000" b="1" dirty="0" err="1">
                <a:solidFill>
                  <a:srgbClr val="FFFFFF"/>
                </a:solidFill>
                <a:cs typeface="Times New Roman" pitchFamily="18" charset="0"/>
              </a:rPr>
              <a:t>Trong</a:t>
            </a:r>
            <a:r>
              <a:rPr lang="en-US" sz="40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cs typeface="Times New Roman" pitchFamily="18" charset="0"/>
              </a:rPr>
              <a:t>mưa</a:t>
            </a:r>
            <a:r>
              <a:rPr lang="en-US" sz="40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cs typeface="Times New Roman" pitchFamily="18" charset="0"/>
              </a:rPr>
              <a:t>thường</a:t>
            </a:r>
            <a:r>
              <a:rPr lang="en-US" sz="40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cs typeface="Times New Roman" pitchFamily="18" charset="0"/>
              </a:rPr>
              <a:t>nổi</a:t>
            </a:r>
            <a:r>
              <a:rPr lang="en-US" sz="40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cs typeface="Times New Roman" pitchFamily="18" charset="0"/>
              </a:rPr>
              <a:t>cơn</a:t>
            </a:r>
            <a:r>
              <a:rPr lang="en-US" sz="40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cs typeface="Times New Roman" pitchFamily="18" charset="0"/>
              </a:rPr>
              <a:t>dông</a:t>
            </a:r>
            <a:r>
              <a:rPr lang="en-US" sz="4000" b="1" dirty="0">
                <a:solidFill>
                  <a:srgbClr val="FFFFFF"/>
                </a:solidFill>
                <a:cs typeface="Times New Roman" pitchFamily="18" charset="0"/>
              </a:rPr>
              <a:t>.</a:t>
            </a:r>
            <a:endParaRPr lang="en-US" sz="4000" b="1" dirty="0">
              <a:solidFill>
                <a:srgbClr val="003399"/>
              </a:solidFill>
              <a:cs typeface="Times New Roman" pitchFamily="18" charset="0"/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314700"/>
            <a:ext cx="55880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 descr="Pictur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92800" y="3314700"/>
            <a:ext cx="6299200" cy="35433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93082255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40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1740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0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2000"/>
                                        <p:tgtEl>
                                          <p:spTgt spid="1740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5" name="Text Box 7"/>
          <p:cNvSpPr txBox="1">
            <a:spLocks noChangeArrowheads="1"/>
          </p:cNvSpPr>
          <p:nvPr/>
        </p:nvSpPr>
        <p:spPr bwMode="auto">
          <a:xfrm>
            <a:off x="33867" y="179048"/>
            <a:ext cx="1236980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4400" dirty="0">
                <a:solidFill>
                  <a:srgbClr val="FFFFFF"/>
                </a:solidFill>
                <a:cs typeface="Times New Roman" pitchFamily="18" charset="0"/>
              </a:rPr>
              <a:t>  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Cây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cối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mọc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thành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chòm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,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thành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rặng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;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rễ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phải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dài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,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phải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cắm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sâu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vào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lòng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đất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để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chống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chọi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được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với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thời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tiết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khắc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nghiệt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.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Đước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mọc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san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sát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đến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tận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mũi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đất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cuối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cùng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.</a:t>
            </a:r>
          </a:p>
        </p:txBody>
      </p:sp>
      <p:sp>
        <p:nvSpPr>
          <p:cNvPr id="176136" name="Text Box 8"/>
          <p:cNvSpPr txBox="1">
            <a:spLocks noChangeArrowheads="1"/>
          </p:cNvSpPr>
          <p:nvPr/>
        </p:nvSpPr>
        <p:spPr bwMode="auto">
          <a:xfrm>
            <a:off x="33867" y="15553"/>
            <a:ext cx="112776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just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4400" b="1" u="sng" dirty="0" smtClean="0">
                <a:solidFill>
                  <a:srgbClr val="FFFFFF"/>
                </a:solidFill>
                <a:cs typeface="Times New Roman" pitchFamily="18" charset="0"/>
              </a:rPr>
              <a:t>2</a:t>
            </a:r>
            <a:r>
              <a:rPr lang="en-US" sz="4400" dirty="0">
                <a:solidFill>
                  <a:srgbClr val="FFFFFF"/>
                </a:solidFill>
                <a:cs typeface="Times New Roman" pitchFamily="18" charset="0"/>
              </a:rPr>
              <a:t>: 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Cây cối trên đất Cà Mau mọc ra sao? </a:t>
            </a:r>
          </a:p>
        </p:txBody>
      </p:sp>
      <p:pic>
        <p:nvPicPr>
          <p:cNvPr id="11" name="Picture 4" descr="ácay biìnhbá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979826"/>
            <a:ext cx="4165600" cy="3878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val 5"/>
          <p:cNvSpPr>
            <a:spLocks noChangeArrowheads="1"/>
          </p:cNvSpPr>
          <p:nvPr/>
        </p:nvSpPr>
        <p:spPr bwMode="auto">
          <a:xfrm>
            <a:off x="609600" y="6019800"/>
            <a:ext cx="2844800" cy="609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bát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979806"/>
            <a:ext cx="3962400" cy="3878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Oval 17"/>
          <p:cNvSpPr>
            <a:spLocks noChangeArrowheads="1"/>
          </p:cNvSpPr>
          <p:nvPr/>
        </p:nvSpPr>
        <p:spPr bwMode="auto">
          <a:xfrm>
            <a:off x="5181600" y="6172200"/>
            <a:ext cx="2235200" cy="533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 bần</a:t>
            </a:r>
          </a:p>
        </p:txBody>
      </p:sp>
      <p:pic>
        <p:nvPicPr>
          <p:cNvPr id="15" name="Picture 2" descr="ơruwngf đớ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31200" y="2979806"/>
            <a:ext cx="3860800" cy="3878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val 16"/>
          <p:cNvSpPr>
            <a:spLocks noChangeArrowheads="1"/>
          </p:cNvSpPr>
          <p:nvPr/>
        </p:nvSpPr>
        <p:spPr bwMode="auto">
          <a:xfrm>
            <a:off x="9347200" y="6172200"/>
            <a:ext cx="1930400" cy="533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 đước</a:t>
            </a:r>
          </a:p>
        </p:txBody>
      </p:sp>
    </p:spTree>
    <p:extLst>
      <p:ext uri="{BB962C8B-B14F-4D97-AF65-F5344CB8AC3E}">
        <p14:creationId xmlns:p14="http://schemas.microsoft.com/office/powerpoint/2010/main" xmlns="" val="2413428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" dur="500"/>
                                        <p:tgtEl>
                                          <p:spTgt spid="176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2000"/>
                                        <p:tgtEl>
                                          <p:spTgt spid="176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4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31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8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42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7" descr="rừng đước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48387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4919008"/>
            <a:ext cx="119888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Đước</a:t>
            </a:r>
            <a:r>
              <a:rPr lang="en-US" sz="4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mọc</a:t>
            </a:r>
            <a:r>
              <a:rPr lang="en-US" sz="4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san </a:t>
            </a:r>
            <a:r>
              <a:rPr lang="en-US" sz="40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4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4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tận</a:t>
            </a:r>
            <a:r>
              <a:rPr lang="en-US" sz="4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mũi</a:t>
            </a:r>
            <a:r>
              <a:rPr lang="en-US" sz="4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4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4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4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4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đuột</a:t>
            </a:r>
            <a:r>
              <a:rPr lang="en-US" sz="4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hằng</a:t>
            </a:r>
            <a:r>
              <a:rPr lang="en-US" sz="4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4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sa</a:t>
            </a:r>
            <a:r>
              <a:rPr lang="en-US" sz="4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dù</a:t>
            </a:r>
            <a:r>
              <a:rPr lang="en-US" sz="4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4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cắm</a:t>
            </a:r>
            <a:r>
              <a:rPr lang="en-US" sz="4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4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bãi</a:t>
            </a:r>
            <a:r>
              <a:rPr lang="en-US" sz="4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71307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5" name="Text Box 7"/>
          <p:cNvSpPr txBox="1">
            <a:spLocks noChangeArrowheads="1"/>
          </p:cNvSpPr>
          <p:nvPr/>
        </p:nvSpPr>
        <p:spPr bwMode="auto">
          <a:xfrm>
            <a:off x="50800" y="288681"/>
            <a:ext cx="1219200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 +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Nhà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cửa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dựng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dọc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những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bờ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kênh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,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dưới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những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hàng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đước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xanh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rì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;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nhà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nọ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sang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nhà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kia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phải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leo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trên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cầu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bằng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thân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cây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đước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.</a:t>
            </a:r>
          </a:p>
        </p:txBody>
      </p:sp>
      <p:sp>
        <p:nvSpPr>
          <p:cNvPr id="176136" name="Text Box 8"/>
          <p:cNvSpPr txBox="1">
            <a:spLocks noChangeArrowheads="1"/>
          </p:cNvSpPr>
          <p:nvPr/>
        </p:nvSpPr>
        <p:spPr bwMode="auto">
          <a:xfrm>
            <a:off x="260351" y="288671"/>
            <a:ext cx="112776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just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5400" b="1" u="sng" dirty="0">
                <a:solidFill>
                  <a:srgbClr val="FFFFFF"/>
                </a:solidFill>
                <a:cs typeface="Times New Roman" pitchFamily="18" charset="0"/>
              </a:rPr>
              <a:t>  </a:t>
            </a:r>
            <a:r>
              <a:rPr lang="en-US" sz="5400" b="1" dirty="0" err="1">
                <a:solidFill>
                  <a:srgbClr val="FFFFFF"/>
                </a:solidFill>
                <a:cs typeface="Times New Roman" pitchFamily="18" charset="0"/>
              </a:rPr>
              <a:t>Người</a:t>
            </a:r>
            <a:r>
              <a:rPr lang="en-US" sz="5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FFFF"/>
                </a:solidFill>
                <a:cs typeface="Times New Roman" pitchFamily="18" charset="0"/>
              </a:rPr>
              <a:t>Cà</a:t>
            </a:r>
            <a:r>
              <a:rPr lang="en-US" sz="5400" b="1" dirty="0">
                <a:solidFill>
                  <a:srgbClr val="FFFFFF"/>
                </a:solidFill>
                <a:cs typeface="Times New Roman" pitchFamily="18" charset="0"/>
              </a:rPr>
              <a:t> Mau </a:t>
            </a:r>
            <a:r>
              <a:rPr lang="en-US" sz="5400" b="1" dirty="0" err="1">
                <a:solidFill>
                  <a:srgbClr val="FFFFFF"/>
                </a:solidFill>
                <a:cs typeface="Times New Roman" pitchFamily="18" charset="0"/>
              </a:rPr>
              <a:t>dựng</a:t>
            </a:r>
            <a:r>
              <a:rPr lang="en-US" sz="5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FFFF"/>
                </a:solidFill>
                <a:cs typeface="Times New Roman" pitchFamily="18" charset="0"/>
              </a:rPr>
              <a:t>nhà</a:t>
            </a:r>
            <a:r>
              <a:rPr lang="en-US" sz="5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FFFF"/>
                </a:solidFill>
                <a:cs typeface="Times New Roman" pitchFamily="18" charset="0"/>
              </a:rPr>
              <a:t>cửa</a:t>
            </a:r>
            <a:r>
              <a:rPr lang="en-US" sz="5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FFFF"/>
                </a:solidFill>
                <a:cs typeface="Times New Roman" pitchFamily="18" charset="0"/>
              </a:rPr>
              <a:t>như</a:t>
            </a:r>
            <a:r>
              <a:rPr lang="en-US" sz="5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FFFF"/>
                </a:solidFill>
                <a:cs typeface="Times New Roman" pitchFamily="18" charset="0"/>
              </a:rPr>
              <a:t>thế</a:t>
            </a:r>
            <a:r>
              <a:rPr lang="en-US" sz="5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FFFF"/>
                </a:solidFill>
                <a:cs typeface="Times New Roman" pitchFamily="18" charset="0"/>
              </a:rPr>
              <a:t>nào</a:t>
            </a:r>
            <a:r>
              <a:rPr lang="en-US" sz="5400" b="1" dirty="0">
                <a:solidFill>
                  <a:srgbClr val="FFFFFF"/>
                </a:solidFill>
                <a:cs typeface="Times New Roman" pitchFamily="18" charset="0"/>
              </a:rPr>
              <a:t>?</a:t>
            </a:r>
          </a:p>
        </p:txBody>
      </p:sp>
      <p:pic>
        <p:nvPicPr>
          <p:cNvPr id="11" name="Picture 12" descr="Ca-mau_nha-tren-song2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65600" y="2667000"/>
            <a:ext cx="40640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 descr="Copy of f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85750" y="2412339"/>
            <a:ext cx="39624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8" descr="250px-Cau_khi_2[1]"/>
          <p:cNvPicPr>
            <a:picLocks noChangeAspect="1" noChangeArrowheads="1"/>
          </p:cNvPicPr>
          <p:nvPr/>
        </p:nvPicPr>
        <p:blipFill>
          <a:blip r:embed="rId4">
            <a:lum bright="14000" contrast="4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32800" y="2667000"/>
            <a:ext cx="37592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627978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" dur="500"/>
                                        <p:tgtEl>
                                          <p:spTgt spid="176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76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9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0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1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2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Text Box 2"/>
          <p:cNvSpPr txBox="1">
            <a:spLocks noChangeArrowheads="1"/>
          </p:cNvSpPr>
          <p:nvPr/>
        </p:nvSpPr>
        <p:spPr bwMode="auto">
          <a:xfrm>
            <a:off x="6502400" y="3725863"/>
            <a:ext cx="1422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7523" name="Text Box 3"/>
          <p:cNvSpPr txBox="1">
            <a:spLocks noChangeArrowheads="1"/>
          </p:cNvSpPr>
          <p:nvPr/>
        </p:nvSpPr>
        <p:spPr bwMode="auto">
          <a:xfrm>
            <a:off x="2235200" y="228600"/>
            <a:ext cx="822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cs typeface="Times New Roman" pitchFamily="18" charset="0"/>
            </a:endParaRPr>
          </a:p>
        </p:txBody>
      </p:sp>
      <p:sp>
        <p:nvSpPr>
          <p:cNvPr id="107524" name="Text Box 8"/>
          <p:cNvSpPr txBox="1">
            <a:spLocks noChangeArrowheads="1"/>
          </p:cNvSpPr>
          <p:nvPr/>
        </p:nvSpPr>
        <p:spPr bwMode="auto">
          <a:xfrm>
            <a:off x="1422400" y="2362331"/>
            <a:ext cx="2946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cs typeface="Times New Roman" pitchFamily="18" charset="0"/>
            </a:endParaRPr>
          </a:p>
        </p:txBody>
      </p:sp>
      <p:sp>
        <p:nvSpPr>
          <p:cNvPr id="179209" name="Text Box 9"/>
          <p:cNvSpPr txBox="1">
            <a:spLocks noChangeArrowheads="1"/>
          </p:cNvSpPr>
          <p:nvPr/>
        </p:nvSpPr>
        <p:spPr bwMode="auto">
          <a:xfrm>
            <a:off x="0" y="285750"/>
            <a:ext cx="11988800" cy="5170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just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dirty="0">
                <a:solidFill>
                  <a:srgbClr val="FFFFFF"/>
                </a:solidFill>
                <a:cs typeface="Times New Roman" pitchFamily="18" charset="0"/>
              </a:rPr>
              <a:t>     </a:t>
            </a:r>
            <a:r>
              <a:rPr lang="en-US" sz="6600" b="1" dirty="0" err="1">
                <a:solidFill>
                  <a:srgbClr val="FFFFFF"/>
                </a:solidFill>
                <a:cs typeface="Times New Roman" pitchFamily="18" charset="0"/>
              </a:rPr>
              <a:t>Người</a:t>
            </a:r>
            <a:r>
              <a:rPr lang="en-US" sz="66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FFFF"/>
                </a:solidFill>
                <a:cs typeface="Times New Roman" pitchFamily="18" charset="0"/>
              </a:rPr>
              <a:t>Cà</a:t>
            </a:r>
            <a:r>
              <a:rPr lang="en-US" sz="6600" b="1" dirty="0">
                <a:solidFill>
                  <a:srgbClr val="FFFFFF"/>
                </a:solidFill>
                <a:cs typeface="Times New Roman" pitchFamily="18" charset="0"/>
              </a:rPr>
              <a:t> Mau </a:t>
            </a:r>
            <a:r>
              <a:rPr lang="en-US" sz="6600" b="1" dirty="0" err="1">
                <a:solidFill>
                  <a:srgbClr val="FFFFFF"/>
                </a:solidFill>
                <a:cs typeface="Times New Roman" pitchFamily="18" charset="0"/>
              </a:rPr>
              <a:t>thông</a:t>
            </a:r>
            <a:r>
              <a:rPr lang="en-US" sz="6600" b="1" dirty="0">
                <a:solidFill>
                  <a:srgbClr val="FFFFFF"/>
                </a:solidFill>
                <a:cs typeface="Times New Roman" pitchFamily="18" charset="0"/>
              </a:rPr>
              <a:t> minh, </a:t>
            </a:r>
            <a:r>
              <a:rPr lang="en-US" sz="6600" b="1" dirty="0" err="1">
                <a:solidFill>
                  <a:srgbClr val="FFFFFF"/>
                </a:solidFill>
                <a:cs typeface="Times New Roman" pitchFamily="18" charset="0"/>
              </a:rPr>
              <a:t>giàu</a:t>
            </a:r>
            <a:r>
              <a:rPr lang="en-US" sz="66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FFFF"/>
                </a:solidFill>
                <a:cs typeface="Times New Roman" pitchFamily="18" charset="0"/>
              </a:rPr>
              <a:t>nghị</a:t>
            </a:r>
            <a:r>
              <a:rPr lang="en-US" sz="66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FFFF"/>
                </a:solidFill>
                <a:cs typeface="Times New Roman" pitchFamily="18" charset="0"/>
              </a:rPr>
              <a:t>lực</a:t>
            </a:r>
            <a:r>
              <a:rPr lang="en-US" sz="6600" b="1" dirty="0">
                <a:solidFill>
                  <a:srgbClr val="FFFFFF"/>
                </a:solidFill>
                <a:cs typeface="Times New Roman" pitchFamily="18" charset="0"/>
              </a:rPr>
              <a:t>, </a:t>
            </a:r>
            <a:r>
              <a:rPr lang="en-US" sz="6600" b="1" dirty="0" err="1">
                <a:solidFill>
                  <a:srgbClr val="FFFFFF"/>
                </a:solidFill>
                <a:cs typeface="Times New Roman" pitchFamily="18" charset="0"/>
              </a:rPr>
              <a:t>thượng</a:t>
            </a:r>
            <a:r>
              <a:rPr lang="en-US" sz="66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FFFF"/>
                </a:solidFill>
                <a:cs typeface="Times New Roman" pitchFamily="18" charset="0"/>
              </a:rPr>
              <a:t>võ</a:t>
            </a:r>
            <a:r>
              <a:rPr lang="en-US" sz="6600" b="1" dirty="0">
                <a:solidFill>
                  <a:srgbClr val="FFFFFF"/>
                </a:solidFill>
                <a:cs typeface="Times New Roman" pitchFamily="18" charset="0"/>
              </a:rPr>
              <a:t>, </a:t>
            </a:r>
            <a:r>
              <a:rPr lang="en-US" sz="6600" b="1" dirty="0" err="1">
                <a:solidFill>
                  <a:srgbClr val="FFFFFF"/>
                </a:solidFill>
                <a:cs typeface="Times New Roman" pitchFamily="18" charset="0"/>
              </a:rPr>
              <a:t>thích</a:t>
            </a:r>
            <a:r>
              <a:rPr lang="en-US" sz="66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FFFF"/>
                </a:solidFill>
                <a:cs typeface="Times New Roman" pitchFamily="18" charset="0"/>
              </a:rPr>
              <a:t>kể</a:t>
            </a:r>
            <a:r>
              <a:rPr lang="en-US" sz="66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FFFF"/>
                </a:solidFill>
                <a:cs typeface="Times New Roman" pitchFamily="18" charset="0"/>
              </a:rPr>
              <a:t>và</a:t>
            </a:r>
            <a:r>
              <a:rPr lang="en-US" sz="66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FFFF"/>
                </a:solidFill>
                <a:cs typeface="Times New Roman" pitchFamily="18" charset="0"/>
              </a:rPr>
              <a:t>thích</a:t>
            </a:r>
            <a:r>
              <a:rPr lang="en-US" sz="66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FFFF"/>
                </a:solidFill>
                <a:cs typeface="Times New Roman" pitchFamily="18" charset="0"/>
              </a:rPr>
              <a:t>nghe</a:t>
            </a:r>
            <a:r>
              <a:rPr lang="en-US" sz="66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FFFF"/>
                </a:solidFill>
                <a:cs typeface="Times New Roman" pitchFamily="18" charset="0"/>
              </a:rPr>
              <a:t>những</a:t>
            </a:r>
            <a:r>
              <a:rPr lang="en-US" sz="66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FFFF"/>
                </a:solidFill>
                <a:cs typeface="Times New Roman" pitchFamily="18" charset="0"/>
              </a:rPr>
              <a:t>chuyện</a:t>
            </a:r>
            <a:r>
              <a:rPr lang="en-US" sz="66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FFFF"/>
                </a:solidFill>
                <a:cs typeface="Times New Roman" pitchFamily="18" charset="0"/>
              </a:rPr>
              <a:t>kì</a:t>
            </a:r>
            <a:r>
              <a:rPr lang="en-US" sz="66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FFFF"/>
                </a:solidFill>
                <a:cs typeface="Times New Roman" pitchFamily="18" charset="0"/>
              </a:rPr>
              <a:t>lạ</a:t>
            </a:r>
            <a:r>
              <a:rPr lang="en-US" sz="66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FFFF"/>
                </a:solidFill>
                <a:cs typeface="Times New Roman" pitchFamily="18" charset="0"/>
              </a:rPr>
              <a:t>về</a:t>
            </a:r>
            <a:r>
              <a:rPr lang="en-US" sz="66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FFFF"/>
                </a:solidFill>
                <a:cs typeface="Times New Roman" pitchFamily="18" charset="0"/>
              </a:rPr>
              <a:t>sức</a:t>
            </a:r>
            <a:r>
              <a:rPr lang="en-US" sz="66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FFFF"/>
                </a:solidFill>
                <a:cs typeface="Times New Roman" pitchFamily="18" charset="0"/>
              </a:rPr>
              <a:t>mạnh</a:t>
            </a:r>
            <a:r>
              <a:rPr lang="en-US" sz="66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FFFF"/>
                </a:solidFill>
                <a:cs typeface="Times New Roman" pitchFamily="18" charset="0"/>
              </a:rPr>
              <a:t>và</a:t>
            </a:r>
            <a:r>
              <a:rPr lang="en-US" sz="66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FFFF"/>
                </a:solidFill>
                <a:cs typeface="Times New Roman" pitchFamily="18" charset="0"/>
              </a:rPr>
              <a:t>trí</a:t>
            </a:r>
            <a:r>
              <a:rPr lang="en-US" sz="66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FFFF"/>
                </a:solidFill>
                <a:cs typeface="Times New Roman" pitchFamily="18" charset="0"/>
              </a:rPr>
              <a:t>thông</a:t>
            </a:r>
            <a:r>
              <a:rPr lang="en-US" sz="6600" b="1" dirty="0">
                <a:solidFill>
                  <a:srgbClr val="FFFFFF"/>
                </a:solidFill>
                <a:cs typeface="Times New Roman" pitchFamily="18" charset="0"/>
              </a:rPr>
              <a:t> minh </a:t>
            </a:r>
            <a:r>
              <a:rPr lang="en-US" sz="6600" b="1" dirty="0" err="1">
                <a:solidFill>
                  <a:srgbClr val="FFFFFF"/>
                </a:solidFill>
                <a:cs typeface="Times New Roman" pitchFamily="18" charset="0"/>
              </a:rPr>
              <a:t>của</a:t>
            </a:r>
            <a:r>
              <a:rPr lang="en-US" sz="6600" b="1" dirty="0">
                <a:solidFill>
                  <a:srgbClr val="FFFFFF"/>
                </a:solidFill>
                <a:cs typeface="Times New Roman" pitchFamily="18" charset="0"/>
              </a:rPr>
              <a:t> con </a:t>
            </a:r>
            <a:r>
              <a:rPr lang="en-US" sz="6600" b="1" dirty="0" err="1">
                <a:solidFill>
                  <a:srgbClr val="FFFFFF"/>
                </a:solidFill>
                <a:cs typeface="Times New Roman" pitchFamily="18" charset="0"/>
              </a:rPr>
              <a:t>người</a:t>
            </a:r>
            <a:r>
              <a:rPr lang="en-US" sz="6600" b="1" dirty="0">
                <a:solidFill>
                  <a:srgbClr val="FFFFFF"/>
                </a:solidFill>
                <a:cs typeface="Times New Roman" pitchFamily="18" charset="0"/>
              </a:rPr>
              <a:t>.</a:t>
            </a:r>
          </a:p>
        </p:txBody>
      </p:sp>
      <p:sp>
        <p:nvSpPr>
          <p:cNvPr id="179216" name="Text Box 16"/>
          <p:cNvSpPr txBox="1">
            <a:spLocks noChangeArrowheads="1"/>
          </p:cNvSpPr>
          <p:nvPr/>
        </p:nvSpPr>
        <p:spPr bwMode="auto">
          <a:xfrm>
            <a:off x="304800" y="228600"/>
            <a:ext cx="113792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just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5400" b="1" u="sng" dirty="0" smtClean="0">
                <a:solidFill>
                  <a:srgbClr val="FFFFFF"/>
                </a:solidFill>
                <a:cs typeface="Times New Roman" pitchFamily="18" charset="0"/>
              </a:rPr>
              <a:t>3</a:t>
            </a:r>
            <a:r>
              <a:rPr lang="en-US" sz="5400" dirty="0">
                <a:solidFill>
                  <a:srgbClr val="FFFFFF"/>
                </a:solidFill>
                <a:cs typeface="Times New Roman" pitchFamily="18" charset="0"/>
              </a:rPr>
              <a:t>: </a:t>
            </a:r>
            <a:r>
              <a:rPr lang="en-US" sz="5400" b="1" dirty="0">
                <a:solidFill>
                  <a:srgbClr val="FFFFFF"/>
                </a:solidFill>
                <a:cs typeface="Times New Roman" pitchFamily="18" charset="0"/>
              </a:rPr>
              <a:t>Người Cà Mau có tính cách như thế nào?</a:t>
            </a:r>
            <a:endParaRPr lang="en-US" sz="5400" dirty="0">
              <a:solidFill>
                <a:srgbClr val="FFFFFF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3938551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1792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792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792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216" grpId="0"/>
      <p:bldP spid="179216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Text Box 2"/>
          <p:cNvSpPr txBox="1">
            <a:spLocks noChangeArrowheads="1"/>
          </p:cNvSpPr>
          <p:nvPr/>
        </p:nvSpPr>
        <p:spPr bwMode="auto">
          <a:xfrm>
            <a:off x="6502400" y="3725863"/>
            <a:ext cx="1422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7523" name="Text Box 3"/>
          <p:cNvSpPr txBox="1">
            <a:spLocks noChangeArrowheads="1"/>
          </p:cNvSpPr>
          <p:nvPr/>
        </p:nvSpPr>
        <p:spPr bwMode="auto">
          <a:xfrm>
            <a:off x="2235200" y="228600"/>
            <a:ext cx="822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cs typeface="Times New Roman" pitchFamily="18" charset="0"/>
            </a:endParaRPr>
          </a:p>
        </p:txBody>
      </p:sp>
      <p:sp>
        <p:nvSpPr>
          <p:cNvPr id="107524" name="Text Box 8"/>
          <p:cNvSpPr txBox="1">
            <a:spLocks noChangeArrowheads="1"/>
          </p:cNvSpPr>
          <p:nvPr/>
        </p:nvSpPr>
        <p:spPr bwMode="auto">
          <a:xfrm>
            <a:off x="1422400" y="2362331"/>
            <a:ext cx="2946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cs typeface="Times New Roman" pitchFamily="18" charset="0"/>
            </a:endParaRPr>
          </a:p>
        </p:txBody>
      </p:sp>
      <p:sp>
        <p:nvSpPr>
          <p:cNvPr id="179209" name="Text Box 9"/>
          <p:cNvSpPr txBox="1">
            <a:spLocks noChangeArrowheads="1"/>
          </p:cNvSpPr>
          <p:nvPr/>
        </p:nvSpPr>
        <p:spPr bwMode="auto">
          <a:xfrm>
            <a:off x="0" y="86006"/>
            <a:ext cx="1198880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just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4400" dirty="0">
                <a:solidFill>
                  <a:srgbClr val="FFFFFF"/>
                </a:solidFill>
                <a:cs typeface="Times New Roman" pitchFamily="18" charset="0"/>
              </a:rPr>
              <a:t>    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Người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Cà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Mau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phải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kiên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cường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,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giàu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nghị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lực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vì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thiên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nhiên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ở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đây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rất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khắc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nghiệt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.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Cá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sấu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rất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nhiều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ở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sông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,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trên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cạn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hổ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lúc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nào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cũng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rình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rập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.</a:t>
            </a:r>
          </a:p>
        </p:txBody>
      </p:sp>
      <p:sp>
        <p:nvSpPr>
          <p:cNvPr id="179216" name="Text Box 16"/>
          <p:cNvSpPr txBox="1">
            <a:spLocks noChangeArrowheads="1"/>
          </p:cNvSpPr>
          <p:nvPr/>
        </p:nvSpPr>
        <p:spPr bwMode="auto">
          <a:xfrm>
            <a:off x="412751" y="322596"/>
            <a:ext cx="113792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just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5400" b="1" dirty="0" err="1">
                <a:solidFill>
                  <a:srgbClr val="FFFFFF"/>
                </a:solidFill>
                <a:cs typeface="Times New Roman" pitchFamily="18" charset="0"/>
              </a:rPr>
              <a:t>Vì</a:t>
            </a:r>
            <a:r>
              <a:rPr lang="en-US" sz="5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FFFF"/>
                </a:solidFill>
                <a:cs typeface="Times New Roman" pitchFamily="18" charset="0"/>
              </a:rPr>
              <a:t>sao</a:t>
            </a:r>
            <a:r>
              <a:rPr lang="en-US" sz="5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FFFF"/>
                </a:solidFill>
                <a:cs typeface="Times New Roman" pitchFamily="18" charset="0"/>
              </a:rPr>
              <a:t>người</a:t>
            </a:r>
            <a:r>
              <a:rPr lang="en-US" sz="5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FFFF"/>
                </a:solidFill>
                <a:cs typeface="Times New Roman" pitchFamily="18" charset="0"/>
              </a:rPr>
              <a:t>Cà</a:t>
            </a:r>
            <a:r>
              <a:rPr lang="en-US" sz="5400" b="1" dirty="0">
                <a:solidFill>
                  <a:srgbClr val="FFFFFF"/>
                </a:solidFill>
                <a:cs typeface="Times New Roman" pitchFamily="18" charset="0"/>
              </a:rPr>
              <a:t> Mau </a:t>
            </a:r>
            <a:r>
              <a:rPr lang="en-US" sz="5400" b="1" dirty="0" err="1">
                <a:solidFill>
                  <a:srgbClr val="FFFFFF"/>
                </a:solidFill>
                <a:cs typeface="Times New Roman" pitchFamily="18" charset="0"/>
              </a:rPr>
              <a:t>phải</a:t>
            </a:r>
            <a:r>
              <a:rPr lang="en-US" sz="5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FFFF"/>
                </a:solidFill>
                <a:cs typeface="Times New Roman" pitchFamily="18" charset="0"/>
              </a:rPr>
              <a:t>kiên</a:t>
            </a:r>
            <a:r>
              <a:rPr lang="en-US" sz="5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FFFF"/>
                </a:solidFill>
                <a:cs typeface="Times New Roman" pitchFamily="18" charset="0"/>
              </a:rPr>
              <a:t>cường</a:t>
            </a:r>
            <a:r>
              <a:rPr lang="en-US" sz="5400" b="1" dirty="0">
                <a:solidFill>
                  <a:srgbClr val="FFFFFF"/>
                </a:solidFill>
                <a:cs typeface="Times New Roman" pitchFamily="18" charset="0"/>
              </a:rPr>
              <a:t>, </a:t>
            </a:r>
            <a:r>
              <a:rPr lang="en-US" sz="5400" b="1" dirty="0" err="1">
                <a:solidFill>
                  <a:srgbClr val="FFFFFF"/>
                </a:solidFill>
                <a:cs typeface="Times New Roman" pitchFamily="18" charset="0"/>
              </a:rPr>
              <a:t>giàu</a:t>
            </a:r>
            <a:r>
              <a:rPr lang="en-US" sz="5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FFFF"/>
                </a:solidFill>
                <a:cs typeface="Times New Roman" pitchFamily="18" charset="0"/>
              </a:rPr>
              <a:t>nghị</a:t>
            </a:r>
            <a:r>
              <a:rPr lang="en-US" sz="5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FFFF"/>
                </a:solidFill>
                <a:cs typeface="Times New Roman" pitchFamily="18" charset="0"/>
              </a:rPr>
              <a:t>lực</a:t>
            </a:r>
            <a:r>
              <a:rPr lang="en-US" sz="5400" b="1" dirty="0">
                <a:solidFill>
                  <a:srgbClr val="FFFFFF"/>
                </a:solidFill>
                <a:cs typeface="Times New Roman" pitchFamily="18" charset="0"/>
              </a:rPr>
              <a:t>?</a:t>
            </a:r>
            <a:endParaRPr lang="en-US" sz="5400" dirty="0">
              <a:solidFill>
                <a:srgbClr val="FFFFFF"/>
              </a:solidFill>
              <a:cs typeface="Times New Roman" pitchFamily="18" charset="0"/>
            </a:endParaRPr>
          </a:p>
        </p:txBody>
      </p:sp>
      <p:pic>
        <p:nvPicPr>
          <p:cNvPr id="14" name="Picture 3" descr="ca sa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800822"/>
            <a:ext cx="3860800" cy="4057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9" descr="387">
            <a:hlinkClick r:id="rId3" action="ppaction://hlinkpres?slideindex=16&amp;slidetitle=Slide 16"/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3962400" y="2800822"/>
            <a:ext cx="4470400" cy="4057178"/>
          </a:xfrm>
          <a:ln>
            <a:solidFill>
              <a:srgbClr val="FFFF00"/>
            </a:solidFill>
          </a:ln>
        </p:spPr>
      </p:pic>
      <p:pic>
        <p:nvPicPr>
          <p:cNvPr id="16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36000" y="2729024"/>
            <a:ext cx="3556000" cy="4128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07643598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1792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792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792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4" dur="18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5" dur="18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6" dur="3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7" dur="3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750"/>
                            </p:stCondLst>
                            <p:childTnLst>
                              <p:par>
                                <p:cTn id="2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1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216" grpId="0"/>
      <p:bldP spid="179216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roup 2"/>
          <p:cNvGrpSpPr>
            <a:grpSpLocks/>
          </p:cNvGrpSpPr>
          <p:nvPr/>
        </p:nvGrpSpPr>
        <p:grpSpPr bwMode="auto">
          <a:xfrm>
            <a:off x="8729135" y="2722563"/>
            <a:ext cx="48684" cy="30162"/>
            <a:chOff x="62566" y="4800"/>
            <a:chExt cx="2439" cy="480"/>
          </a:xfrm>
        </p:grpSpPr>
        <p:graphicFrame>
          <p:nvGraphicFramePr>
            <p:cNvPr id="1026" name="Object 3"/>
            <p:cNvGraphicFramePr>
              <a:graphicFrameLocks noChangeAspect="1"/>
            </p:cNvGraphicFramePr>
            <p:nvPr/>
          </p:nvGraphicFramePr>
          <p:xfrm>
            <a:off x="64639" y="4800"/>
            <a:ext cx="366" cy="240"/>
          </p:xfrm>
          <a:graphic>
            <a:graphicData uri="http://schemas.openxmlformats.org/presentationml/2006/ole">
              <p:oleObj spid="_x0000_s1106" name="Equation" r:id="rId4" imgW="291973" imgH="203112" progId="">
                <p:embed/>
              </p:oleObj>
            </a:graphicData>
          </a:graphic>
        </p:graphicFrame>
        <p:graphicFrame>
          <p:nvGraphicFramePr>
            <p:cNvPr id="1027" name="Object 4"/>
            <p:cNvGraphicFramePr>
              <a:graphicFrameLocks noChangeAspect="1"/>
            </p:cNvGraphicFramePr>
            <p:nvPr/>
          </p:nvGraphicFramePr>
          <p:xfrm>
            <a:off x="62566" y="5016"/>
            <a:ext cx="366" cy="264"/>
          </p:xfrm>
          <a:graphic>
            <a:graphicData uri="http://schemas.openxmlformats.org/presentationml/2006/ole">
              <p:oleObj spid="_x0000_s1107" name="Equation" r:id="rId5" imgW="241195" imgH="203112" progId="">
                <p:embed/>
              </p:oleObj>
            </a:graphicData>
          </a:graphic>
        </p:graphicFrame>
      </p:grpSp>
      <p:sp>
        <p:nvSpPr>
          <p:cNvPr id="1029" name="Text Box 5"/>
          <p:cNvSpPr txBox="1">
            <a:spLocks noChangeArrowheads="1"/>
          </p:cNvSpPr>
          <p:nvPr/>
        </p:nvSpPr>
        <p:spPr bwMode="auto">
          <a:xfrm>
            <a:off x="8290408" y="4267201"/>
            <a:ext cx="18473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0" name="Text Box 6"/>
          <p:cNvSpPr txBox="1">
            <a:spLocks noChangeArrowheads="1"/>
          </p:cNvSpPr>
          <p:nvPr/>
        </p:nvSpPr>
        <p:spPr bwMode="auto">
          <a:xfrm>
            <a:off x="203" y="3733806"/>
            <a:ext cx="11512551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1" name="Text Box 16"/>
          <p:cNvSpPr txBox="1">
            <a:spLocks noChangeArrowheads="1"/>
          </p:cNvSpPr>
          <p:nvPr/>
        </p:nvSpPr>
        <p:spPr bwMode="auto">
          <a:xfrm>
            <a:off x="7924800" y="-1447800"/>
            <a:ext cx="18288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94" name="Text Box 22"/>
          <p:cNvSpPr txBox="1">
            <a:spLocks noChangeArrowheads="1"/>
          </p:cNvSpPr>
          <p:nvPr/>
        </p:nvSpPr>
        <p:spPr bwMode="auto">
          <a:xfrm>
            <a:off x="2990863" y="76200"/>
            <a:ext cx="601979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7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7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7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cũ</a:t>
            </a:r>
            <a:endParaRPr lang="en-US" sz="7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0097182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3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9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Text Box 2"/>
          <p:cNvSpPr txBox="1">
            <a:spLocks noChangeArrowheads="1"/>
          </p:cNvSpPr>
          <p:nvPr/>
        </p:nvSpPr>
        <p:spPr bwMode="auto">
          <a:xfrm>
            <a:off x="6502400" y="3725863"/>
            <a:ext cx="1422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8547" name="Text Box 3"/>
          <p:cNvSpPr txBox="1">
            <a:spLocks noChangeArrowheads="1"/>
          </p:cNvSpPr>
          <p:nvPr/>
        </p:nvSpPr>
        <p:spPr bwMode="auto">
          <a:xfrm>
            <a:off x="2235200" y="228600"/>
            <a:ext cx="822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cs typeface="Times New Roman" pitchFamily="18" charset="0"/>
            </a:endParaRPr>
          </a:p>
        </p:txBody>
      </p:sp>
      <p:sp>
        <p:nvSpPr>
          <p:cNvPr id="210957" name="Text Box 13"/>
          <p:cNvSpPr txBox="1">
            <a:spLocks noChangeArrowheads="1"/>
          </p:cNvSpPr>
          <p:nvPr/>
        </p:nvSpPr>
        <p:spPr bwMode="auto">
          <a:xfrm>
            <a:off x="406400" y="-45852"/>
            <a:ext cx="11379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just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4000" b="1" dirty="0" err="1">
                <a:solidFill>
                  <a:srgbClr val="FFFFFF"/>
                </a:solidFill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cs typeface="Times New Roman" pitchFamily="18" charset="0"/>
              </a:rPr>
              <a:t>văn</a:t>
            </a:r>
            <a:r>
              <a:rPr lang="en-US" sz="40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cs typeface="Times New Roman" pitchFamily="18" charset="0"/>
              </a:rPr>
              <a:t>trên</a:t>
            </a:r>
            <a:r>
              <a:rPr lang="en-US" sz="40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cs typeface="Times New Roman" pitchFamily="18" charset="0"/>
              </a:rPr>
              <a:t>có</a:t>
            </a:r>
            <a:r>
              <a:rPr lang="en-US" sz="4000" b="1" dirty="0">
                <a:solidFill>
                  <a:srgbClr val="FFFFFF"/>
                </a:solidFill>
                <a:cs typeface="Times New Roman" pitchFamily="18" charset="0"/>
              </a:rPr>
              <a:t> 3 </a:t>
            </a:r>
            <a:r>
              <a:rPr lang="en-US" sz="4000" b="1" dirty="0" err="1">
                <a:solidFill>
                  <a:srgbClr val="FFFFFF"/>
                </a:solidFill>
                <a:cs typeface="Times New Roman" pitchFamily="18" charset="0"/>
              </a:rPr>
              <a:t>đoạn</a:t>
            </a:r>
            <a:r>
              <a:rPr lang="en-US" sz="4000" dirty="0">
                <a:solidFill>
                  <a:srgbClr val="FFFFFF"/>
                </a:solidFill>
                <a:cs typeface="Times New Roman" pitchFamily="18" charset="0"/>
              </a:rPr>
              <a:t>. </a:t>
            </a:r>
          </a:p>
        </p:txBody>
      </p:sp>
      <p:sp>
        <p:nvSpPr>
          <p:cNvPr id="210959" name="Text Box 15"/>
          <p:cNvSpPr txBox="1">
            <a:spLocks noChangeArrowheads="1"/>
          </p:cNvSpPr>
          <p:nvPr/>
        </p:nvSpPr>
        <p:spPr bwMode="auto">
          <a:xfrm>
            <a:off x="0" y="609603"/>
            <a:ext cx="9652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just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-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Đoạn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1: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Mưa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ở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Cà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Mau.</a:t>
            </a:r>
          </a:p>
        </p:txBody>
      </p:sp>
      <p:sp>
        <p:nvSpPr>
          <p:cNvPr id="108550" name="Rectangle 16"/>
          <p:cNvSpPr>
            <a:spLocks noChangeArrowheads="1"/>
          </p:cNvSpPr>
          <p:nvPr/>
        </p:nvSpPr>
        <p:spPr bwMode="auto">
          <a:xfrm>
            <a:off x="7818058" y="5257801"/>
            <a:ext cx="31931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Char char="-"/>
            </a:pPr>
            <a:r>
              <a:rPr lang="en-US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10961" name="Text Box 17"/>
          <p:cNvSpPr txBox="1">
            <a:spLocks noChangeArrowheads="1"/>
          </p:cNvSpPr>
          <p:nvPr/>
        </p:nvSpPr>
        <p:spPr bwMode="auto">
          <a:xfrm>
            <a:off x="0" y="3021612"/>
            <a:ext cx="117856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just" eaLnBrk="1" fontAlgn="base" hangingPunct="1">
              <a:spcBef>
                <a:spcPct val="50000"/>
              </a:spcBef>
              <a:spcAft>
                <a:spcPct val="0"/>
              </a:spcAft>
              <a:buFontTx/>
              <a:buChar char="-"/>
            </a:pP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Đoạn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2: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Cây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cối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,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nhà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cửa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ở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Cà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Mau.</a:t>
            </a:r>
          </a:p>
        </p:txBody>
      </p:sp>
      <p:sp>
        <p:nvSpPr>
          <p:cNvPr id="210962" name="Text Box 18"/>
          <p:cNvSpPr txBox="1">
            <a:spLocks noChangeArrowheads="1"/>
          </p:cNvSpPr>
          <p:nvPr/>
        </p:nvSpPr>
        <p:spPr bwMode="auto">
          <a:xfrm>
            <a:off x="0" y="5943713"/>
            <a:ext cx="118872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just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-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Đoạn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3: Con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người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cs typeface="Times New Roman" pitchFamily="18" charset="0"/>
              </a:rPr>
              <a:t>Cà</a:t>
            </a:r>
            <a:r>
              <a:rPr lang="en-US" sz="4400" b="1" dirty="0">
                <a:solidFill>
                  <a:srgbClr val="FFFFFF"/>
                </a:solidFill>
                <a:cs typeface="Times New Roman" pitchFamily="18" charset="0"/>
              </a:rPr>
              <a:t> Mau.</a:t>
            </a: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4000" y="1379042"/>
            <a:ext cx="5181600" cy="1745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1" descr="June10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92800" y="1379042"/>
            <a:ext cx="5892800" cy="1745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5" descr="D:\RƯNG c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810093"/>
            <a:ext cx="5689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20317" y="3834331"/>
            <a:ext cx="6096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75375301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4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5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6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7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109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8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9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0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1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21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957" grpId="0"/>
      <p:bldP spid="21096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15"/>
          <p:cNvGraphicFramePr>
            <a:graphicFrameLocks noChangeAspect="1"/>
          </p:cNvGraphicFramePr>
          <p:nvPr/>
        </p:nvGraphicFramePr>
        <p:xfrm>
          <a:off x="0" y="0"/>
          <a:ext cx="12192000" cy="6858000"/>
        </p:xfrm>
        <a:graphic>
          <a:graphicData uri="http://schemas.openxmlformats.org/presentationml/2006/ole">
            <p:oleObj spid="_x0000_s6156" name="Bitmap Image" r:id="rId4" imgW="7373379" imgH="10352381" progId="PBrush">
              <p:embed/>
            </p:oleObj>
          </a:graphicData>
        </a:graphic>
      </p:graphicFrame>
      <p:sp>
        <p:nvSpPr>
          <p:cNvPr id="181255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914408" y="1789392"/>
            <a:ext cx="10725151" cy="3962400"/>
          </a:xfrm>
        </p:spPr>
        <p:txBody>
          <a:bodyPr/>
          <a:lstStyle/>
          <a:p>
            <a:pPr lvl="0" algn="l" eaLnBrk="1" hangingPunct="1"/>
            <a:r>
              <a:rPr lang="en-US" sz="66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6600" b="1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66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66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khắc</a:t>
            </a:r>
            <a:r>
              <a:rPr lang="en-US" sz="66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nghiệt</a:t>
            </a:r>
            <a:r>
              <a:rPr lang="en-US" sz="66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66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66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66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66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66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66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66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66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66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sz="66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Mau.</a:t>
            </a:r>
          </a:p>
          <a:p>
            <a:pPr marL="742950" indent="-742950" algn="just" eaLnBrk="1" hangingPunct="1">
              <a:lnSpc>
                <a:spcPct val="150000"/>
              </a:lnSpc>
              <a:buFont typeface="Arial" charset="0"/>
              <a:buNone/>
              <a:defRPr/>
            </a:pPr>
            <a:endParaRPr lang="en-US" sz="6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742950" indent="-742950" algn="just" eaLnBrk="1" hangingPunct="1">
              <a:lnSpc>
                <a:spcPct val="150000"/>
              </a:lnSpc>
              <a:buFont typeface="Arial" charset="0"/>
              <a:buNone/>
              <a:defRPr/>
            </a:pPr>
            <a:endParaRPr lang="en-US" sz="6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742950" indent="-742950" algn="just" eaLnBrk="1" hangingPunct="1">
              <a:buFont typeface="Arial" charset="0"/>
              <a:buNone/>
              <a:defRPr/>
            </a:pPr>
            <a:endParaRPr lang="en-US" sz="6600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663440" y="1158241"/>
            <a:ext cx="296427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NỘI DUNG:</a:t>
            </a:r>
            <a:endParaRPr lang="en-US" sz="4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49151197"/>
      </p:ext>
    </p:extLst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812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0" y="0"/>
            <a:ext cx="12192000" cy="369332"/>
          </a:xfrm>
          <a:prstGeom prst="rect">
            <a:avLst/>
          </a:prstGeom>
          <a:gradFill rotWithShape="1">
            <a:gsLst>
              <a:gs pos="0">
                <a:srgbClr val="008E40"/>
              </a:gs>
              <a:gs pos="100000">
                <a:srgbClr val="00421E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srgbClr val="FFFFFF"/>
                </a:solidFill>
                <a:cs typeface="Arial" pitchFamily="34" charset="0"/>
              </a:rPr>
              <a:t> </a:t>
            </a:r>
            <a:r>
              <a:rPr lang="en-US">
                <a:solidFill>
                  <a:srgbClr val="1F497D"/>
                </a:solidFill>
                <a:cs typeface="Arial" pitchFamily="34" charset="0"/>
              </a:rPr>
              <a:t>Thứ năm ngày tháng năm 2008</a:t>
            </a:r>
          </a:p>
        </p:txBody>
      </p:sp>
      <p:sp>
        <p:nvSpPr>
          <p:cNvPr id="112643" name="Text Box 3"/>
          <p:cNvSpPr>
            <a:spLocks noGrp="1" noChangeArrowheads="1"/>
          </p:cNvSpPr>
          <p:nvPr>
            <p:ph type="ctrTitle"/>
          </p:nvPr>
        </p:nvSpPr>
        <p:spPr>
          <a:xfrm>
            <a:off x="0" y="457200"/>
            <a:ext cx="12192000" cy="533400"/>
          </a:xfrm>
          <a:gradFill rotWithShape="1">
            <a:gsLst>
              <a:gs pos="0">
                <a:srgbClr val="116CFF"/>
              </a:gs>
              <a:gs pos="100000">
                <a:srgbClr val="083276"/>
              </a:gs>
            </a:gsLst>
            <a:lin ang="5400000" scaled="1"/>
          </a:gradFill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/>
              <a:t/>
            </a:r>
            <a:br>
              <a:rPr lang="en-US" sz="4000" dirty="0"/>
            </a:br>
            <a:r>
              <a:rPr lang="en-US" sz="4000" dirty="0">
                <a:solidFill>
                  <a:schemeClr val="folHlink"/>
                </a:solidFill>
              </a:rPr>
              <a:t/>
            </a:r>
            <a:br>
              <a:rPr lang="en-US" sz="4000" dirty="0">
                <a:solidFill>
                  <a:schemeClr val="folHlink"/>
                </a:solidFill>
              </a:rPr>
            </a:br>
            <a:r>
              <a:rPr lang="en-US" sz="4000" dirty="0">
                <a:solidFill>
                  <a:schemeClr val="folHlink"/>
                </a:solidFill>
              </a:rPr>
              <a:t> 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4000" dirty="0">
                <a:solidFill>
                  <a:schemeClr val="folHlink"/>
                </a:solidFill>
              </a:rPr>
              <a:t> </a:t>
            </a:r>
            <a:r>
              <a:rPr lang="en-US" sz="4000" dirty="0"/>
              <a:t/>
            </a:r>
            <a:br>
              <a:rPr lang="en-US" sz="4000" dirty="0"/>
            </a:br>
            <a:endParaRPr lang="en-US" sz="6000" b="1" dirty="0">
              <a:latin typeface="Times New Roman" pitchFamily="18" charset="0"/>
            </a:endParaRPr>
          </a:p>
        </p:txBody>
      </p:sp>
      <p:pic>
        <p:nvPicPr>
          <p:cNvPr id="21508" name="Picture 4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45"/>
            <a:ext cx="1703917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209831" y="5370593"/>
            <a:ext cx="1277937" cy="1697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486197" y="5583238"/>
            <a:ext cx="1706033" cy="127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1" name="Text Box 8"/>
          <p:cNvSpPr txBox="1">
            <a:spLocks noChangeArrowheads="1"/>
          </p:cNvSpPr>
          <p:nvPr/>
        </p:nvSpPr>
        <p:spPr bwMode="auto">
          <a:xfrm>
            <a:off x="0" y="0"/>
            <a:ext cx="12192000" cy="369332"/>
          </a:xfrm>
          <a:prstGeom prst="rect">
            <a:avLst/>
          </a:prstGeom>
          <a:gradFill rotWithShape="1">
            <a:gsLst>
              <a:gs pos="0">
                <a:srgbClr val="008E40"/>
              </a:gs>
              <a:gs pos="100000">
                <a:srgbClr val="00421E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12" name="Text Box 9"/>
          <p:cNvSpPr txBox="1">
            <a:spLocks noChangeArrowheads="1"/>
          </p:cNvSpPr>
          <p:nvPr/>
        </p:nvSpPr>
        <p:spPr bwMode="auto">
          <a:xfrm>
            <a:off x="0" y="457200"/>
            <a:ext cx="12192000" cy="533400"/>
          </a:xfrm>
          <a:prstGeom prst="rect">
            <a:avLst/>
          </a:prstGeom>
          <a:gradFill rotWithShape="1">
            <a:gsLst>
              <a:gs pos="0">
                <a:srgbClr val="116CFF"/>
              </a:gs>
              <a:gs pos="100000">
                <a:srgbClr val="08327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3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13" name="Picture 10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703684" y="-208849"/>
            <a:ext cx="1279525" cy="1697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11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45"/>
            <a:ext cx="1703917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3743963" y="1325880"/>
            <a:ext cx="3898900" cy="7620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600" kern="10" dirty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53882" dir="2700000" algn="ctr" rotWithShape="0">
                  <a:srgbClr val="9999FF">
                    <a:alpha val="80000"/>
                  </a:srgbClr>
                </a:outerShdw>
              </a:effectLst>
              <a:latin typeface="VNI-Franko"/>
            </a:endParaRPr>
          </a:p>
        </p:txBody>
      </p:sp>
      <p:sp>
        <p:nvSpPr>
          <p:cNvPr id="13" name="WordArt 10"/>
          <p:cNvSpPr>
            <a:spLocks noChangeArrowheads="1" noChangeShapeType="1" noTextEdit="1"/>
          </p:cNvSpPr>
          <p:nvPr/>
        </p:nvSpPr>
        <p:spPr bwMode="auto">
          <a:xfrm>
            <a:off x="2484120" y="1295400"/>
            <a:ext cx="8061960" cy="33528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13245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i="1" kern="10" dirty="0">
                <a:ln w="25400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prstClr val="black"/>
                </a:solidFill>
                <a:latin typeface="Times New Roman"/>
                <a:cs typeface="Times New Roman"/>
              </a:rPr>
              <a:t>Luyện đọc diễn cảm </a:t>
            </a:r>
          </a:p>
        </p:txBody>
      </p:sp>
    </p:spTree>
    <p:extLst>
      <p:ext uri="{BB962C8B-B14F-4D97-AF65-F5344CB8AC3E}">
        <p14:creationId xmlns:p14="http://schemas.microsoft.com/office/powerpoint/2010/main" xmlns="" val="2179657141"/>
      </p:ext>
    </p:extLst>
  </p:cSld>
  <p:clrMapOvr>
    <a:masterClrMapping/>
  </p:clrMapOvr>
  <p:transition>
    <p:split orient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2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43" grpId="0" animBg="1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1219200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20"/>
          <p:cNvSpPr txBox="1">
            <a:spLocks noChangeArrowheads="1"/>
          </p:cNvSpPr>
          <p:nvPr/>
        </p:nvSpPr>
        <p:spPr bwMode="auto">
          <a:xfrm>
            <a:off x="266700" y="707886"/>
            <a:ext cx="11696701" cy="550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900" dirty="0">
                <a:solidFill>
                  <a:srgbClr val="EEECE1"/>
                </a:solidFill>
                <a:cs typeface="Times New Roman" pitchFamily="18" charset="0"/>
              </a:rPr>
              <a:t>     </a:t>
            </a:r>
            <a:r>
              <a:rPr lang="en-US" sz="4400" b="1" dirty="0" err="1">
                <a:cs typeface="Times New Roman" pitchFamily="18" charset="0"/>
              </a:rPr>
              <a:t>Sống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trên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cái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đất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mà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ngày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xưa</a:t>
            </a:r>
            <a:r>
              <a:rPr lang="en-US" sz="4400" b="1" dirty="0">
                <a:cs typeface="Times New Roman" pitchFamily="18" charset="0"/>
              </a:rPr>
              <a:t>, </a:t>
            </a:r>
            <a:r>
              <a:rPr lang="en-US" sz="4400" b="1" dirty="0" err="1">
                <a:cs typeface="Times New Roman" pitchFamily="18" charset="0"/>
              </a:rPr>
              <a:t>dưới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sông</a:t>
            </a:r>
            <a:r>
              <a:rPr lang="en-US" sz="4400" b="1" dirty="0">
                <a:cs typeface="Times New Roman" pitchFamily="18" charset="0"/>
              </a:rPr>
              <a:t>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4400" b="1" dirty="0">
                <a:cs typeface="Times New Roman" pitchFamily="18" charset="0"/>
              </a:rPr>
              <a:t>“</a:t>
            </a:r>
            <a:r>
              <a:rPr lang="en-US" sz="4400" b="1" dirty="0" err="1">
                <a:cs typeface="Times New Roman" pitchFamily="18" charset="0"/>
              </a:rPr>
              <a:t>sấu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cản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mũi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thuyền</a:t>
            </a:r>
            <a:r>
              <a:rPr lang="en-US" sz="4400" b="1" dirty="0">
                <a:cs typeface="Times New Roman" pitchFamily="18" charset="0"/>
              </a:rPr>
              <a:t>”, </a:t>
            </a:r>
            <a:r>
              <a:rPr lang="en-US" sz="4400" b="1" dirty="0" err="1">
                <a:cs typeface="Times New Roman" pitchFamily="18" charset="0"/>
              </a:rPr>
              <a:t>trên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cạn</a:t>
            </a:r>
            <a:r>
              <a:rPr lang="en-US" sz="4400" b="1" dirty="0">
                <a:cs typeface="Times New Roman" pitchFamily="18" charset="0"/>
              </a:rPr>
              <a:t> “</a:t>
            </a:r>
            <a:r>
              <a:rPr lang="en-US" sz="4400" b="1" dirty="0" err="1">
                <a:cs typeface="Times New Roman" pitchFamily="18" charset="0"/>
              </a:rPr>
              <a:t>hổ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rình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xem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hát</a:t>
            </a:r>
            <a:r>
              <a:rPr lang="en-US" sz="4400" b="1" dirty="0">
                <a:cs typeface="Times New Roman" pitchFamily="18" charset="0"/>
              </a:rPr>
              <a:t>” </a:t>
            </a:r>
            <a:r>
              <a:rPr lang="en-US" sz="4400" b="1" dirty="0" err="1">
                <a:cs typeface="Times New Roman" pitchFamily="18" charset="0"/>
              </a:rPr>
              <a:t>này</a:t>
            </a:r>
            <a:r>
              <a:rPr lang="en-US" sz="4400" b="1" dirty="0">
                <a:cs typeface="Times New Roman" pitchFamily="18" charset="0"/>
              </a:rPr>
              <a:t>, con </a:t>
            </a:r>
            <a:r>
              <a:rPr lang="en-US" sz="4400" b="1" dirty="0" err="1">
                <a:cs typeface="Times New Roman" pitchFamily="18" charset="0"/>
              </a:rPr>
              <a:t>người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phải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thông</a:t>
            </a:r>
            <a:r>
              <a:rPr lang="en-US" sz="4400" b="1" dirty="0">
                <a:cs typeface="Times New Roman" pitchFamily="18" charset="0"/>
              </a:rPr>
              <a:t> minh </a:t>
            </a:r>
            <a:r>
              <a:rPr lang="en-US" sz="4400" b="1" dirty="0" err="1">
                <a:cs typeface="Times New Roman" pitchFamily="18" charset="0"/>
              </a:rPr>
              <a:t>và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giàu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nghị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lực</a:t>
            </a:r>
            <a:r>
              <a:rPr lang="en-US" sz="4400" b="1" dirty="0">
                <a:cs typeface="Times New Roman" pitchFamily="18" charset="0"/>
              </a:rPr>
              <a:t>. </a:t>
            </a:r>
            <a:r>
              <a:rPr lang="en-US" sz="4400" b="1" dirty="0" err="1">
                <a:cs typeface="Times New Roman" pitchFamily="18" charset="0"/>
              </a:rPr>
              <a:t>Họ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thích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kể</a:t>
            </a:r>
            <a:r>
              <a:rPr lang="en-US" sz="4400" b="1" dirty="0">
                <a:cs typeface="Times New Roman" pitchFamily="18" charset="0"/>
              </a:rPr>
              <a:t>, </a:t>
            </a:r>
            <a:r>
              <a:rPr lang="en-US" sz="4400" b="1" dirty="0" err="1">
                <a:cs typeface="Times New Roman" pitchFamily="18" charset="0"/>
              </a:rPr>
              <a:t>thích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nghe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những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huyền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thoại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về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người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vật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hổ</a:t>
            </a:r>
            <a:r>
              <a:rPr lang="en-US" sz="4400" b="1" dirty="0">
                <a:cs typeface="Times New Roman" pitchFamily="18" charset="0"/>
              </a:rPr>
              <a:t>, </a:t>
            </a:r>
            <a:r>
              <a:rPr lang="en-US" sz="4400" b="1" dirty="0" err="1">
                <a:cs typeface="Times New Roman" pitchFamily="18" charset="0"/>
              </a:rPr>
              <a:t>bắt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cá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sấu</a:t>
            </a:r>
            <a:r>
              <a:rPr lang="en-US" sz="4400" b="1" dirty="0">
                <a:cs typeface="Times New Roman" pitchFamily="18" charset="0"/>
              </a:rPr>
              <a:t>, </a:t>
            </a:r>
            <a:r>
              <a:rPr lang="en-US" sz="4400" b="1" dirty="0" err="1">
                <a:cs typeface="Times New Roman" pitchFamily="18" charset="0"/>
              </a:rPr>
              <a:t>bắt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rắn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hổ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mây</a:t>
            </a:r>
            <a:r>
              <a:rPr lang="en-US" sz="4400" b="1" dirty="0">
                <a:cs typeface="Times New Roman" pitchFamily="18" charset="0"/>
              </a:rPr>
              <a:t>. </a:t>
            </a:r>
            <a:r>
              <a:rPr lang="en-US" sz="4400" b="1" dirty="0" err="1">
                <a:cs typeface="Times New Roman" pitchFamily="18" charset="0"/>
              </a:rPr>
              <a:t>Tinh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thần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thượng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võ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của</a:t>
            </a:r>
            <a:r>
              <a:rPr lang="en-US" sz="4400" b="1" dirty="0">
                <a:cs typeface="Times New Roman" pitchFamily="18" charset="0"/>
              </a:rPr>
              <a:t> cha </a:t>
            </a:r>
            <a:r>
              <a:rPr lang="en-US" sz="4400" b="1" dirty="0" err="1">
                <a:cs typeface="Times New Roman" pitchFamily="18" charset="0"/>
              </a:rPr>
              <a:t>ông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được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nung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đúc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và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lưu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truyền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để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khai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phá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giữ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gìn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mũi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đất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tận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cùng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này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của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Tổ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quốc</a:t>
            </a:r>
            <a:r>
              <a:rPr lang="en-US" sz="4400" b="1" dirty="0">
                <a:cs typeface="Times New Roman" pitchFamily="18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2997200" y="10"/>
            <a:ext cx="61976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Đọc</a:t>
            </a:r>
            <a:r>
              <a:rPr lang="en-US" sz="40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0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diễn</a:t>
            </a:r>
            <a:r>
              <a:rPr lang="en-US" sz="40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0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cảm</a:t>
            </a:r>
            <a:r>
              <a:rPr lang="en-US" sz="40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0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đoạn</a:t>
            </a:r>
            <a:r>
              <a:rPr lang="en-US" sz="40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xmlns="" val="4239784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1219200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20"/>
          <p:cNvSpPr txBox="1">
            <a:spLocks noChangeArrowheads="1"/>
          </p:cNvSpPr>
          <p:nvPr/>
        </p:nvSpPr>
        <p:spPr bwMode="auto">
          <a:xfrm>
            <a:off x="285749" y="707886"/>
            <a:ext cx="11677651" cy="550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900" dirty="0">
                <a:solidFill>
                  <a:srgbClr val="EEECE1"/>
                </a:solidFill>
                <a:cs typeface="Times New Roman" pitchFamily="18" charset="0"/>
              </a:rPr>
              <a:t>     </a:t>
            </a:r>
            <a:r>
              <a:rPr lang="en-US" sz="4400" b="1" dirty="0" err="1">
                <a:cs typeface="Times New Roman" pitchFamily="18" charset="0"/>
              </a:rPr>
              <a:t>Sống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trên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cái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đất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mà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ngày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xưa</a:t>
            </a:r>
            <a:r>
              <a:rPr lang="en-US" sz="4400" b="1" dirty="0">
                <a:cs typeface="Times New Roman" pitchFamily="18" charset="0"/>
              </a:rPr>
              <a:t>, </a:t>
            </a:r>
            <a:r>
              <a:rPr lang="en-US" sz="4400" b="1" dirty="0" err="1">
                <a:cs typeface="Times New Roman" pitchFamily="18" charset="0"/>
              </a:rPr>
              <a:t>dưới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sông</a:t>
            </a:r>
            <a:r>
              <a:rPr lang="en-US" sz="4400" b="1" dirty="0">
                <a:cs typeface="Times New Roman" pitchFamily="18" charset="0"/>
              </a:rPr>
              <a:t>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4400" b="1" dirty="0">
                <a:cs typeface="Times New Roman" pitchFamily="18" charset="0"/>
              </a:rPr>
              <a:t>“</a:t>
            </a:r>
            <a:r>
              <a:rPr lang="en-US" sz="4400" b="1" dirty="0" err="1">
                <a:solidFill>
                  <a:srgbClr val="FF0000"/>
                </a:solidFill>
                <a:cs typeface="Times New Roman" pitchFamily="18" charset="0"/>
              </a:rPr>
              <a:t>sấu</a:t>
            </a:r>
            <a:r>
              <a:rPr lang="en-US" sz="4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cs typeface="Times New Roman" pitchFamily="18" charset="0"/>
              </a:rPr>
              <a:t>cản</a:t>
            </a:r>
            <a:r>
              <a:rPr lang="en-US" sz="4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cs typeface="Times New Roman" pitchFamily="18" charset="0"/>
              </a:rPr>
              <a:t>mũi</a:t>
            </a:r>
            <a:r>
              <a:rPr lang="en-US" sz="4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cs typeface="Times New Roman" pitchFamily="18" charset="0"/>
              </a:rPr>
              <a:t>thuyền</a:t>
            </a:r>
            <a:r>
              <a:rPr lang="en-US" sz="4400" b="1" dirty="0">
                <a:cs typeface="Times New Roman" pitchFamily="18" charset="0"/>
              </a:rPr>
              <a:t>”, </a:t>
            </a:r>
            <a:r>
              <a:rPr lang="en-US" sz="4400" b="1" dirty="0" err="1">
                <a:cs typeface="Times New Roman" pitchFamily="18" charset="0"/>
              </a:rPr>
              <a:t>trên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cạn</a:t>
            </a:r>
            <a:r>
              <a:rPr lang="en-US" sz="4400" b="1" dirty="0">
                <a:cs typeface="Times New Roman" pitchFamily="18" charset="0"/>
              </a:rPr>
              <a:t> “</a:t>
            </a:r>
            <a:r>
              <a:rPr lang="en-US" sz="4400" b="1" dirty="0" err="1">
                <a:solidFill>
                  <a:srgbClr val="FF0000"/>
                </a:solidFill>
                <a:cs typeface="Times New Roman" pitchFamily="18" charset="0"/>
              </a:rPr>
              <a:t>hổ</a:t>
            </a:r>
            <a:r>
              <a:rPr lang="en-US" sz="4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cs typeface="Times New Roman" pitchFamily="18" charset="0"/>
              </a:rPr>
              <a:t>rình</a:t>
            </a:r>
            <a:r>
              <a:rPr lang="en-US" sz="4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cs typeface="Times New Roman" pitchFamily="18" charset="0"/>
              </a:rPr>
              <a:t>xem</a:t>
            </a:r>
            <a:r>
              <a:rPr lang="en-US" sz="4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cs typeface="Times New Roman" pitchFamily="18" charset="0"/>
              </a:rPr>
              <a:t>hát</a:t>
            </a:r>
            <a:r>
              <a:rPr lang="en-US" sz="4400" b="1" dirty="0">
                <a:cs typeface="Times New Roman" pitchFamily="18" charset="0"/>
              </a:rPr>
              <a:t>” </a:t>
            </a:r>
            <a:r>
              <a:rPr lang="en-US" sz="4400" b="1" dirty="0" err="1">
                <a:cs typeface="Times New Roman" pitchFamily="18" charset="0"/>
              </a:rPr>
              <a:t>này</a:t>
            </a:r>
            <a:r>
              <a:rPr lang="en-US" sz="4400" b="1" dirty="0">
                <a:cs typeface="Times New Roman" pitchFamily="18" charset="0"/>
              </a:rPr>
              <a:t>, con </a:t>
            </a:r>
            <a:r>
              <a:rPr lang="en-US" sz="4400" b="1" dirty="0" err="1">
                <a:cs typeface="Times New Roman" pitchFamily="18" charset="0"/>
              </a:rPr>
              <a:t>người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phải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cs typeface="Times New Roman" pitchFamily="18" charset="0"/>
              </a:rPr>
              <a:t>thông</a:t>
            </a:r>
            <a:r>
              <a:rPr lang="en-US" sz="4400" b="1" dirty="0">
                <a:solidFill>
                  <a:srgbClr val="FF0000"/>
                </a:solidFill>
                <a:cs typeface="Times New Roman" pitchFamily="18" charset="0"/>
              </a:rPr>
              <a:t> minh </a:t>
            </a:r>
            <a:r>
              <a:rPr lang="en-US" sz="4400" b="1" dirty="0" err="1">
                <a:cs typeface="Times New Roman" pitchFamily="18" charset="0"/>
              </a:rPr>
              <a:t>và</a:t>
            </a:r>
            <a:r>
              <a:rPr lang="en-US" sz="4400" b="1" dirty="0">
                <a:solidFill>
                  <a:srgbClr val="EEECE1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cs typeface="Times New Roman" pitchFamily="18" charset="0"/>
              </a:rPr>
              <a:t>giàu</a:t>
            </a:r>
            <a:r>
              <a:rPr lang="en-US" sz="4400" b="1" dirty="0">
                <a:solidFill>
                  <a:srgbClr val="EEECE1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cs typeface="Times New Roman" pitchFamily="18" charset="0"/>
              </a:rPr>
              <a:t>nghị</a:t>
            </a:r>
            <a:r>
              <a:rPr lang="en-US" sz="4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cs typeface="Times New Roman" pitchFamily="18" charset="0"/>
              </a:rPr>
              <a:t>lực</a:t>
            </a:r>
            <a:r>
              <a:rPr lang="en-US" sz="4400" b="1" dirty="0">
                <a:cs typeface="Times New Roman" pitchFamily="18" charset="0"/>
              </a:rPr>
              <a:t>. </a:t>
            </a:r>
            <a:r>
              <a:rPr lang="en-US" sz="4400" b="1" dirty="0" err="1">
                <a:cs typeface="Times New Roman" pitchFamily="18" charset="0"/>
              </a:rPr>
              <a:t>Họ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thích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kể</a:t>
            </a:r>
            <a:r>
              <a:rPr lang="en-US" sz="4400" b="1" dirty="0">
                <a:cs typeface="Times New Roman" pitchFamily="18" charset="0"/>
              </a:rPr>
              <a:t>, </a:t>
            </a:r>
            <a:r>
              <a:rPr lang="en-US" sz="4400" b="1" dirty="0" err="1">
                <a:cs typeface="Times New Roman" pitchFamily="18" charset="0"/>
              </a:rPr>
              <a:t>thích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nghe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những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cs typeface="Times New Roman" pitchFamily="18" charset="0"/>
              </a:rPr>
              <a:t>huyền</a:t>
            </a:r>
            <a:r>
              <a:rPr lang="en-US" sz="4400" b="1" dirty="0">
                <a:solidFill>
                  <a:srgbClr val="EEECE1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cs typeface="Times New Roman" pitchFamily="18" charset="0"/>
              </a:rPr>
              <a:t>thoại</a:t>
            </a:r>
            <a:r>
              <a:rPr lang="en-US" sz="4400" b="1" dirty="0">
                <a:solidFill>
                  <a:srgbClr val="EEECE1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về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người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vật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hổ</a:t>
            </a:r>
            <a:r>
              <a:rPr lang="en-US" sz="4400" b="1" dirty="0">
                <a:cs typeface="Times New Roman" pitchFamily="18" charset="0"/>
              </a:rPr>
              <a:t>, </a:t>
            </a:r>
            <a:r>
              <a:rPr lang="en-US" sz="4400" b="1" dirty="0" err="1">
                <a:cs typeface="Times New Roman" pitchFamily="18" charset="0"/>
              </a:rPr>
              <a:t>bắt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cá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sấu</a:t>
            </a:r>
            <a:r>
              <a:rPr lang="en-US" sz="4400" b="1" dirty="0">
                <a:cs typeface="Times New Roman" pitchFamily="18" charset="0"/>
              </a:rPr>
              <a:t>, </a:t>
            </a:r>
            <a:r>
              <a:rPr lang="en-US" sz="4400" b="1" dirty="0" err="1">
                <a:cs typeface="Times New Roman" pitchFamily="18" charset="0"/>
              </a:rPr>
              <a:t>bắt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rắn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hổ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mây</a:t>
            </a:r>
            <a:r>
              <a:rPr lang="en-US" sz="4400" b="1" dirty="0">
                <a:cs typeface="Times New Roman" pitchFamily="18" charset="0"/>
              </a:rPr>
              <a:t>. </a:t>
            </a:r>
            <a:r>
              <a:rPr lang="en-US" sz="4400" b="1" dirty="0" err="1">
                <a:solidFill>
                  <a:srgbClr val="FF0000"/>
                </a:solidFill>
                <a:cs typeface="Times New Roman" pitchFamily="18" charset="0"/>
              </a:rPr>
              <a:t>Tinh</a:t>
            </a:r>
            <a:r>
              <a:rPr lang="en-US" sz="4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cs typeface="Times New Roman" pitchFamily="18" charset="0"/>
              </a:rPr>
              <a:t>thần</a:t>
            </a:r>
            <a:r>
              <a:rPr lang="en-US" sz="4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cs typeface="Times New Roman" pitchFamily="18" charset="0"/>
              </a:rPr>
              <a:t>thượng</a:t>
            </a:r>
            <a:r>
              <a:rPr lang="en-US" sz="4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cs typeface="Times New Roman" pitchFamily="18" charset="0"/>
              </a:rPr>
              <a:t>võ</a:t>
            </a:r>
            <a:r>
              <a:rPr lang="en-US" sz="4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của</a:t>
            </a:r>
            <a:r>
              <a:rPr lang="en-US" sz="4400" b="1" dirty="0">
                <a:cs typeface="Times New Roman" pitchFamily="18" charset="0"/>
              </a:rPr>
              <a:t> cha </a:t>
            </a:r>
            <a:r>
              <a:rPr lang="en-US" sz="4400" b="1" dirty="0" err="1">
                <a:cs typeface="Times New Roman" pitchFamily="18" charset="0"/>
              </a:rPr>
              <a:t>ông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được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cs typeface="Times New Roman" pitchFamily="18" charset="0"/>
              </a:rPr>
              <a:t>nung</a:t>
            </a:r>
            <a:r>
              <a:rPr lang="en-US" sz="4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cs typeface="Times New Roman" pitchFamily="18" charset="0"/>
              </a:rPr>
              <a:t>đúc</a:t>
            </a:r>
            <a:r>
              <a:rPr lang="en-US" sz="4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và</a:t>
            </a:r>
            <a:r>
              <a:rPr lang="en-US" sz="4400" b="1" dirty="0">
                <a:solidFill>
                  <a:srgbClr val="EEECE1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cs typeface="Times New Roman" pitchFamily="18" charset="0"/>
              </a:rPr>
              <a:t>lưu</a:t>
            </a:r>
            <a:r>
              <a:rPr lang="en-US" sz="4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cs typeface="Times New Roman" pitchFamily="18" charset="0"/>
              </a:rPr>
              <a:t>truyền</a:t>
            </a:r>
            <a:r>
              <a:rPr lang="en-US" sz="4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để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khai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phá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giữ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gìn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mũi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đất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tận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cùng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này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của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Tổ</a:t>
            </a:r>
            <a:r>
              <a:rPr lang="en-US" sz="4400" b="1" dirty="0">
                <a:cs typeface="Times New Roman" pitchFamily="18" charset="0"/>
              </a:rPr>
              <a:t> </a:t>
            </a:r>
            <a:r>
              <a:rPr lang="en-US" sz="4400" b="1" dirty="0" err="1">
                <a:cs typeface="Times New Roman" pitchFamily="18" charset="0"/>
              </a:rPr>
              <a:t>quốc</a:t>
            </a:r>
            <a:r>
              <a:rPr lang="en-US" sz="4400" b="1" dirty="0">
                <a:cs typeface="Times New Roman" pitchFamily="18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2997200" y="10"/>
            <a:ext cx="61976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Đọc</a:t>
            </a:r>
            <a:r>
              <a:rPr lang="en-US" sz="40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0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diễn</a:t>
            </a:r>
            <a:r>
              <a:rPr lang="en-US" sz="40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0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cảm</a:t>
            </a:r>
            <a:r>
              <a:rPr lang="en-US" sz="40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0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đoạn</a:t>
            </a:r>
            <a:r>
              <a:rPr lang="en-US" sz="40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xmlns="" val="43021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Đất mũi Cà Mau.mp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90651" y="-133350"/>
            <a:ext cx="15011400" cy="6991350"/>
          </a:xfrm>
        </p:spPr>
      </p:pic>
    </p:spTree>
    <p:extLst>
      <p:ext uri="{BB962C8B-B14F-4D97-AF65-F5344CB8AC3E}">
        <p14:creationId xmlns:p14="http://schemas.microsoft.com/office/powerpoint/2010/main" xmlns="" val="3653876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0" y="0"/>
            <a:ext cx="12192000" cy="369332"/>
          </a:xfrm>
          <a:prstGeom prst="rect">
            <a:avLst/>
          </a:prstGeom>
          <a:gradFill rotWithShape="1">
            <a:gsLst>
              <a:gs pos="0">
                <a:srgbClr val="008E40"/>
              </a:gs>
              <a:gs pos="100000">
                <a:srgbClr val="00421E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srgbClr val="FFFFFF"/>
                </a:solidFill>
                <a:cs typeface="Arial" pitchFamily="34" charset="0"/>
              </a:rPr>
              <a:t> </a:t>
            </a:r>
            <a:r>
              <a:rPr lang="en-US">
                <a:solidFill>
                  <a:srgbClr val="1F497D"/>
                </a:solidFill>
                <a:cs typeface="Arial" pitchFamily="34" charset="0"/>
              </a:rPr>
              <a:t>Thứ năm ngày tháng năm 2008</a:t>
            </a:r>
          </a:p>
        </p:txBody>
      </p:sp>
      <p:sp>
        <p:nvSpPr>
          <p:cNvPr id="112643" name="Text Box 3"/>
          <p:cNvSpPr>
            <a:spLocks noGrp="1" noChangeArrowheads="1"/>
          </p:cNvSpPr>
          <p:nvPr>
            <p:ph type="ctrTitle"/>
          </p:nvPr>
        </p:nvSpPr>
        <p:spPr>
          <a:xfrm>
            <a:off x="0" y="457200"/>
            <a:ext cx="12192000" cy="533400"/>
          </a:xfrm>
          <a:gradFill rotWithShape="1">
            <a:gsLst>
              <a:gs pos="0">
                <a:srgbClr val="116CFF"/>
              </a:gs>
              <a:gs pos="100000">
                <a:srgbClr val="083276"/>
              </a:gs>
            </a:gsLst>
            <a:lin ang="5400000" scaled="1"/>
          </a:gradFill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/>
              <a:t/>
            </a:r>
            <a:br>
              <a:rPr lang="en-US" sz="4000" dirty="0"/>
            </a:br>
            <a:r>
              <a:rPr lang="en-US" sz="4000" dirty="0">
                <a:solidFill>
                  <a:schemeClr val="folHlink"/>
                </a:solidFill>
              </a:rPr>
              <a:t/>
            </a:r>
            <a:br>
              <a:rPr lang="en-US" sz="4000" dirty="0">
                <a:solidFill>
                  <a:schemeClr val="folHlink"/>
                </a:solidFill>
              </a:rPr>
            </a:br>
            <a:r>
              <a:rPr lang="en-US" sz="4000" dirty="0">
                <a:solidFill>
                  <a:schemeClr val="folHlink"/>
                </a:solidFill>
              </a:rPr>
              <a:t> 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4000" dirty="0">
                <a:solidFill>
                  <a:schemeClr val="folHlink"/>
                </a:solidFill>
              </a:rPr>
              <a:t> </a:t>
            </a:r>
            <a:r>
              <a:rPr lang="en-US" sz="4000"/>
              <a:t/>
            </a:r>
            <a:br>
              <a:rPr lang="en-US" sz="4000"/>
            </a:br>
            <a:endParaRPr lang="en-US" sz="6000" b="1" dirty="0">
              <a:latin typeface="Times New Roman" pitchFamily="18" charset="0"/>
            </a:endParaRPr>
          </a:p>
        </p:txBody>
      </p:sp>
      <p:pic>
        <p:nvPicPr>
          <p:cNvPr id="21508" name="Picture 4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45"/>
            <a:ext cx="1703917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209831" y="5370593"/>
            <a:ext cx="1277937" cy="1697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486197" y="5583238"/>
            <a:ext cx="1706033" cy="127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1" name="Text Box 8"/>
          <p:cNvSpPr txBox="1">
            <a:spLocks noChangeArrowheads="1"/>
          </p:cNvSpPr>
          <p:nvPr/>
        </p:nvSpPr>
        <p:spPr bwMode="auto">
          <a:xfrm>
            <a:off x="0" y="0"/>
            <a:ext cx="12192000" cy="369332"/>
          </a:xfrm>
          <a:prstGeom prst="rect">
            <a:avLst/>
          </a:prstGeom>
          <a:gradFill rotWithShape="1">
            <a:gsLst>
              <a:gs pos="0">
                <a:srgbClr val="008E40"/>
              </a:gs>
              <a:gs pos="100000">
                <a:srgbClr val="00421E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12" name="Text Box 9"/>
          <p:cNvSpPr txBox="1">
            <a:spLocks noChangeArrowheads="1"/>
          </p:cNvSpPr>
          <p:nvPr/>
        </p:nvSpPr>
        <p:spPr bwMode="auto">
          <a:xfrm>
            <a:off x="0" y="457200"/>
            <a:ext cx="12192000" cy="533400"/>
          </a:xfrm>
          <a:prstGeom prst="rect">
            <a:avLst/>
          </a:prstGeom>
          <a:gradFill rotWithShape="1">
            <a:gsLst>
              <a:gs pos="0">
                <a:srgbClr val="116CFF"/>
              </a:gs>
              <a:gs pos="100000">
                <a:srgbClr val="08327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13" name="Picture 10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703684" y="-208849"/>
            <a:ext cx="1279525" cy="1697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11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45"/>
            <a:ext cx="1703917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3759203" y="2286000"/>
            <a:ext cx="3898900" cy="7620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600" kern="10" dirty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53882" dir="2700000" algn="ctr" rotWithShape="0">
                  <a:srgbClr val="9999FF">
                    <a:alpha val="80000"/>
                  </a:srgbClr>
                </a:outerShdw>
              </a:effectLst>
              <a:latin typeface="VNI-Franko"/>
            </a:endParaRPr>
          </a:p>
        </p:txBody>
      </p:sp>
      <p:sp>
        <p:nvSpPr>
          <p:cNvPr id="13" name="WordArt 10"/>
          <p:cNvSpPr>
            <a:spLocks noChangeArrowheads="1" noChangeShapeType="1" noTextEdit="1"/>
          </p:cNvSpPr>
          <p:nvPr/>
        </p:nvSpPr>
        <p:spPr bwMode="auto">
          <a:xfrm>
            <a:off x="406400" y="3048000"/>
            <a:ext cx="11379200" cy="33528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13245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i="1" kern="10" dirty="0">
                <a:ln w="25400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prstClr val="black"/>
                </a:solidFill>
                <a:latin typeface="Times New Roman"/>
                <a:cs typeface="Times New Roman"/>
              </a:rPr>
              <a:t>Chúc các em học sinh luôn chăm ngoan, học giỏi!</a:t>
            </a:r>
          </a:p>
        </p:txBody>
      </p:sp>
      <p:sp>
        <p:nvSpPr>
          <p:cNvPr id="21517" name="Rectangle 13"/>
          <p:cNvSpPr>
            <a:spLocks noChangeArrowheads="1"/>
          </p:cNvSpPr>
          <p:nvPr/>
        </p:nvSpPr>
        <p:spPr bwMode="auto">
          <a:xfrm>
            <a:off x="9386068" y="1905003"/>
            <a:ext cx="184730" cy="289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fontAlgn="base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</a:pPr>
            <a:endParaRPr lang="en-US" sz="2000" b="1" dirty="0">
              <a:solidFill>
                <a:srgbClr val="FF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17873810"/>
      </p:ext>
    </p:extLst>
  </p:cSld>
  <p:clrMapOvr>
    <a:masterClrMapping/>
  </p:clrMapOvr>
  <p:transition>
    <p:split orient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2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43" grpId="0" animBg="1"/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845882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11" descr="star_tip_md_wh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61547" y="918031"/>
            <a:ext cx="711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12" descr="people008"/>
          <p:cNvPicPr>
            <a:picLocks noChangeAspect="1" noChangeArrowheads="1" noCrop="1"/>
          </p:cNvPicPr>
          <p:nvPr/>
        </p:nvPicPr>
        <p:blipFill>
          <a:blip r:embed="rId4">
            <a:lum contras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715000"/>
            <a:ext cx="81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Text Box 13"/>
          <p:cNvSpPr txBox="1">
            <a:spLocks noChangeArrowheads="1"/>
          </p:cNvSpPr>
          <p:nvPr/>
        </p:nvSpPr>
        <p:spPr bwMode="auto">
          <a:xfrm>
            <a:off x="521029" y="19330"/>
            <a:ext cx="10897871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82958" name="AutoShape 14"/>
          <p:cNvSpPr>
            <a:spLocks noChangeArrowheads="1"/>
          </p:cNvSpPr>
          <p:nvPr/>
        </p:nvSpPr>
        <p:spPr bwMode="auto">
          <a:xfrm>
            <a:off x="145917" y="3981087"/>
            <a:ext cx="11664799" cy="1895474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8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52" name="Text Box 15"/>
          <p:cNvSpPr txBox="1">
            <a:spLocks noChangeArrowheads="1"/>
          </p:cNvSpPr>
          <p:nvPr/>
        </p:nvSpPr>
        <p:spPr bwMode="auto">
          <a:xfrm>
            <a:off x="260191" y="1554346"/>
            <a:ext cx="11607800" cy="433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 eaLnBrk="1" fontAlgn="base" hangingPunct="1">
              <a:spcBef>
                <a:spcPts val="600"/>
              </a:spcBef>
              <a:spcAft>
                <a:spcPct val="0"/>
              </a:spcAft>
            </a:pP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A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. Bài 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văn khẳng định giá trị cao quý của người lao động. </a:t>
            </a:r>
          </a:p>
          <a:p>
            <a:pPr marL="0" indent="0" eaLnBrk="1" fontAlgn="base" hangingPunct="1">
              <a:spcBef>
                <a:spcPts val="600"/>
              </a:spcBef>
              <a:spcAft>
                <a:spcPct val="0"/>
              </a:spcAft>
            </a:pPr>
            <a:r>
              <a:rPr lang="en-US" sz="3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3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Bài </a:t>
            </a:r>
            <a:r>
              <a:rPr lang="en-US" sz="3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văn kể lại cuộc tranh luận về cái gì quý nhất của ba bạn Hùng, Qúy và Nam.</a:t>
            </a:r>
          </a:p>
          <a:p>
            <a:pPr marL="0" lvl="0" indent="0" algn="just" eaLnBrk="1" fontAlgn="base" hangingPunct="1">
              <a:spcBef>
                <a:spcPts val="600"/>
              </a:spcBef>
              <a:spcAft>
                <a:spcPct val="0"/>
              </a:spcAft>
            </a:pPr>
            <a:r>
              <a:rPr lang="en-US" sz="3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khẳng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. Lao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cải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2160710649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829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829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8295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829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58" grpId="0" animBg="1"/>
      <p:bldP spid="82958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 descr="Shingle"/>
          <p:cNvSpPr>
            <a:spLocks noChangeArrowheads="1"/>
          </p:cNvSpPr>
          <p:nvPr/>
        </p:nvSpPr>
        <p:spPr bwMode="auto">
          <a:xfrm>
            <a:off x="-624416" y="0"/>
            <a:ext cx="13682135" cy="6858000"/>
          </a:xfrm>
          <a:prstGeom prst="rect">
            <a:avLst/>
          </a:prstGeom>
          <a:solidFill>
            <a:schemeClr val="accent1"/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Times New Roman" pitchFamily="18" charset="0"/>
            </a:endParaRPr>
          </a:p>
        </p:txBody>
      </p:sp>
      <p:pic>
        <p:nvPicPr>
          <p:cNvPr id="315400" name="Picture 8" descr="250px-Cau_khi_2[1]"/>
          <p:cNvPicPr>
            <a:picLocks noChangeAspect="1" noChangeArrowheads="1"/>
          </p:cNvPicPr>
          <p:nvPr/>
        </p:nvPicPr>
        <p:blipFill>
          <a:blip r:embed="rId3">
            <a:lum bright="14000" contrast="4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48732" y="896943"/>
            <a:ext cx="6665383" cy="5942013"/>
          </a:xfrm>
          <a:prstGeom prst="rect">
            <a:avLst/>
          </a:prstGeom>
          <a:noFill/>
          <a:ln w="571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3550919" y="152400"/>
            <a:ext cx="4815841" cy="744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514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514"/>
                </a:solidFill>
                <a:latin typeface="Times New Roman"/>
                <a:cs typeface="Times New Roman"/>
              </a:rPr>
              <a:t>Cà</a:t>
            </a:r>
            <a:r>
              <a:rPr lang="en-US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514"/>
                </a:solidFill>
                <a:latin typeface="Times New Roman"/>
                <a:cs typeface="Times New Roman"/>
              </a:rPr>
              <a:t> Mau</a:t>
            </a:r>
          </a:p>
        </p:txBody>
      </p:sp>
      <p:pic>
        <p:nvPicPr>
          <p:cNvPr id="3074" name="Picture 2" descr="Kết quả hình ảnh cho phong cảnh đẹp ở cà ma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36245" y="896940"/>
            <a:ext cx="6522507" cy="5942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251316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3154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3154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7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75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06" name="Group 2"/>
          <p:cNvGrpSpPr>
            <a:grpSpLocks/>
          </p:cNvGrpSpPr>
          <p:nvPr/>
        </p:nvGrpSpPr>
        <p:grpSpPr bwMode="auto">
          <a:xfrm>
            <a:off x="8735484" y="3494094"/>
            <a:ext cx="0" cy="1587"/>
            <a:chOff x="62566" y="4800"/>
            <a:chExt cx="2439" cy="480"/>
          </a:xfrm>
        </p:grpSpPr>
        <p:graphicFrame>
          <p:nvGraphicFramePr>
            <p:cNvPr id="98325" name="Object 3"/>
            <p:cNvGraphicFramePr>
              <a:graphicFrameLocks noChangeAspect="1"/>
            </p:cNvGraphicFramePr>
            <p:nvPr/>
          </p:nvGraphicFramePr>
          <p:xfrm>
            <a:off x="64639" y="4800"/>
            <a:ext cx="366" cy="240"/>
          </p:xfrm>
          <a:graphic>
            <a:graphicData uri="http://schemas.openxmlformats.org/presentationml/2006/ole">
              <p:oleObj spid="_x0000_s2120" name="Equation" r:id="rId4" imgW="291973" imgH="203112" progId="">
                <p:embed/>
              </p:oleObj>
            </a:graphicData>
          </a:graphic>
        </p:graphicFrame>
        <p:graphicFrame>
          <p:nvGraphicFramePr>
            <p:cNvPr id="98326" name="Object 4"/>
            <p:cNvGraphicFramePr>
              <a:graphicFrameLocks noChangeAspect="1"/>
            </p:cNvGraphicFramePr>
            <p:nvPr/>
          </p:nvGraphicFramePr>
          <p:xfrm>
            <a:off x="62566" y="5016"/>
            <a:ext cx="366" cy="264"/>
          </p:xfrm>
          <a:graphic>
            <a:graphicData uri="http://schemas.openxmlformats.org/presentationml/2006/ole">
              <p:oleObj spid="_x0000_s2121" name="Equation" r:id="rId5" imgW="241195" imgH="203112" progId="">
                <p:embed/>
              </p:oleObj>
            </a:graphicData>
          </a:graphic>
        </p:graphicFrame>
      </p:grpSp>
      <p:sp>
        <p:nvSpPr>
          <p:cNvPr id="98307" name="Text Box 5"/>
          <p:cNvSpPr txBox="1">
            <a:spLocks noChangeArrowheads="1"/>
          </p:cNvSpPr>
          <p:nvPr/>
        </p:nvSpPr>
        <p:spPr bwMode="auto">
          <a:xfrm>
            <a:off x="8290408" y="5019676"/>
            <a:ext cx="18473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sz="2800">
              <a:solidFill>
                <a:srgbClr val="E5E5FF"/>
              </a:solidFill>
              <a:cs typeface="Times New Roman" pitchFamily="18" charset="0"/>
            </a:endParaRPr>
          </a:p>
        </p:txBody>
      </p:sp>
      <p:sp>
        <p:nvSpPr>
          <p:cNvPr id="98308" name="Text Box 6"/>
          <p:cNvSpPr txBox="1">
            <a:spLocks noChangeArrowheads="1"/>
          </p:cNvSpPr>
          <p:nvPr/>
        </p:nvSpPr>
        <p:spPr bwMode="auto">
          <a:xfrm>
            <a:off x="157" y="4486510"/>
            <a:ext cx="11512551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sz="2800">
              <a:solidFill>
                <a:srgbClr val="E5E5FF"/>
              </a:solidFill>
              <a:cs typeface="Times New Roman" pitchFamily="18" charset="0"/>
            </a:endParaRPr>
          </a:p>
        </p:txBody>
      </p:sp>
      <p:grpSp>
        <p:nvGrpSpPr>
          <p:cNvPr id="98309" name="Group 7"/>
          <p:cNvGrpSpPr>
            <a:grpSpLocks/>
          </p:cNvGrpSpPr>
          <p:nvPr/>
        </p:nvGrpSpPr>
        <p:grpSpPr bwMode="auto">
          <a:xfrm rot="21267912">
            <a:off x="7315200" y="-150813"/>
            <a:ext cx="711200" cy="150813"/>
            <a:chOff x="2640" y="3120"/>
            <a:chExt cx="336" cy="96"/>
          </a:xfrm>
        </p:grpSpPr>
        <p:sp>
          <p:nvSpPr>
            <p:cNvPr id="98323" name="Line 8"/>
            <p:cNvSpPr>
              <a:spLocks noChangeShapeType="1"/>
            </p:cNvSpPr>
            <p:nvPr/>
          </p:nvSpPr>
          <p:spPr bwMode="auto">
            <a:xfrm>
              <a:off x="2826" y="3120"/>
              <a:ext cx="15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8324" name="Line 9"/>
            <p:cNvSpPr>
              <a:spLocks noChangeShapeType="1"/>
            </p:cNvSpPr>
            <p:nvPr/>
          </p:nvSpPr>
          <p:spPr bwMode="auto">
            <a:xfrm flipH="1">
              <a:off x="2640" y="3120"/>
              <a:ext cx="172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98310" name="Group 10"/>
          <p:cNvGrpSpPr>
            <a:grpSpLocks/>
          </p:cNvGrpSpPr>
          <p:nvPr/>
        </p:nvGrpSpPr>
        <p:grpSpPr bwMode="auto">
          <a:xfrm>
            <a:off x="7924800" y="-1524000"/>
            <a:ext cx="1117600" cy="228600"/>
            <a:chOff x="2166" y="2496"/>
            <a:chExt cx="528" cy="144"/>
          </a:xfrm>
        </p:grpSpPr>
        <p:sp>
          <p:nvSpPr>
            <p:cNvPr id="98321" name="Line 11"/>
            <p:cNvSpPr>
              <a:spLocks noChangeShapeType="1"/>
            </p:cNvSpPr>
            <p:nvPr/>
          </p:nvSpPr>
          <p:spPr bwMode="auto">
            <a:xfrm>
              <a:off x="2448" y="2496"/>
              <a:ext cx="246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8322" name="Line 12"/>
            <p:cNvSpPr>
              <a:spLocks noChangeShapeType="1"/>
            </p:cNvSpPr>
            <p:nvPr/>
          </p:nvSpPr>
          <p:spPr bwMode="auto">
            <a:xfrm flipH="1">
              <a:off x="2166" y="2496"/>
              <a:ext cx="268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98311" name="Group 13"/>
          <p:cNvGrpSpPr>
            <a:grpSpLocks/>
          </p:cNvGrpSpPr>
          <p:nvPr/>
        </p:nvGrpSpPr>
        <p:grpSpPr bwMode="auto">
          <a:xfrm rot="21267912">
            <a:off x="6807200" y="-1295400"/>
            <a:ext cx="711200" cy="150812"/>
            <a:chOff x="2640" y="3120"/>
            <a:chExt cx="336" cy="96"/>
          </a:xfrm>
        </p:grpSpPr>
        <p:sp>
          <p:nvSpPr>
            <p:cNvPr id="98319" name="Line 14"/>
            <p:cNvSpPr>
              <a:spLocks noChangeShapeType="1"/>
            </p:cNvSpPr>
            <p:nvPr/>
          </p:nvSpPr>
          <p:spPr bwMode="auto">
            <a:xfrm>
              <a:off x="2826" y="3120"/>
              <a:ext cx="15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8320" name="Line 15"/>
            <p:cNvSpPr>
              <a:spLocks noChangeShapeType="1"/>
            </p:cNvSpPr>
            <p:nvPr/>
          </p:nvSpPr>
          <p:spPr bwMode="auto">
            <a:xfrm flipH="1">
              <a:off x="2640" y="3120"/>
              <a:ext cx="172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9104" name="Text Box 16"/>
          <p:cNvSpPr txBox="1">
            <a:spLocks noChangeArrowheads="1"/>
          </p:cNvSpPr>
          <p:nvPr/>
        </p:nvSpPr>
        <p:spPr bwMode="auto">
          <a:xfrm>
            <a:off x="7924800" y="-1447800"/>
            <a:ext cx="18288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E5E5FF"/>
              </a:solidFill>
              <a:cs typeface="Times New Roman" pitchFamily="18" charset="0"/>
            </a:endParaRPr>
          </a:p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E5E5FF"/>
              </a:solidFill>
              <a:cs typeface="Times New Roman" pitchFamily="18" charset="0"/>
            </a:endParaRPr>
          </a:p>
        </p:txBody>
      </p:sp>
      <p:pic>
        <p:nvPicPr>
          <p:cNvPr id="89110" name="Picture 2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0104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111" name="Line 23"/>
          <p:cNvSpPr>
            <a:spLocks noChangeShapeType="1"/>
          </p:cNvSpPr>
          <p:nvPr/>
        </p:nvSpPr>
        <p:spPr bwMode="auto">
          <a:xfrm flipH="1" flipV="1">
            <a:off x="1828800" y="5486400"/>
            <a:ext cx="203200" cy="533400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8315" name="Group 24"/>
          <p:cNvGrpSpPr>
            <a:grpSpLocks/>
          </p:cNvGrpSpPr>
          <p:nvPr/>
        </p:nvGrpSpPr>
        <p:grpSpPr bwMode="auto">
          <a:xfrm rot="21267912">
            <a:off x="7518400" y="-381000"/>
            <a:ext cx="711200" cy="150812"/>
            <a:chOff x="2640" y="3120"/>
            <a:chExt cx="336" cy="96"/>
          </a:xfrm>
        </p:grpSpPr>
        <p:sp>
          <p:nvSpPr>
            <p:cNvPr id="98317" name="Line 25"/>
            <p:cNvSpPr>
              <a:spLocks noChangeShapeType="1"/>
            </p:cNvSpPr>
            <p:nvPr/>
          </p:nvSpPr>
          <p:spPr bwMode="auto">
            <a:xfrm>
              <a:off x="2826" y="3120"/>
              <a:ext cx="15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8318" name="Line 26"/>
            <p:cNvSpPr>
              <a:spLocks noChangeShapeType="1"/>
            </p:cNvSpPr>
            <p:nvPr/>
          </p:nvSpPr>
          <p:spPr bwMode="auto">
            <a:xfrm flipH="1">
              <a:off x="2640" y="3120"/>
              <a:ext cx="172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6" name="Picture 4" descr="ca_mau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13603" y="666750"/>
            <a:ext cx="4711700" cy="481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2466693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9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9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9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9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104" grpId="0" autoUpdateAnimBg="0"/>
      <p:bldP spid="891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B3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997"/>
            <a:ext cx="12192000" cy="679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1011" name="Rectangle 3"/>
          <p:cNvSpPr>
            <a:spLocks noGrp="1" noChangeArrowheads="1"/>
          </p:cNvSpPr>
          <p:nvPr>
            <p:ph idx="1"/>
          </p:nvPr>
        </p:nvSpPr>
        <p:spPr>
          <a:xfrm>
            <a:off x="5045077" y="1619252"/>
            <a:ext cx="2305051" cy="838200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sz="3600" i="1" dirty="0">
              <a:solidFill>
                <a:srgbClr val="9933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1012" name="Rectangle 4"/>
          <p:cNvSpPr>
            <a:spLocks noChangeArrowheads="1"/>
          </p:cNvSpPr>
          <p:nvPr/>
        </p:nvSpPr>
        <p:spPr bwMode="auto">
          <a:xfrm>
            <a:off x="6197600" y="2209812"/>
            <a:ext cx="5080000" cy="307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8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</a:p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8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CÀ MAU</a:t>
            </a:r>
          </a:p>
        </p:txBody>
      </p:sp>
    </p:spTree>
    <p:extLst>
      <p:ext uri="{BB962C8B-B14F-4D97-AF65-F5344CB8AC3E}">
        <p14:creationId xmlns:p14="http://schemas.microsoft.com/office/powerpoint/2010/main" xmlns="" val="5828626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1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1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1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1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71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700"/>
                            </p:stCondLst>
                            <p:childTnLst>
                              <p:par>
                                <p:cTn id="13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10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10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1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1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011" grpId="0" build="p"/>
      <p:bldP spid="1710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0" y="0"/>
            <a:ext cx="12192000" cy="369332"/>
          </a:xfrm>
          <a:prstGeom prst="rect">
            <a:avLst/>
          </a:prstGeom>
          <a:gradFill rotWithShape="1">
            <a:gsLst>
              <a:gs pos="0">
                <a:srgbClr val="008E40"/>
              </a:gs>
              <a:gs pos="100000">
                <a:srgbClr val="00421E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Thứ năm ngày tháng năm 2008</a:t>
            </a:r>
          </a:p>
        </p:txBody>
      </p:sp>
      <p:sp>
        <p:nvSpPr>
          <p:cNvPr id="112643" name="Text Box 3"/>
          <p:cNvSpPr>
            <a:spLocks noGrp="1" noChangeArrowheads="1"/>
          </p:cNvSpPr>
          <p:nvPr>
            <p:ph type="ctrTitle"/>
          </p:nvPr>
        </p:nvSpPr>
        <p:spPr>
          <a:xfrm>
            <a:off x="0" y="457200"/>
            <a:ext cx="12192000" cy="533400"/>
          </a:xfrm>
          <a:gradFill rotWithShape="1">
            <a:gsLst>
              <a:gs pos="0">
                <a:srgbClr val="116CFF"/>
              </a:gs>
              <a:gs pos="100000">
                <a:srgbClr val="083276"/>
              </a:gs>
            </a:gsLst>
            <a:lin ang="5400000" scaled="1"/>
          </a:gradFill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000" dirty="0">
                <a:latin typeface="Times New Roman" pitchFamily="18" charset="0"/>
                <a:cs typeface="Times New Roman" pitchFamily="18" charset="0"/>
              </a:rPr>
            </a:br>
            <a:r>
              <a:rPr lang="en-US" sz="4000" dirty="0">
                <a:solidFill>
                  <a:schemeClr val="folHlin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000" dirty="0">
                <a:solidFill>
                  <a:schemeClr val="folHlin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000" dirty="0">
                <a:solidFill>
                  <a:schemeClr val="fol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>
                <a:solidFill>
                  <a:schemeClr val="fol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000" dirty="0">
                <a:latin typeface="Times New Roman" pitchFamily="18" charset="0"/>
                <a:cs typeface="Times New Roman" pitchFamily="18" charset="0"/>
              </a:rPr>
            </a:br>
            <a:endParaRPr lang="en-US" sz="6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6" name="Picture 4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63"/>
            <a:ext cx="1703917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209831" y="5370611"/>
            <a:ext cx="1277937" cy="1697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486209" y="5583238"/>
            <a:ext cx="1706033" cy="127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9" name="Text Box 8"/>
          <p:cNvSpPr txBox="1">
            <a:spLocks noChangeArrowheads="1"/>
          </p:cNvSpPr>
          <p:nvPr/>
        </p:nvSpPr>
        <p:spPr bwMode="auto">
          <a:xfrm>
            <a:off x="0" y="0"/>
            <a:ext cx="12192000" cy="369332"/>
          </a:xfrm>
          <a:prstGeom prst="rect">
            <a:avLst/>
          </a:prstGeom>
          <a:gradFill rotWithShape="1">
            <a:gsLst>
              <a:gs pos="0">
                <a:srgbClr val="008E40"/>
              </a:gs>
              <a:gs pos="100000">
                <a:srgbClr val="00421E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00" name="Text Box 9"/>
          <p:cNvSpPr txBox="1">
            <a:spLocks noChangeArrowheads="1"/>
          </p:cNvSpPr>
          <p:nvPr/>
        </p:nvSpPr>
        <p:spPr bwMode="auto">
          <a:xfrm>
            <a:off x="0" y="457200"/>
            <a:ext cx="12192000" cy="533400"/>
          </a:xfrm>
          <a:prstGeom prst="rect">
            <a:avLst/>
          </a:prstGeom>
          <a:gradFill rotWithShape="1">
            <a:gsLst>
              <a:gs pos="0">
                <a:srgbClr val="116CFF"/>
              </a:gs>
              <a:gs pos="100000">
                <a:srgbClr val="08327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5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201" name="Picture 10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703696" y="-208840"/>
            <a:ext cx="1279525" cy="1697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11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63"/>
            <a:ext cx="1703917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3759203" y="2286000"/>
            <a:ext cx="3898900" cy="7620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600" kern="10" dirty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53882" dir="2700000" algn="ctr" rotWithShape="0">
                  <a:srgbClr val="9999FF">
                    <a:alpha val="8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WordArt 10"/>
          <p:cNvSpPr>
            <a:spLocks noChangeArrowheads="1" noChangeShapeType="1" noTextEdit="1"/>
          </p:cNvSpPr>
          <p:nvPr/>
        </p:nvSpPr>
        <p:spPr bwMode="auto">
          <a:xfrm>
            <a:off x="2194560" y="1737360"/>
            <a:ext cx="8061960" cy="33528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13245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i="1" kern="10" dirty="0">
                <a:ln w="25400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Luyện đọc</a:t>
            </a:r>
            <a:endParaRPr lang="en-US" sz="3600" b="1" i="1" kern="10" dirty="0">
              <a:ln w="25400">
                <a:solidFill>
                  <a:srgbClr val="CC99FF"/>
                </a:solidFill>
                <a:round/>
                <a:headEnd/>
                <a:tailEnd/>
              </a:ln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69065305"/>
      </p:ext>
    </p:extLst>
  </p:cSld>
  <p:clrMapOvr>
    <a:masterClrMapping/>
  </p:clrMapOvr>
  <p:transition>
    <p:split orient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2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43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1219200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76429" y="171645"/>
            <a:ext cx="10563225" cy="6186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l" eaLnBrk="1" hangingPunct="1">
              <a:lnSpc>
                <a:spcPct val="150000"/>
              </a:lnSpc>
            </a:pPr>
            <a:r>
              <a:rPr lang="en-US" sz="6600" b="1" dirty="0" err="1">
                <a:solidFill>
                  <a:srgbClr val="000000"/>
                </a:solidFill>
                <a:cs typeface="Times New Roman" pitchFamily="18" charset="0"/>
              </a:rPr>
              <a:t>Đoạn</a:t>
            </a:r>
            <a:r>
              <a:rPr lang="en-US" sz="6600" b="1" dirty="0">
                <a:solidFill>
                  <a:srgbClr val="000000"/>
                </a:solidFill>
                <a:cs typeface="Times New Roman" pitchFamily="18" charset="0"/>
              </a:rPr>
              <a:t> 1: </a:t>
            </a:r>
            <a:r>
              <a:rPr lang="en-US" sz="6600" b="1" dirty="0" err="1">
                <a:solidFill>
                  <a:srgbClr val="000000"/>
                </a:solidFill>
                <a:cs typeface="Times New Roman" pitchFamily="18" charset="0"/>
              </a:rPr>
              <a:t>Từ</a:t>
            </a:r>
            <a:r>
              <a:rPr lang="en-US" sz="6600" b="1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000000"/>
                </a:solidFill>
                <a:cs typeface="Times New Roman" pitchFamily="18" charset="0"/>
              </a:rPr>
              <a:t>đầu</a:t>
            </a:r>
            <a:r>
              <a:rPr lang="en-US" sz="6600" b="1" dirty="0">
                <a:solidFill>
                  <a:srgbClr val="000000"/>
                </a:solidFill>
                <a:cs typeface="Times New Roman" pitchFamily="18" charset="0"/>
              </a:rPr>
              <a:t> … </a:t>
            </a:r>
            <a:r>
              <a:rPr lang="en-US" sz="6600" b="1" dirty="0" err="1">
                <a:solidFill>
                  <a:srgbClr val="000000"/>
                </a:solidFill>
                <a:cs typeface="Times New Roman" pitchFamily="18" charset="0"/>
              </a:rPr>
              <a:t>cơn</a:t>
            </a:r>
            <a:r>
              <a:rPr lang="en-US" sz="6600" b="1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000000"/>
                </a:solidFill>
                <a:cs typeface="Times New Roman" pitchFamily="18" charset="0"/>
              </a:rPr>
              <a:t>dông</a:t>
            </a:r>
            <a:endParaRPr lang="en-US" sz="6600" b="1" dirty="0">
              <a:solidFill>
                <a:srgbClr val="000000"/>
              </a:solidFill>
              <a:cs typeface="Times New Roman" pitchFamily="18" charset="0"/>
            </a:endParaRPr>
          </a:p>
          <a:p>
            <a:pPr algn="l" eaLnBrk="1" hangingPunct="1">
              <a:lnSpc>
                <a:spcPct val="150000"/>
              </a:lnSpc>
            </a:pPr>
            <a:r>
              <a:rPr lang="en-US" sz="6600" b="1" dirty="0" err="1">
                <a:solidFill>
                  <a:srgbClr val="000000"/>
                </a:solidFill>
                <a:cs typeface="Times New Roman" pitchFamily="18" charset="0"/>
              </a:rPr>
              <a:t>Đoạn</a:t>
            </a:r>
            <a:r>
              <a:rPr lang="en-US" sz="6600" b="1" dirty="0">
                <a:solidFill>
                  <a:srgbClr val="000000"/>
                </a:solidFill>
                <a:cs typeface="Times New Roman" pitchFamily="18" charset="0"/>
              </a:rPr>
              <a:t> 2: </a:t>
            </a:r>
            <a:r>
              <a:rPr lang="en-US" sz="6600" b="1" dirty="0" err="1">
                <a:solidFill>
                  <a:srgbClr val="000000"/>
                </a:solidFill>
                <a:cs typeface="Times New Roman" pitchFamily="18" charset="0"/>
              </a:rPr>
              <a:t>Cà</a:t>
            </a:r>
            <a:r>
              <a:rPr lang="en-US" sz="6600" b="1" dirty="0">
                <a:solidFill>
                  <a:srgbClr val="000000"/>
                </a:solidFill>
                <a:cs typeface="Times New Roman" pitchFamily="18" charset="0"/>
              </a:rPr>
              <a:t> Mau </a:t>
            </a:r>
            <a:r>
              <a:rPr lang="en-US" sz="6600" b="1" dirty="0" err="1">
                <a:solidFill>
                  <a:srgbClr val="000000"/>
                </a:solidFill>
                <a:cs typeface="Times New Roman" pitchFamily="18" charset="0"/>
              </a:rPr>
              <a:t>đất</a:t>
            </a:r>
            <a:r>
              <a:rPr lang="en-US" sz="6600" b="1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000000"/>
                </a:solidFill>
                <a:cs typeface="Times New Roman" pitchFamily="18" charset="0"/>
              </a:rPr>
              <a:t>xốp</a:t>
            </a:r>
            <a:r>
              <a:rPr lang="en-US" sz="6600" b="1" dirty="0">
                <a:solidFill>
                  <a:srgbClr val="000000"/>
                </a:solidFill>
                <a:cs typeface="Times New Roman" pitchFamily="18" charset="0"/>
              </a:rPr>
              <a:t> … </a:t>
            </a:r>
            <a:r>
              <a:rPr lang="en-US" sz="6600" b="1" dirty="0" err="1">
                <a:solidFill>
                  <a:srgbClr val="000000"/>
                </a:solidFill>
                <a:cs typeface="Times New Roman" pitchFamily="18" charset="0"/>
              </a:rPr>
              <a:t>cây</a:t>
            </a:r>
            <a:r>
              <a:rPr lang="en-US" sz="6600" b="1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000000"/>
                </a:solidFill>
                <a:cs typeface="Times New Roman" pitchFamily="18" charset="0"/>
              </a:rPr>
              <a:t>đước</a:t>
            </a:r>
            <a:endParaRPr lang="en-US" sz="6600" b="1" dirty="0">
              <a:solidFill>
                <a:srgbClr val="000000"/>
              </a:solidFill>
              <a:cs typeface="Times New Roman" pitchFamily="18" charset="0"/>
            </a:endParaRPr>
          </a:p>
          <a:p>
            <a:pPr algn="l" eaLnBrk="1" hangingPunct="1">
              <a:lnSpc>
                <a:spcPct val="150000"/>
              </a:lnSpc>
            </a:pPr>
            <a:r>
              <a:rPr lang="en-US" sz="6600" b="1" dirty="0" err="1">
                <a:solidFill>
                  <a:srgbClr val="000000"/>
                </a:solidFill>
                <a:cs typeface="Times New Roman" pitchFamily="18" charset="0"/>
              </a:rPr>
              <a:t>Đoạn</a:t>
            </a:r>
            <a:r>
              <a:rPr lang="en-US" sz="6600" b="1" dirty="0">
                <a:solidFill>
                  <a:srgbClr val="000000"/>
                </a:solidFill>
                <a:cs typeface="Times New Roman" pitchFamily="18" charset="0"/>
              </a:rPr>
              <a:t> 3: </a:t>
            </a:r>
            <a:r>
              <a:rPr lang="en-US" sz="6600" b="1" dirty="0" err="1">
                <a:solidFill>
                  <a:srgbClr val="000000"/>
                </a:solidFill>
                <a:cs typeface="Times New Roman" pitchFamily="18" charset="0"/>
              </a:rPr>
              <a:t>Phần</a:t>
            </a:r>
            <a:r>
              <a:rPr lang="en-US" sz="6600" b="1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000000"/>
                </a:solidFill>
                <a:cs typeface="Times New Roman" pitchFamily="18" charset="0"/>
              </a:rPr>
              <a:t>còn</a:t>
            </a:r>
            <a:r>
              <a:rPr lang="en-US" sz="6600" b="1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000000"/>
                </a:solidFill>
                <a:cs typeface="Times New Roman" pitchFamily="18" charset="0"/>
              </a:rPr>
              <a:t>lại</a:t>
            </a:r>
            <a:endParaRPr lang="en-US" sz="6600" b="1" dirty="0">
              <a:solidFill>
                <a:srgbClr val="00000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92553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0" y="-320040"/>
            <a:ext cx="12192000" cy="369332"/>
          </a:xfrm>
          <a:prstGeom prst="rect">
            <a:avLst/>
          </a:prstGeom>
          <a:gradFill rotWithShape="1">
            <a:gsLst>
              <a:gs pos="0">
                <a:srgbClr val="008E40"/>
              </a:gs>
              <a:gs pos="100000">
                <a:srgbClr val="00421E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Thứ năm ngày tháng năm 2008</a:t>
            </a:r>
          </a:p>
        </p:txBody>
      </p:sp>
      <p:sp>
        <p:nvSpPr>
          <p:cNvPr id="112643" name="Text Box 3"/>
          <p:cNvSpPr>
            <a:spLocks noGrp="1" noChangeArrowheads="1"/>
          </p:cNvSpPr>
          <p:nvPr>
            <p:ph type="ctrTitle"/>
          </p:nvPr>
        </p:nvSpPr>
        <p:spPr>
          <a:xfrm>
            <a:off x="0" y="137160"/>
            <a:ext cx="12192000" cy="533400"/>
          </a:xfrm>
          <a:gradFill rotWithShape="1">
            <a:gsLst>
              <a:gs pos="0">
                <a:srgbClr val="116CFF"/>
              </a:gs>
              <a:gs pos="100000">
                <a:srgbClr val="083276"/>
              </a:gs>
            </a:gsLst>
            <a:lin ang="5400000" scaled="1"/>
          </a:gradFill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000" dirty="0">
                <a:latin typeface="Times New Roman" pitchFamily="18" charset="0"/>
                <a:cs typeface="Times New Roman" pitchFamily="18" charset="0"/>
              </a:rPr>
            </a:br>
            <a:r>
              <a:rPr lang="en-US" sz="4000" dirty="0">
                <a:solidFill>
                  <a:schemeClr val="folHlin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000" dirty="0">
                <a:solidFill>
                  <a:schemeClr val="folHlin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000" dirty="0">
                <a:solidFill>
                  <a:schemeClr val="fol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>
                <a:solidFill>
                  <a:schemeClr val="fol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000" dirty="0">
                <a:latin typeface="Times New Roman" pitchFamily="18" charset="0"/>
                <a:cs typeface="Times New Roman" pitchFamily="18" charset="0"/>
              </a:rPr>
            </a:b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4" name="Picture 4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319777"/>
            <a:ext cx="1703917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486142" y="5263198"/>
            <a:ext cx="1706033" cy="127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7" name="Text Box 8"/>
          <p:cNvSpPr txBox="1">
            <a:spLocks noChangeArrowheads="1"/>
          </p:cNvSpPr>
          <p:nvPr/>
        </p:nvSpPr>
        <p:spPr bwMode="auto">
          <a:xfrm>
            <a:off x="0" y="0"/>
            <a:ext cx="12192000" cy="461963"/>
          </a:xfrm>
          <a:prstGeom prst="rect">
            <a:avLst/>
          </a:prstGeom>
          <a:gradFill rotWithShape="1">
            <a:gsLst>
              <a:gs pos="0">
                <a:srgbClr val="008E40"/>
              </a:gs>
              <a:gs pos="100000">
                <a:srgbClr val="00421E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8" name="Text Box 9"/>
          <p:cNvSpPr txBox="1">
            <a:spLocks noChangeArrowheads="1"/>
          </p:cNvSpPr>
          <p:nvPr/>
        </p:nvSpPr>
        <p:spPr bwMode="auto">
          <a:xfrm>
            <a:off x="0" y="594360"/>
            <a:ext cx="12192000" cy="533400"/>
          </a:xfrm>
          <a:prstGeom prst="rect">
            <a:avLst/>
          </a:prstGeom>
          <a:gradFill rotWithShape="1">
            <a:gsLst>
              <a:gs pos="0">
                <a:srgbClr val="116CFF"/>
              </a:gs>
              <a:gs pos="100000">
                <a:srgbClr val="08327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3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9" name="Picture 10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703630" y="-528930"/>
            <a:ext cx="1279525" cy="1697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11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319777"/>
            <a:ext cx="1703917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1" name="Line 3"/>
          <p:cNvSpPr>
            <a:spLocks noChangeShapeType="1"/>
          </p:cNvSpPr>
          <p:nvPr/>
        </p:nvSpPr>
        <p:spPr bwMode="auto">
          <a:xfrm>
            <a:off x="7213600" y="2042160"/>
            <a:ext cx="0" cy="411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53" name="Line 2"/>
          <p:cNvSpPr>
            <a:spLocks noChangeShapeType="1"/>
          </p:cNvSpPr>
          <p:nvPr/>
        </p:nvSpPr>
        <p:spPr bwMode="auto">
          <a:xfrm>
            <a:off x="3759200" y="2042160"/>
            <a:ext cx="3759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302" name="Rectangle 16"/>
          <p:cNvSpPr>
            <a:spLocks noChangeArrowheads="1"/>
          </p:cNvSpPr>
          <p:nvPr/>
        </p:nvSpPr>
        <p:spPr bwMode="auto">
          <a:xfrm>
            <a:off x="696752" y="1623584"/>
            <a:ext cx="29386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Luyện đọc</a:t>
            </a:r>
          </a:p>
        </p:txBody>
      </p:sp>
      <p:sp>
        <p:nvSpPr>
          <p:cNvPr id="12303" name="Rectangle 17"/>
          <p:cNvSpPr>
            <a:spLocks noChangeArrowheads="1"/>
          </p:cNvSpPr>
          <p:nvPr/>
        </p:nvSpPr>
        <p:spPr bwMode="auto">
          <a:xfrm>
            <a:off x="7620001" y="1661422"/>
            <a:ext cx="353975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Tìm hiểu bài</a:t>
            </a:r>
          </a:p>
        </p:txBody>
      </p:sp>
      <p:sp>
        <p:nvSpPr>
          <p:cNvPr id="25" name="Text Box 15"/>
          <p:cNvSpPr txBox="1">
            <a:spLocks noChangeArrowheads="1"/>
          </p:cNvSpPr>
          <p:nvPr/>
        </p:nvSpPr>
        <p:spPr bwMode="auto">
          <a:xfrm>
            <a:off x="180974" y="2454581"/>
            <a:ext cx="7156452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-</a:t>
            </a:r>
            <a:r>
              <a:rPr lang="en-US" sz="4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Tinh thần thượng võ của cha ông được nung đúc và lưu truyền để khai phá giữ gìn mũi đất tận cùng này của Tổ </a:t>
            </a:r>
            <a:r>
              <a:rPr lang="en-US" sz="4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quốc.</a:t>
            </a:r>
            <a:endParaRPr lang="en-US" sz="4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Line 20"/>
          <p:cNvSpPr>
            <a:spLocks noChangeShapeType="1"/>
          </p:cNvSpPr>
          <p:nvPr/>
        </p:nvSpPr>
        <p:spPr bwMode="auto">
          <a:xfrm flipH="1">
            <a:off x="2115264" y="3343522"/>
            <a:ext cx="101600" cy="504027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Line 20"/>
          <p:cNvSpPr>
            <a:spLocks noChangeShapeType="1"/>
          </p:cNvSpPr>
          <p:nvPr/>
        </p:nvSpPr>
        <p:spPr bwMode="auto">
          <a:xfrm flipH="1">
            <a:off x="2844800" y="4029807"/>
            <a:ext cx="101600" cy="504027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7518401" y="2378963"/>
            <a:ext cx="5164667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0014EC"/>
                </a:solidFill>
                <a:latin typeface="Times New Roman" pitchFamily="18" charset="0"/>
                <a:cs typeface="Times New Roman" pitchFamily="18" charset="0"/>
              </a:rPr>
              <a:t>mưa dông</a:t>
            </a:r>
          </a:p>
        </p:txBody>
      </p:sp>
      <p:sp>
        <p:nvSpPr>
          <p:cNvPr id="38" name="Rectangle 37"/>
          <p:cNvSpPr>
            <a:spLocks noChangeArrowheads="1"/>
          </p:cNvSpPr>
          <p:nvPr/>
        </p:nvSpPr>
        <p:spPr bwMode="auto">
          <a:xfrm>
            <a:off x="7023265" y="3376291"/>
            <a:ext cx="516889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sz="4400" b="1" dirty="0">
                <a:solidFill>
                  <a:srgbClr val="0014EC"/>
                </a:solidFill>
                <a:latin typeface="Times New Roman" pitchFamily="18" charset="0"/>
                <a:cs typeface="Times New Roman" pitchFamily="18" charset="0"/>
              </a:rPr>
              <a:t>  đất nẻ chân chim </a:t>
            </a:r>
          </a:p>
        </p:txBody>
      </p:sp>
    </p:spTree>
    <p:extLst>
      <p:ext uri="{BB962C8B-B14F-4D97-AF65-F5344CB8AC3E}">
        <p14:creationId xmlns:p14="http://schemas.microsoft.com/office/powerpoint/2010/main" xmlns="" val="3566509668"/>
      </p:ext>
    </p:extLst>
  </p:cSld>
  <p:clrMapOvr>
    <a:masterClrMapping/>
  </p:clrMapOvr>
  <p:transition>
    <p:split orient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2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2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2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2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43" grpId="0" animBg="1"/>
      <p:bldP spid="12302" grpId="0"/>
      <p:bldP spid="12303" grpId="0"/>
      <p:bldP spid="25" grpId="0"/>
      <p:bldP spid="26" grpId="0" animBg="1"/>
      <p:bldP spid="36" grpId="0" animBg="1"/>
      <p:bldP spid="37" grpId="0"/>
      <p:bldP spid="3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93&quot;/&gt;&lt;/object&gt;&lt;object type=&quot;3&quot; unique_id=&quot;10004&quot;&gt;&lt;property id=&quot;20148&quot; value=&quot;5&quot;/&gt;&lt;property id=&quot;20300&quot; value=&quot;Slide 2&quot;/&gt;&lt;property id=&quot;20307&quot; value=&quot;301&quot;/&gt;&lt;/object&gt;&lt;object type=&quot;3&quot; unique_id=&quot;10005&quot;&gt;&lt;property id=&quot;20148&quot; value=&quot;5&quot;/&gt;&lt;property id=&quot;20300&quot; value=&quot;Slide 3&quot;/&gt;&lt;property id=&quot;20307&quot; value=&quot;302&quot;/&gt;&lt;/object&gt;&lt;object type=&quot;3&quot; unique_id=&quot;10006&quot;&gt;&lt;property id=&quot;20148&quot; value=&quot;5&quot;/&gt;&lt;property id=&quot;20300&quot; value=&quot;Slide 4&quot;/&gt;&lt;property id=&quot;20307&quot; value=&quot;303&quot;/&gt;&lt;/object&gt;&lt;object type=&quot;3&quot; unique_id=&quot;10007&quot;&gt;&lt;property id=&quot;20148&quot; value=&quot;5&quot;/&gt;&lt;property id=&quot;20300&quot; value=&quot;Slide 5&quot;/&gt;&lt;property id=&quot;20307&quot; value=&quot;306&quot;/&gt;&lt;/object&gt;&lt;object type=&quot;3&quot; unique_id=&quot;10008&quot;&gt;&lt;property id=&quot;20148&quot; value=&quot;5&quot;/&gt;&lt;property id=&quot;20300&quot; value=&quot;Slide 6&quot;/&gt;&lt;property id=&quot;20307&quot; value=&quot;327&quot;/&gt;&lt;/object&gt;&lt;object type=&quot;3&quot; unique_id=&quot;10009&quot;&gt;&lt;property id=&quot;20148&quot; value=&quot;5&quot;/&gt;&lt;property id=&quot;20300&quot; value=&quot;Slide 7 - &amp;quot;&amp;#x0D;&amp;#x0A;&amp;#x0D;&amp;#x0A;   &amp;#x0D;&amp;#x0A;&amp;quot;&quot;/&gt;&lt;property id=&quot;20307&quot; value=&quot;294&quot;/&gt;&lt;/object&gt;&lt;object type=&quot;3&quot; unique_id=&quot;10010&quot;&gt;&lt;property id=&quot;20148&quot; value=&quot;5&quot;/&gt;&lt;property id=&quot;20300&quot; value=&quot;Slide 8&quot;/&gt;&lt;property id=&quot;20307&quot; value=&quot;307&quot;/&gt;&lt;/object&gt;&lt;object type=&quot;3&quot; unique_id=&quot;10011&quot;&gt;&lt;property id=&quot;20148&quot; value=&quot;5&quot;/&gt;&lt;property id=&quot;20300&quot; value=&quot;Slide 9 - &amp;quot;&amp;#x0D;&amp;#x0A;&amp;#x0D;&amp;#x0A;   &amp;#x0D;&amp;#x0A;&amp;quot;&quot;/&gt;&lt;property id=&quot;20307&quot; value=&quot;304&quot;/&gt;&lt;/object&gt;&lt;object type=&quot;3&quot; unique_id=&quot;10012&quot;&gt;&lt;property id=&quot;20148&quot; value=&quot;5&quot;/&gt;&lt;property id=&quot;20300&quot; value=&quot;Slide 10&quot;/&gt;&lt;property id=&quot;20307&quot; value=&quot;314&quot;/&gt;&lt;/object&gt;&lt;object type=&quot;3&quot; unique_id=&quot;10013&quot;&gt;&lt;property id=&quot;20148&quot; value=&quot;5&quot;/&gt;&lt;property id=&quot;20300&quot; value=&quot;Slide 11 - &amp;quot;&amp;#x0D;&amp;#x0A;&amp;#x0D;&amp;#x0A;   &amp;#x0D;&amp;#x0A; ĐẤT CÀ MAU&amp;quot;&quot;/&gt;&lt;property id=&quot;20307&quot; value=&quot;324&quot;/&gt;&lt;/object&gt;&lt;object type=&quot;3&quot; unique_id=&quot;10014&quot;&gt;&lt;property id=&quot;20148&quot; value=&quot;5&quot;/&gt;&lt;property id=&quot;20300&quot; value=&quot;Slide 12&quot;/&gt;&lt;property id=&quot;20307&quot; value=&quot;325&quot;/&gt;&lt;/object&gt;&lt;object type=&quot;3&quot; unique_id=&quot;10015&quot;&gt;&lt;property id=&quot;20148&quot; value=&quot;5&quot;/&gt;&lt;property id=&quot;20300&quot; value=&quot;Slide 13 - &amp;quot;&amp;#x0D;&amp;#x0A;&amp;#x0D;&amp;#x0A;   &amp;#x0D;&amp;#x0A; &amp;quot;&quot;/&gt;&lt;property id=&quot;20307&quot; value=&quot;295&quot;/&gt;&lt;/object&gt;&lt;object type=&quot;3&quot; unique_id=&quot;10016&quot;&gt;&lt;property id=&quot;20148&quot; value=&quot;5&quot;/&gt;&lt;property id=&quot;20300&quot; value=&quot;Slide 14&quot;/&gt;&lt;property id=&quot;20307&quot; value=&quot;312&quot;/&gt;&lt;/object&gt;&lt;object type=&quot;3&quot; unique_id=&quot;10017&quot;&gt;&lt;property id=&quot;20148&quot; value=&quot;5&quot;/&gt;&lt;property id=&quot;20300&quot; value=&quot;Slide 15&quot;/&gt;&lt;property id=&quot;20307&quot; value=&quot;313&quot;/&gt;&lt;/object&gt;&lt;object type=&quot;3&quot; unique_id=&quot;10018&quot;&gt;&lt;property id=&quot;20148&quot; value=&quot;5&quot;/&gt;&lt;property id=&quot;20300&quot; value=&quot;Slide 16&quot;/&gt;&lt;property id=&quot;20307&quot; value=&quot;315&quot;/&gt;&lt;/object&gt;&lt;object type=&quot;3&quot; unique_id=&quot;10019&quot;&gt;&lt;property id=&quot;20148&quot; value=&quot;5&quot;/&gt;&lt;property id=&quot;20300&quot; value=&quot;Slide 17&quot;/&gt;&lt;property id=&quot;20307&quot; value=&quot;316&quot;/&gt;&lt;/object&gt;&lt;object type=&quot;3&quot; unique_id=&quot;10020&quot;&gt;&lt;property id=&quot;20148&quot; value=&quot;5&quot;/&gt;&lt;property id=&quot;20300&quot; value=&quot;Slide 18&quot;/&gt;&lt;property id=&quot;20307&quot; value=&quot;317&quot;/&gt;&lt;/object&gt;&lt;object type=&quot;3&quot; unique_id=&quot;10021&quot;&gt;&lt;property id=&quot;20148&quot; value=&quot;5&quot;/&gt;&lt;property id=&quot;20300&quot; value=&quot;Slide 19&quot;/&gt;&lt;property id=&quot;20307&quot; value=&quot;322&quot;/&gt;&lt;/object&gt;&lt;object type=&quot;3&quot; unique_id=&quot;10022&quot;&gt;&lt;property id=&quot;20148&quot; value=&quot;5&quot;/&gt;&lt;property id=&quot;20300&quot; value=&quot;Slide 20&quot;/&gt;&lt;property id=&quot;20307&quot; value=&quot;318&quot;/&gt;&lt;/object&gt;&lt;object type=&quot;3&quot; unique_id=&quot;10023&quot;&gt;&lt;property id=&quot;20148&quot; value=&quot;5&quot;/&gt;&lt;property id=&quot;20300&quot; value=&quot;Slide 21&quot;/&gt;&lt;property id=&quot;20307&quot; value=&quot;329&quot;/&gt;&lt;/object&gt;&lt;object type=&quot;3&quot; unique_id=&quot;10024&quot;&gt;&lt;property id=&quot;20148&quot; value=&quot;5&quot;/&gt;&lt;property id=&quot;20300&quot; value=&quot;Slide 22 - &amp;quot;&amp;#x0D;&amp;#x0A;&amp;#x0D;&amp;#x0A;   &amp;#x0D;&amp;#x0A;&amp;quot;&quot;/&gt;&lt;property id=&quot;20307&quot; value=&quot;311&quot;/&gt;&lt;/object&gt;&lt;object type=&quot;3&quot; unique_id=&quot;10025&quot;&gt;&lt;property id=&quot;20148&quot; value=&quot;5&quot;/&gt;&lt;property id=&quot;20300&quot; value=&quot;Slide 23&quot;/&gt;&lt;property id=&quot;20307&quot; value=&quot;328&quot;/&gt;&lt;/object&gt;&lt;object type=&quot;3&quot; unique_id=&quot;10026&quot;&gt;&lt;property id=&quot;20148&quot; value=&quot;5&quot;/&gt;&lt;property id=&quot;20300&quot; value=&quot;Slide 24&quot;/&gt;&lt;property id=&quot;20307&quot; value=&quot;323&quot;/&gt;&lt;/object&gt;&lt;object type=&quot;3&quot; unique_id=&quot;10027&quot;&gt;&lt;property id=&quot;20148&quot; value=&quot;5&quot;/&gt;&lt;property id=&quot;20300&quot; value=&quot;Slide 25&quot;/&gt;&lt;property id=&quot;20307&quot; value=&quot;321&quot;/&gt;&lt;/object&gt;&lt;object type=&quot;3&quot; unique_id=&quot;10028&quot;&gt;&lt;property id=&quot;20148&quot; value=&quot;5&quot;/&gt;&lt;property id=&quot;20300&quot; value=&quot;Slide 26 - &amp;quot;&amp;#x0D;&amp;#x0A;&amp;#x0D;&amp;#x0A;   &amp;#x0D;&amp;#x0A;&amp;quot;&quot;/&gt;&lt;property id=&quot;20307&quot; value=&quot;331&quot;/&gt;&lt;/object&gt;&lt;object type=&quot;3&quot; unique_id=&quot;10029&quot;&gt;&lt;property id=&quot;20148&quot; value=&quot;5&quot;/&gt;&lt;property id=&quot;20300&quot; value=&quot;Slide 27&quot;/&gt;&lt;property id=&quot;20307&quot; value=&quot;330&quot;/&gt;&lt;/object&gt;&lt;/object&gt;&lt;object type=&quot;8&quot; unique_id=&quot;10058&quot;&gt;&lt;/object&gt;&lt;/object&gt;&lt;/database&gt;"/>
  <p:tag name="SECTOMILLISECCONVERTED" val="1"/>
  <p:tag name="ISPRING_RESOURCE_PATHS_HASH_PRESENTER" val="54398ea32486f197acdfd6267aad2c5787dab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3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Arial"/>
      </a:majorFont>
      <a:minorFont>
        <a:latin typeface="Garamond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Arial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4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Arial"/>
      </a:majorFont>
      <a:minorFont>
        <a:latin typeface="Garamond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Arial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Arial"/>
      </a:majorFont>
      <a:minorFont>
        <a:latin typeface="Garamond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Arial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5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Arial"/>
      </a:majorFont>
      <a:minorFont>
        <a:latin typeface="Garamond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Arial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6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Arial"/>
      </a:majorFont>
      <a:minorFont>
        <a:latin typeface="Garamond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Arial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7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Arial"/>
      </a:majorFont>
      <a:minorFont>
        <a:latin typeface="Garamond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Arial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8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Arial"/>
      </a:majorFont>
      <a:minorFont>
        <a:latin typeface="Garamond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Arial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Arial"/>
      </a:majorFont>
      <a:minorFont>
        <a:latin typeface="Garamond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Arial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Arial"/>
      </a:majorFont>
      <a:minorFont>
        <a:latin typeface="Garamond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Arial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2113</TotalTime>
  <Words>836</Words>
  <Application>Microsoft Office PowerPoint</Application>
  <PresentationFormat>Custom</PresentationFormat>
  <Paragraphs>80</Paragraphs>
  <Slides>27</Slides>
  <Notes>4</Notes>
  <HiddenSlides>0</HiddenSlides>
  <MMClips>1</MMClips>
  <ScaleCrop>false</ScaleCrop>
  <HeadingPairs>
    <vt:vector size="6" baseType="variant">
      <vt:variant>
        <vt:lpstr>Theme</vt:lpstr>
      </vt:variant>
      <vt:variant>
        <vt:i4>19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48" baseType="lpstr">
      <vt:lpstr>1_Office Theme</vt:lpstr>
      <vt:lpstr>2_Office Theme</vt:lpstr>
      <vt:lpstr>3_Office Theme</vt:lpstr>
      <vt:lpstr>5_Office Theme</vt:lpstr>
      <vt:lpstr>7_Office Theme</vt:lpstr>
      <vt:lpstr>8_Office Theme</vt:lpstr>
      <vt:lpstr>Stream</vt:lpstr>
      <vt:lpstr>9_Office Theme</vt:lpstr>
      <vt:lpstr>2_Stream</vt:lpstr>
      <vt:lpstr>Default Design</vt:lpstr>
      <vt:lpstr>4_Office Theme</vt:lpstr>
      <vt:lpstr>3_Stream</vt:lpstr>
      <vt:lpstr>4_Stream</vt:lpstr>
      <vt:lpstr>1_Stream</vt:lpstr>
      <vt:lpstr>5_Stream</vt:lpstr>
      <vt:lpstr>6_Stream</vt:lpstr>
      <vt:lpstr>7_Stream</vt:lpstr>
      <vt:lpstr>8_Stream</vt:lpstr>
      <vt:lpstr>10_Office Theme</vt:lpstr>
      <vt:lpstr>Equation</vt:lpstr>
      <vt:lpstr>Bitmap Image</vt:lpstr>
      <vt:lpstr>Slide 1</vt:lpstr>
      <vt:lpstr>Slide 2</vt:lpstr>
      <vt:lpstr>Slide 3</vt:lpstr>
      <vt:lpstr>Slide 4</vt:lpstr>
      <vt:lpstr>Slide 5</vt:lpstr>
      <vt:lpstr>Slide 6</vt:lpstr>
      <vt:lpstr>      </vt:lpstr>
      <vt:lpstr>Slide 8</vt:lpstr>
      <vt:lpstr>      </vt:lpstr>
      <vt:lpstr>Slide 10</vt:lpstr>
      <vt:lpstr>       ĐẤT CÀ MAU</vt:lpstr>
      <vt:lpstr>Slide 12</vt:lpstr>
      <vt:lpstr>       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      </vt:lpstr>
      <vt:lpstr>Slide 23</vt:lpstr>
      <vt:lpstr>Slide 24</vt:lpstr>
      <vt:lpstr>Slide 25</vt:lpstr>
      <vt:lpstr>      </vt:lpstr>
      <vt:lpstr>Slide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Ngọc Nguyễn</dc:creator>
  <cp:lastModifiedBy>user</cp:lastModifiedBy>
  <cp:revision>231</cp:revision>
  <dcterms:created xsi:type="dcterms:W3CDTF">2016-08-29T12:27:51Z</dcterms:created>
  <dcterms:modified xsi:type="dcterms:W3CDTF">2020-10-30T03:17:23Z</dcterms:modified>
</cp:coreProperties>
</file>