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8"/>
  </p:notesMasterIdLst>
  <p:sldIdLst>
    <p:sldId id="316" r:id="rId2"/>
    <p:sldId id="294" r:id="rId3"/>
    <p:sldId id="295" r:id="rId4"/>
    <p:sldId id="296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0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6699FF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>
        <p:scale>
          <a:sx n="71" d="100"/>
          <a:sy n="71" d="100"/>
        </p:scale>
        <p:origin x="-44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B6CD1-5606-49FC-8EAC-C225E3989F69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30B81-0ED1-4218-92F5-1C43FFE6D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7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8EF71B-4C37-4D72-97C1-25ACA42FE0AF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3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5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7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7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84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7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7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09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1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6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2" Type="http://schemas.openxmlformats.org/officeDocument/2006/relationships/audio" Target="file:///D:\GT%20V&#7872;%20TI%20SO%20PHAN%20TRAM\MHOA-CAUCAM\07%20Em%20yeu%20truong%20em.wma" TargetMode="External"/><Relationship Id="rId1" Type="http://schemas.microsoft.com/office/2007/relationships/media" Target="file:///D:\GT%20V&#7872;%20TI%20SO%20PHAN%20TRAM\MHOA-CAUCAM\07%20Em%20yeu%20truong%20em.wma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B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406400" y="620688"/>
            <a:ext cx="1097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2054" name="Picture 7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454400" y="1052738"/>
            <a:ext cx="51816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07 Em yeu truong em.wma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5200" y="6019800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4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1200" y="3581400"/>
            <a:ext cx="1016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1018265obiutmb6vk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651000" y="4521200"/>
            <a:ext cx="7620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Bauernba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2811463"/>
            <a:ext cx="59944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9"/>
          <p:cNvSpPr>
            <a:spLocks noChangeArrowheads="1" noChangeShapeType="1" noTextEdit="1"/>
          </p:cNvSpPr>
          <p:nvPr/>
        </p:nvSpPr>
        <p:spPr bwMode="auto">
          <a:xfrm>
            <a:off x="1727200" y="4343401"/>
            <a:ext cx="8940800" cy="1181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Môn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Tiếng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Việt</a:t>
            </a:r>
            <a:endParaRPr lang="en-US" sz="3600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LỚP 3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1" y="1828800"/>
            <a:ext cx="9753601" cy="274320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NHIỆT LIỆT CHÀO MỪNG CÁC THẦY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VỀ DỰ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5128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66" fill="hold"/>
                                        <p:tgtEl>
                                          <p:spTgt spid="49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6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78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tàng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di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,…(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T).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393427" y="2123773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31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C).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23773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27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05" grpId="0"/>
      <p:bldP spid="106" grpId="0"/>
      <p:bldP spid="107" grpId="0"/>
      <p:bldP spid="108" grpId="0"/>
      <p:bldP spid="109" grpId="0"/>
      <p:bldP spid="110" grpId="0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20659" y="4350667"/>
            <a:ext cx="109455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Khải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…….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68017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2" name="TextBox 111"/>
          <p:cNvSpPr txBox="1"/>
          <p:nvPr/>
        </p:nvSpPr>
        <p:spPr>
          <a:xfrm flipH="1">
            <a:off x="5753917" y="3018733"/>
            <a:ext cx="39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390974" y="3024877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Ế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144782" y="3013138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7860073" y="3008675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8635592" y="2999064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85372" y="3033253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72358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12" grpId="0"/>
      <p:bldP spid="113" grpId="0"/>
      <p:bldP spid="114" grpId="0"/>
      <p:bldP spid="115" grpId="0"/>
      <p:bldP spid="1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8" y="-20888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156836" y="4350667"/>
            <a:ext cx="995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vi-VN" sz="4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xôn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4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68017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2" name="TextBox 111"/>
          <p:cNvSpPr txBox="1"/>
          <p:nvPr/>
        </p:nvSpPr>
        <p:spPr>
          <a:xfrm flipH="1">
            <a:off x="5753917" y="3018733"/>
            <a:ext cx="39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390974" y="3024877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Ế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144782" y="3013138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860073" y="3008675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8635592" y="2999064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85372" y="3033253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8301706" y="3458724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Ỏ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584771" y="3474127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789181" y="3479848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083715" y="3482775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É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374152" y="3474803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3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118" grpId="0"/>
      <p:bldP spid="119" grpId="0"/>
      <p:bldP spid="120" grpId="0"/>
      <p:bldP spid="121" grpId="0"/>
      <p:bldP spid="1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8" y="-20888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21392" y="275486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04800" y="4404454"/>
            <a:ext cx="1168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19483" y="1768579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Ặ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330316" y="174154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67327" y="1731706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19089" y="169344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476617" y="1729034"/>
            <a:ext cx="259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0160" y="173048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041581" y="1724331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903404" y="175797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233608" y="2159640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61199" y="2185997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702306" y="2180760"/>
            <a:ext cx="36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393427" y="2168017"/>
            <a:ext cx="38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731026" y="2203212"/>
            <a:ext cx="401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076369" y="2175388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477870" y="2153269"/>
            <a:ext cx="372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210368" y="2125451"/>
            <a:ext cx="30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733003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446255" y="2581756"/>
            <a:ext cx="256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45983" y="2592035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835877" y="2606002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464331" y="2568679"/>
            <a:ext cx="388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8216492" y="2551473"/>
            <a:ext cx="28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926872" y="2563910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2" name="TextBox 111"/>
          <p:cNvSpPr txBox="1"/>
          <p:nvPr/>
        </p:nvSpPr>
        <p:spPr>
          <a:xfrm flipH="1">
            <a:off x="5753917" y="3018733"/>
            <a:ext cx="39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390974" y="3024877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Ế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144782" y="3013138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7860073" y="3008675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8635592" y="2999064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85372" y="3033253"/>
            <a:ext cx="344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8301706" y="3458724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Ỏ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584771" y="3474127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789181" y="3479848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083715" y="3482775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É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374152" y="3474803"/>
            <a:ext cx="292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3045" y="5197830"/>
            <a:ext cx="3254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477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" grpId="0"/>
      <p:bldP spid="75" grpId="0"/>
      <p:bldP spid="82" grpId="0"/>
      <p:bldP spid="90" grpId="0"/>
      <p:bldP spid="100" grpId="0"/>
      <p:bldP spid="108" grpId="0"/>
      <p:bldP spid="114" grpId="0"/>
      <p:bldP spid="119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man-nhan-trang-tri-nha-bang-giay-cuc-dep-don-tet-hinh-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711200" y="381000"/>
            <a:ext cx="9550400" cy="2971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98578" y="1405203"/>
            <a:ext cx="2801471" cy="67710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</a:rPr>
              <a:t>MỤC TIÊU: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5252" y="3258378"/>
            <a:ext cx="12096749" cy="1969766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lIns="121917" tIns="60958" rIns="121917" bIns="60958">
            <a:spAutoFit/>
          </a:bodyPr>
          <a:lstStyle/>
          <a:p>
            <a:r>
              <a:rPr lang="nl-NL" sz="4000" b="1" dirty="0" smtClean="0">
                <a:latin typeface="Times New Roman" pitchFamily="18" charset="0"/>
                <a:cs typeface="Times New Roman" pitchFamily="18" charset="0"/>
              </a:rPr>
              <a:t>- Đọc </a:t>
            </a:r>
            <a:r>
              <a:rPr lang="nl-NL" sz="4000" b="1" dirty="0">
                <a:latin typeface="Times New Roman" pitchFamily="18" charset="0"/>
                <a:cs typeface="Times New Roman" pitchFamily="18" charset="0"/>
              </a:rPr>
              <a:t>đúng, rành mạch đoạn văn, bài văn đã </a:t>
            </a:r>
            <a:r>
              <a:rPr lang="nl-NL" sz="4000" b="1" dirty="0" smtClean="0">
                <a:latin typeface="Times New Roman" pitchFamily="18" charset="0"/>
                <a:cs typeface="Times New Roman" pitchFamily="18" charset="0"/>
              </a:rPr>
              <a:t>học;  </a:t>
            </a:r>
            <a:r>
              <a:rPr lang="nl-NL" sz="4000" b="1" dirty="0">
                <a:latin typeface="Times New Roman" pitchFamily="18" charset="0"/>
                <a:cs typeface="Times New Roman" pitchFamily="18" charset="0"/>
              </a:rPr>
              <a:t>trả lời được 1 </a:t>
            </a:r>
            <a:r>
              <a:rPr lang="nl-NL" sz="4000" b="1" dirty="0" smtClean="0">
                <a:latin typeface="Times New Roman" pitchFamily="18" charset="0"/>
                <a:cs typeface="Times New Roman" pitchFamily="18" charset="0"/>
              </a:rPr>
              <a:t>câu hỏi </a:t>
            </a:r>
            <a:r>
              <a:rPr lang="nl-NL" sz="4000" b="1" dirty="0">
                <a:latin typeface="Times New Roman" pitchFamily="18" charset="0"/>
                <a:cs typeface="Times New Roman" pitchFamily="18" charset="0"/>
              </a:rPr>
              <a:t>về nội dung </a:t>
            </a:r>
            <a:r>
              <a:rPr lang="nl-NL" sz="4000" b="1" dirty="0" smtClean="0">
                <a:latin typeface="Times New Roman" pitchFamily="18" charset="0"/>
                <a:cs typeface="Times New Roman" pitchFamily="18" charset="0"/>
              </a:rPr>
              <a:t>đoạn, bài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4000" b="1" dirty="0" smtClean="0">
                <a:latin typeface="Times New Roman" pitchFamily="18" charset="0"/>
                <a:cs typeface="Times New Roman" pitchFamily="18" charset="0"/>
              </a:rPr>
              <a:t>(BT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l-NL" sz="4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4000" b="1" dirty="0" smtClean="0">
                <a:latin typeface="Times New Roman" pitchFamily="18" charset="0"/>
                <a:cs typeface="Times New Roman" pitchFamily="18" charset="0"/>
              </a:rPr>
              <a:t>(BT2). </a:t>
            </a:r>
            <a:endParaRPr lang="vi-VN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26" y="426677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7)</a:t>
            </a:r>
            <a:endParaRPr lang="en-US" sz="4000" dirty="0"/>
          </a:p>
        </p:txBody>
      </p:sp>
    </p:spTree>
    <p:custDataLst>
      <p:tags r:id="rId1"/>
    </p:custData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12" name="WordArt 20"/>
          <p:cNvSpPr>
            <a:spLocks noChangeArrowheads="1" noChangeShapeType="1" noTextEdit="1"/>
          </p:cNvSpPr>
          <p:nvPr/>
        </p:nvSpPr>
        <p:spPr bwMode="auto">
          <a:xfrm>
            <a:off x="3149600" y="76200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1. ÔN TẬP ĐỌC </a:t>
            </a:r>
            <a:endParaRPr lang="en-US" sz="32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1584" y="158253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vi-VN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vi-VN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7)</a:t>
            </a:r>
            <a:endParaRPr lang="en-US" sz="3600" dirty="0"/>
          </a:p>
        </p:txBody>
      </p:sp>
      <p:sp>
        <p:nvSpPr>
          <p:cNvPr id="6" name="WordArt 20"/>
          <p:cNvSpPr>
            <a:spLocks noChangeArrowheads="1" noChangeShapeType="1" noTextEdit="1"/>
          </p:cNvSpPr>
          <p:nvPr/>
        </p:nvSpPr>
        <p:spPr bwMode="auto">
          <a:xfrm>
            <a:off x="3095812" y="3021107"/>
            <a:ext cx="5892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. </a:t>
            </a:r>
            <a:r>
              <a:rPr lang="vi-VN" sz="3200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LUYỆN TẬP:</a:t>
            </a:r>
            <a:endParaRPr lang="en-US" sz="32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-48682" y="214313"/>
            <a:ext cx="121920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vi-VN" alt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kieu\HINH\100-hinh-nen-slide-dep\Hình nền Slide đẹp (4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29541" y="815788"/>
            <a:ext cx="8712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4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2 S</a:t>
            </a:r>
            <a:r>
              <a:rPr lang="vi-VN" sz="4400" b="1" dirty="0" smtClean="0">
                <a:latin typeface="Times New Roman" pitchFamily="18" charset="0"/>
                <a:cs typeface="Times New Roman" pitchFamily="18" charset="0"/>
              </a:rPr>
              <a:t>GK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76</a:t>
            </a:r>
            <a:r>
              <a:rPr lang="vi-VN" sz="4400" b="1" dirty="0" smtClean="0">
                <a:latin typeface="Times New Roman" pitchFamily="18" charset="0"/>
                <a:cs typeface="Times New Roman" pitchFamily="18" charset="0"/>
              </a:rPr>
              <a:t>; 77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7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24" y="0"/>
            <a:ext cx="955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7150" y="2643182"/>
            <a:ext cx="157666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57357" y="4071942"/>
            <a:ext cx="2245039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"/>
            <a:ext cx="1242453" cy="1376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10850810" y="71603"/>
            <a:ext cx="1381092" cy="123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Flowchart: Preparation 9"/>
          <p:cNvSpPr/>
          <p:nvPr/>
        </p:nvSpPr>
        <p:spPr>
          <a:xfrm rot="5400000">
            <a:off x="4955242" y="1907045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4257151" y="368668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7836094" y="361417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984739" y="366456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712326" y="36498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7131450" y="36350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6413695" y="3635069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4599642" y="235441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5695939" y="190827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6431719" y="18935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7124894" y="189229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850842" y="18935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6051539" y="231508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310842" y="2354413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6774210" y="23249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495242" y="231631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8232662" y="232000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5679551" y="2769827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4966715" y="279932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7133090" y="27440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6400585" y="274033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4606195" y="32417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3888442" y="325406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8525993" y="362032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4661914" y="410209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6063010" y="407997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5373115" y="40873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6784042" y="4077517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7495243" y="40627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8191694" y="404802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5030625" y="45371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5741825" y="45224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6433361" y="450030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6053179" y="3196299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6762739" y="319629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7480494" y="319629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5325590" y="32257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8937306" y="31864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8206442" y="319629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8565322" y="275385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39374" y="275139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4230931" y="279932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7170778" y="451136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9250301" y="36350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7893450" y="448555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8902897" y="404064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8624314" y="447449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lowchart: Preparation 56"/>
          <p:cNvSpPr/>
          <p:nvPr/>
        </p:nvSpPr>
        <p:spPr>
          <a:xfrm rot="5400000">
            <a:off x="5378030" y="49562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6815178" y="49341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lowchart: Preparation 58"/>
          <p:cNvSpPr/>
          <p:nvPr/>
        </p:nvSpPr>
        <p:spPr>
          <a:xfrm rot="5400000">
            <a:off x="6085955" y="494275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Preparation 59"/>
          <p:cNvSpPr/>
          <p:nvPr/>
        </p:nvSpPr>
        <p:spPr>
          <a:xfrm rot="5400000">
            <a:off x="7544403" y="4934157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Preparation 60"/>
          <p:cNvSpPr/>
          <p:nvPr/>
        </p:nvSpPr>
        <p:spPr>
          <a:xfrm rot="5400000">
            <a:off x="8262158" y="49194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4769659" y="5200643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346870" y="4777857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009295" y="4378727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596341" y="3888037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206327" y="3421623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12727" y="295519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858534" y="248939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61734" y="207920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044142" y="19842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784839" y="2018294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530455" y="203304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259678" y="204064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939742" y="203733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34777" y="1975298"/>
            <a:ext cx="747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61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  <p:bldP spid="74" grpId="0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21933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899400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" name="TextBox 7168"/>
          <p:cNvSpPr txBox="1"/>
          <p:nvPr/>
        </p:nvSpPr>
        <p:spPr>
          <a:xfrm>
            <a:off x="812800" y="4343401"/>
            <a:ext cx="995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Thu.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7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" grpId="0"/>
      <p:bldP spid="70" grpId="0"/>
      <p:bldP spid="72" grpId="0"/>
      <p:bldP spid="73" grpId="0"/>
      <p:bldP spid="74" grpId="0"/>
      <p:bldP spid="71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21933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99400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69" name="TextBox 7168"/>
          <p:cNvSpPr txBox="1"/>
          <p:nvPr/>
        </p:nvSpPr>
        <p:spPr>
          <a:xfrm>
            <a:off x="812800" y="4343401"/>
            <a:ext cx="995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499897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</p:spTree>
    <p:extLst>
      <p:ext uri="{BB962C8B-B14F-4D97-AF65-F5344CB8AC3E}">
        <p14:creationId xmlns:p14="http://schemas.microsoft.com/office/powerpoint/2010/main" val="260223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71" grpId="0"/>
      <p:bldP spid="75" grpId="0"/>
      <p:bldP spid="76" grpId="0"/>
      <p:bldP spid="77" grpId="0"/>
      <p:bldP spid="78" grpId="0"/>
      <p:bldP spid="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kieu\HINH\100-hinh-nen-slide-dep\Hình nền Slide đẹp (39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" y="67596"/>
            <a:ext cx="12293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owchart: Preparation 4"/>
          <p:cNvSpPr/>
          <p:nvPr/>
        </p:nvSpPr>
        <p:spPr>
          <a:xfrm rot="5400000">
            <a:off x="4914900" y="306848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lowchart: Preparation 6"/>
          <p:cNvSpPr/>
          <p:nvPr/>
        </p:nvSpPr>
        <p:spPr>
          <a:xfrm rot="5400000">
            <a:off x="4216809" y="208648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lowchart: Preparation 7"/>
          <p:cNvSpPr/>
          <p:nvPr/>
        </p:nvSpPr>
        <p:spPr>
          <a:xfrm rot="5400000">
            <a:off x="7795752" y="20139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lowchart: Preparation 8"/>
          <p:cNvSpPr/>
          <p:nvPr/>
        </p:nvSpPr>
        <p:spPr>
          <a:xfrm rot="5400000">
            <a:off x="4944397" y="206436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lowchart: Preparation 9"/>
          <p:cNvSpPr/>
          <p:nvPr/>
        </p:nvSpPr>
        <p:spPr>
          <a:xfrm rot="5400000">
            <a:off x="5671984" y="20496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lowchart: Preparation 10"/>
          <p:cNvSpPr/>
          <p:nvPr/>
        </p:nvSpPr>
        <p:spPr>
          <a:xfrm rot="5400000">
            <a:off x="7091108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lowchart: Preparation 11"/>
          <p:cNvSpPr/>
          <p:nvPr/>
        </p:nvSpPr>
        <p:spPr>
          <a:xfrm rot="5400000">
            <a:off x="6373353" y="203487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lowchart: Preparation 12"/>
          <p:cNvSpPr/>
          <p:nvPr/>
        </p:nvSpPr>
        <p:spPr>
          <a:xfrm rot="5400000">
            <a:off x="4559300" y="75421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Flowchart: Preparation 13"/>
          <p:cNvSpPr/>
          <p:nvPr/>
        </p:nvSpPr>
        <p:spPr>
          <a:xfrm rot="5400000">
            <a:off x="5655597" y="30807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Flowchart: Preparation 14"/>
          <p:cNvSpPr/>
          <p:nvPr/>
        </p:nvSpPr>
        <p:spPr>
          <a:xfrm rot="5400000">
            <a:off x="6391377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Flowchart: Preparation 15"/>
          <p:cNvSpPr/>
          <p:nvPr/>
        </p:nvSpPr>
        <p:spPr>
          <a:xfrm rot="5400000">
            <a:off x="7084552" y="2921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Flowchart: Preparation 16"/>
          <p:cNvSpPr/>
          <p:nvPr/>
        </p:nvSpPr>
        <p:spPr>
          <a:xfrm rot="5400000">
            <a:off x="7810500" y="29332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Flowchart: Preparation 17"/>
          <p:cNvSpPr/>
          <p:nvPr/>
        </p:nvSpPr>
        <p:spPr>
          <a:xfrm rot="5400000">
            <a:off x="6011197" y="71488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lowchart: Preparation 18"/>
          <p:cNvSpPr/>
          <p:nvPr/>
        </p:nvSpPr>
        <p:spPr>
          <a:xfrm rot="5400000">
            <a:off x="5270500" y="754216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Flowchart: Preparation 19"/>
          <p:cNvSpPr/>
          <p:nvPr/>
        </p:nvSpPr>
        <p:spPr>
          <a:xfrm rot="5400000">
            <a:off x="6733868" y="7247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Flowchart: Preparation 20"/>
          <p:cNvSpPr/>
          <p:nvPr/>
        </p:nvSpPr>
        <p:spPr>
          <a:xfrm rot="5400000">
            <a:off x="7454900" y="716117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lowchart: Preparation 21"/>
          <p:cNvSpPr/>
          <p:nvPr/>
        </p:nvSpPr>
        <p:spPr>
          <a:xfrm rot="5400000">
            <a:off x="8192320" y="71980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lowchart: Preparation 22"/>
          <p:cNvSpPr/>
          <p:nvPr/>
        </p:nvSpPr>
        <p:spPr>
          <a:xfrm rot="5400000">
            <a:off x="5639209" y="116963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Flowchart: Preparation 23"/>
          <p:cNvSpPr/>
          <p:nvPr/>
        </p:nvSpPr>
        <p:spPr>
          <a:xfrm rot="5400000">
            <a:off x="4926373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Flowchart: Preparation 24"/>
          <p:cNvSpPr/>
          <p:nvPr/>
        </p:nvSpPr>
        <p:spPr>
          <a:xfrm rot="5400000">
            <a:off x="7092748" y="114382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6" name="Flowchart: Preparation 25"/>
          <p:cNvSpPr/>
          <p:nvPr/>
        </p:nvSpPr>
        <p:spPr>
          <a:xfrm rot="5400000">
            <a:off x="6360243" y="114013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Flowchart: Preparation 26"/>
          <p:cNvSpPr/>
          <p:nvPr/>
        </p:nvSpPr>
        <p:spPr>
          <a:xfrm rot="5400000">
            <a:off x="4565853" y="16415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lowchart: Preparation 27"/>
          <p:cNvSpPr/>
          <p:nvPr/>
        </p:nvSpPr>
        <p:spPr>
          <a:xfrm rot="5400000">
            <a:off x="3848100" y="165386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Flowchart: Preparation 28"/>
          <p:cNvSpPr/>
          <p:nvPr/>
        </p:nvSpPr>
        <p:spPr>
          <a:xfrm rot="5400000">
            <a:off x="8485651" y="20201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lowchart: Preparation 29"/>
          <p:cNvSpPr/>
          <p:nvPr/>
        </p:nvSpPr>
        <p:spPr>
          <a:xfrm rot="5400000">
            <a:off x="4621572" y="250190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lowchart: Preparation 30"/>
          <p:cNvSpPr/>
          <p:nvPr/>
        </p:nvSpPr>
        <p:spPr>
          <a:xfrm rot="5400000">
            <a:off x="6022668" y="247977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Flowchart: Preparation 31"/>
          <p:cNvSpPr/>
          <p:nvPr/>
        </p:nvSpPr>
        <p:spPr>
          <a:xfrm rot="5400000">
            <a:off x="5332773" y="248715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3" name="Flowchart: Preparation 32"/>
          <p:cNvSpPr/>
          <p:nvPr/>
        </p:nvSpPr>
        <p:spPr>
          <a:xfrm rot="5400000">
            <a:off x="6743700" y="247732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Flowchart: Preparation 33"/>
          <p:cNvSpPr/>
          <p:nvPr/>
        </p:nvSpPr>
        <p:spPr>
          <a:xfrm rot="5400000">
            <a:off x="7454901" y="24625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Flowchart: Preparation 34"/>
          <p:cNvSpPr/>
          <p:nvPr/>
        </p:nvSpPr>
        <p:spPr>
          <a:xfrm rot="5400000">
            <a:off x="8151352" y="2447824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Flowchart: Preparation 35"/>
          <p:cNvSpPr/>
          <p:nvPr/>
        </p:nvSpPr>
        <p:spPr>
          <a:xfrm rot="5400000">
            <a:off x="4990283" y="2936980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7" name="Flowchart: Preparation 36"/>
          <p:cNvSpPr/>
          <p:nvPr/>
        </p:nvSpPr>
        <p:spPr>
          <a:xfrm rot="5400000">
            <a:off x="5701483" y="292223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Flowchart: Preparation 37"/>
          <p:cNvSpPr/>
          <p:nvPr/>
        </p:nvSpPr>
        <p:spPr>
          <a:xfrm rot="5400000">
            <a:off x="6393019" y="290010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9" name="Flowchart: Preparation 38"/>
          <p:cNvSpPr/>
          <p:nvPr/>
        </p:nvSpPr>
        <p:spPr>
          <a:xfrm rot="5400000">
            <a:off x="6012837" y="1596102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0" name="Flowchart: Preparation 39"/>
          <p:cNvSpPr/>
          <p:nvPr/>
        </p:nvSpPr>
        <p:spPr>
          <a:xfrm rot="5400000">
            <a:off x="6722397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1" name="Flowchart: Preparation 40"/>
          <p:cNvSpPr/>
          <p:nvPr/>
        </p:nvSpPr>
        <p:spPr>
          <a:xfrm rot="5400000">
            <a:off x="7440152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2" name="Flowchart: Preparation 41"/>
          <p:cNvSpPr/>
          <p:nvPr/>
        </p:nvSpPr>
        <p:spPr>
          <a:xfrm rot="5400000">
            <a:off x="5285248" y="1625598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3" name="Flowchart: Preparation 42"/>
          <p:cNvSpPr/>
          <p:nvPr/>
        </p:nvSpPr>
        <p:spPr>
          <a:xfrm rot="5400000">
            <a:off x="8896964" y="158627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Flowchart: Preparation 43"/>
          <p:cNvSpPr/>
          <p:nvPr/>
        </p:nvSpPr>
        <p:spPr>
          <a:xfrm rot="5400000">
            <a:off x="8166100" y="159610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5" name="Flowchart: Preparation 44"/>
          <p:cNvSpPr/>
          <p:nvPr/>
        </p:nvSpPr>
        <p:spPr>
          <a:xfrm rot="5400000">
            <a:off x="8524980" y="115365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6" name="Flowchart: Preparation 45"/>
          <p:cNvSpPr/>
          <p:nvPr/>
        </p:nvSpPr>
        <p:spPr>
          <a:xfrm rot="5400000">
            <a:off x="7799032" y="1151195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7" name="Flowchart: Preparation 46"/>
          <p:cNvSpPr/>
          <p:nvPr/>
        </p:nvSpPr>
        <p:spPr>
          <a:xfrm rot="5400000">
            <a:off x="4190589" y="119912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8" name="Flowchart: Preparation 47"/>
          <p:cNvSpPr/>
          <p:nvPr/>
        </p:nvSpPr>
        <p:spPr>
          <a:xfrm rot="5400000">
            <a:off x="7130436" y="2911171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Flowchart: Preparation 48"/>
          <p:cNvSpPr/>
          <p:nvPr/>
        </p:nvSpPr>
        <p:spPr>
          <a:xfrm rot="5400000">
            <a:off x="9209959" y="203487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0" name="Flowchart: Preparation 49"/>
          <p:cNvSpPr/>
          <p:nvPr/>
        </p:nvSpPr>
        <p:spPr>
          <a:xfrm rot="5400000">
            <a:off x="7853108" y="2885361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Flowchart: Preparation 50"/>
          <p:cNvSpPr/>
          <p:nvPr/>
        </p:nvSpPr>
        <p:spPr>
          <a:xfrm rot="5400000">
            <a:off x="8862555" y="2440449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2" name="Flowchart: Preparation 51"/>
          <p:cNvSpPr/>
          <p:nvPr/>
        </p:nvSpPr>
        <p:spPr>
          <a:xfrm rot="5400000">
            <a:off x="8583972" y="287429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3" name="Flowchart: Preparation 52"/>
          <p:cNvSpPr/>
          <p:nvPr/>
        </p:nvSpPr>
        <p:spPr>
          <a:xfrm rot="5400000">
            <a:off x="5337688" y="3356083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4" name="Flowchart: Preparation 53"/>
          <p:cNvSpPr/>
          <p:nvPr/>
        </p:nvSpPr>
        <p:spPr>
          <a:xfrm rot="5400000">
            <a:off x="6774836" y="3333956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5" name="Flowchart: Preparation 54"/>
          <p:cNvSpPr/>
          <p:nvPr/>
        </p:nvSpPr>
        <p:spPr>
          <a:xfrm rot="5400000">
            <a:off x="6045613" y="334256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6" name="Flowchart: Preparation 55"/>
          <p:cNvSpPr/>
          <p:nvPr/>
        </p:nvSpPr>
        <p:spPr>
          <a:xfrm rot="5400000">
            <a:off x="7504061" y="3333960"/>
            <a:ext cx="533400" cy="711200"/>
          </a:xfrm>
          <a:prstGeom prst="flowChartPreparati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8" name="Flowchart: Preparation 57"/>
          <p:cNvSpPr/>
          <p:nvPr/>
        </p:nvSpPr>
        <p:spPr>
          <a:xfrm rot="5400000">
            <a:off x="8221816" y="3319212"/>
            <a:ext cx="533400" cy="711200"/>
          </a:xfrm>
          <a:prstGeom prst="flowChartPreparation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9317" y="360044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06528" y="317766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68953" y="277853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555999" y="228784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65985" y="1821426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72385" y="1354999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818192" y="889198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021392" y="479011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68" name="TextBox 7167"/>
          <p:cNvSpPr txBox="1"/>
          <p:nvPr/>
        </p:nvSpPr>
        <p:spPr>
          <a:xfrm>
            <a:off x="5003800" y="38406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44497" y="418097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90113" y="43284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21016" y="44044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60072" y="43714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Ỗ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041107" y="835570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Ạ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07783" y="843032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8553" y="87775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789181" y="84211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8568" y="84088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14855" y="8457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Ĩ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932517" y="1311831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299153" y="1320434"/>
            <a:ext cx="17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685507" y="1289638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424568" y="126613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105453" y="1268816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819927" y="1275963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570455" y="1281105"/>
            <a:ext cx="35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062707" y="4404455"/>
            <a:ext cx="995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01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5.1|7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696</Words>
  <Application>Microsoft Office PowerPoint</Application>
  <PresentationFormat>Custom</PresentationFormat>
  <Paragraphs>400</Paragraphs>
  <Slides>16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user</cp:lastModifiedBy>
  <cp:revision>37</cp:revision>
  <dcterms:created xsi:type="dcterms:W3CDTF">2020-05-19T14:53:50Z</dcterms:created>
  <dcterms:modified xsi:type="dcterms:W3CDTF">2021-03-22T00:44:59Z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1033-11.2.0.9327</vt:lpwstr>
  </property>
</Properties>
</file>