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262" r:id="rId4"/>
    <p:sldId id="261" r:id="rId5"/>
    <p:sldId id="260" r:id="rId6"/>
    <p:sldId id="259" r:id="rId7"/>
    <p:sldId id="257" r:id="rId8"/>
    <p:sldId id="258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03" autoAdjust="0"/>
    <p:restoredTop sz="94660"/>
  </p:normalViewPr>
  <p:slideViewPr>
    <p:cSldViewPr>
      <p:cViewPr varScale="1">
        <p:scale>
          <a:sx n="68" d="100"/>
          <a:sy n="68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28594-A0C1-4795-9AFF-2347EA1C246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1605B-C2C2-40DD-AAD8-BCD67A90EC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605B-C2C2-40DD-AAD8-BCD67A90ECF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605B-C2C2-40DD-AAD8-BCD67A90ECF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F94F-AE01-49A6-B819-527CC8C56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FE6B-B0ED-4DE8-9573-4B5BBB222A1B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04D77-A11F-4C15-ACC7-323167843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26230131_919531714878957_27943169132388425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Picture 5" descr="Copy (2) of K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gardg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657600"/>
            <a:ext cx="662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Hinh dong - Doi canh thien tha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066800"/>
            <a:ext cx="923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1047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1047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WordArt 10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7772400" cy="381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6"/>
          <p:cNvPicPr>
            <a:picLocks noChangeAspect="1" noChangeArrowheads="1"/>
          </p:cNvPicPr>
          <p:nvPr/>
        </p:nvPicPr>
        <p:blipFill>
          <a:blip r:embed="rId3"/>
          <a:srcRect r="56250" b="16667"/>
          <a:stretch>
            <a:fillRect/>
          </a:stretch>
        </p:blipFill>
        <p:spPr bwMode="auto">
          <a:xfrm>
            <a:off x="4876800" y="762000"/>
            <a:ext cx="426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 noGrp="1"/>
          </p:cNvGrpSpPr>
          <p:nvPr>
            <p:ph type="ctrTitle"/>
          </p:nvPr>
        </p:nvGrpSpPr>
        <p:grpSpPr bwMode="auto">
          <a:xfrm>
            <a:off x="609600" y="838200"/>
            <a:ext cx="3505200" cy="4953000"/>
            <a:chOff x="4655544" y="1968033"/>
            <a:chExt cx="2577947" cy="3214665"/>
          </a:xfrm>
        </p:grpSpPr>
        <p:sp>
          <p:nvSpPr>
            <p:cNvPr id="6" name="Rectangle 77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78"/>
            <p:cNvSpPr>
              <a:spLocks noChangeArrowheads="1"/>
            </p:cNvSpPr>
            <p:nvPr/>
          </p:nvSpPr>
          <p:spPr bwMode="auto">
            <a:xfrm rot="-5400000">
              <a:off x="5629355" y="994223"/>
              <a:ext cx="630326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1026" name="Picture 2" descr="C:\Users\admin\Downloads\BÀI GIẢNG POI\26112401_204811283420279_17961830032908904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6"/>
          <p:cNvPicPr>
            <a:picLocks noChangeAspect="1" noChangeArrowheads="1"/>
          </p:cNvPicPr>
          <p:nvPr/>
        </p:nvPicPr>
        <p:blipFill>
          <a:blip r:embed="rId3"/>
          <a:srcRect r="56250" b="16667"/>
          <a:stretch>
            <a:fillRect/>
          </a:stretch>
        </p:blipFill>
        <p:spPr bwMode="auto">
          <a:xfrm>
            <a:off x="4876800" y="762000"/>
            <a:ext cx="426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 noGrp="1"/>
          </p:cNvGrpSpPr>
          <p:nvPr>
            <p:ph type="ctrTitle"/>
          </p:nvPr>
        </p:nvGrpSpPr>
        <p:grpSpPr bwMode="auto">
          <a:xfrm>
            <a:off x="609600" y="838200"/>
            <a:ext cx="3505200" cy="4953000"/>
            <a:chOff x="4655544" y="1968033"/>
            <a:chExt cx="2577947" cy="3214665"/>
          </a:xfrm>
        </p:grpSpPr>
        <p:sp>
          <p:nvSpPr>
            <p:cNvPr id="6" name="Rectangle 77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78"/>
            <p:cNvSpPr>
              <a:spLocks noChangeArrowheads="1"/>
            </p:cNvSpPr>
            <p:nvPr/>
          </p:nvSpPr>
          <p:spPr bwMode="auto">
            <a:xfrm rot="-5400000">
              <a:off x="5629355" y="994223"/>
              <a:ext cx="630326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1026" name="Picture 2" descr="C:\Users\admin\Downloads\BÀI GIẢNG POI\26112401_204811283420279_17961830032908904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ImageX[49]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 rot="3801980">
            <a:off x="7581899" y="5926623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6753225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ĐỨC XUÂN</a:t>
            </a:r>
            <a:endParaRPr lang="en-US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8001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THỦ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3B</a:t>
            </a:r>
          </a:p>
        </p:txBody>
      </p:sp>
      <p:sp>
        <p:nvSpPr>
          <p:cNvPr id="3077" name="WordArt 9"/>
          <p:cNvSpPr>
            <a:spLocks noChangeArrowheads="1" noChangeShapeType="1" noTextEdit="1"/>
          </p:cNvSpPr>
          <p:nvPr/>
        </p:nvSpPr>
        <p:spPr bwMode="auto">
          <a:xfrm>
            <a:off x="609600" y="3048000"/>
            <a:ext cx="8077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Cắt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dán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đơn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228600" y="3048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CẮT </a:t>
            </a:r>
            <a:r>
              <a:rPr lang="vi-VN" sz="3600" b="1" dirty="0" smtClean="0">
                <a:solidFill>
                  <a:srgbClr val="FF0000"/>
                </a:solidFill>
              </a:rPr>
              <a:t>CHỮ  </a:t>
            </a:r>
            <a:r>
              <a:rPr lang="vi-VN" sz="3600" b="1" dirty="0">
                <a:solidFill>
                  <a:srgbClr val="FF0000"/>
                </a:solidFill>
              </a:rPr>
              <a:t>T</a:t>
            </a:r>
            <a:endParaRPr lang="en-MY" sz="3600" b="1" dirty="0">
              <a:solidFill>
                <a:srgbClr val="FF0000"/>
              </a:solidFill>
            </a:endParaRPr>
          </a:p>
        </p:txBody>
      </p:sp>
      <p:grpSp>
        <p:nvGrpSpPr>
          <p:cNvPr id="81997" name="Group 7"/>
          <p:cNvGrpSpPr>
            <a:grpSpLocks/>
          </p:cNvGrpSpPr>
          <p:nvPr/>
        </p:nvGrpSpPr>
        <p:grpSpPr bwMode="auto">
          <a:xfrm>
            <a:off x="533400" y="990600"/>
            <a:ext cx="1921164" cy="4191000"/>
            <a:chOff x="2688" y="336"/>
            <a:chExt cx="1872" cy="3792"/>
          </a:xfrm>
        </p:grpSpPr>
        <p:grpSp>
          <p:nvGrpSpPr>
            <p:cNvPr id="82002" name="Group 8"/>
            <p:cNvGrpSpPr>
              <a:grpSpLocks/>
            </p:cNvGrpSpPr>
            <p:nvPr/>
          </p:nvGrpSpPr>
          <p:grpSpPr bwMode="auto">
            <a:xfrm>
              <a:off x="2688" y="768"/>
              <a:ext cx="1872" cy="3120"/>
              <a:chOff x="1872" y="864"/>
              <a:chExt cx="1872" cy="3120"/>
            </a:xfrm>
          </p:grpSpPr>
          <p:sp>
            <p:nvSpPr>
              <p:cNvPr id="2" name="Rectangle 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" name="Rectangle 83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" name="Rectangle 84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8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0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1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2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3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5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1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3" name="Rectangle 16"/>
              <p:cNvSpPr/>
              <p:nvPr/>
            </p:nvSpPr>
            <p:spPr>
              <a:xfrm>
                <a:off x="1872" y="86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24" name="Rectangle 17"/>
              <p:cNvSpPr/>
              <p:nvPr/>
            </p:nvSpPr>
            <p:spPr>
              <a:xfrm>
                <a:off x="3648" y="86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26" name="Rectangle 18"/>
              <p:cNvSpPr/>
              <p:nvPr/>
            </p:nvSpPr>
            <p:spPr>
              <a:xfrm>
                <a:off x="2496" y="3889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3024" y="3889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28" name="Rectangle 17"/>
              <p:cNvSpPr/>
              <p:nvPr/>
            </p:nvSpPr>
            <p:spPr>
              <a:xfrm>
                <a:off x="1872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29" name="Rectangle 18"/>
              <p:cNvSpPr/>
              <p:nvPr/>
            </p:nvSpPr>
            <p:spPr>
              <a:xfrm>
                <a:off x="2496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0" name="Rectangle 18"/>
              <p:cNvSpPr/>
              <p:nvPr/>
            </p:nvSpPr>
            <p:spPr>
              <a:xfrm>
                <a:off x="3024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1" name="Rectangle 17"/>
              <p:cNvSpPr/>
              <p:nvPr/>
            </p:nvSpPr>
            <p:spPr>
              <a:xfrm>
                <a:off x="3648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81952" name="Line 32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1953" name="Line 33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1954" name="Line 34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1955" name="Line 35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81984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85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0" name="Straight Connector 51"/>
              <p:cNvCxnSpPr/>
              <p:nvPr/>
            </p:nvCxnSpPr>
            <p:spPr>
              <a:xfrm>
                <a:off x="1872" y="863"/>
                <a:ext cx="0" cy="62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1" name="Straight Connector 51"/>
              <p:cNvCxnSpPr/>
              <p:nvPr/>
            </p:nvCxnSpPr>
            <p:spPr>
              <a:xfrm>
                <a:off x="3744" y="863"/>
                <a:ext cx="0" cy="62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>
              <a:off x="3600" y="336"/>
              <a:ext cx="0" cy="37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2003" name="Group 77"/>
          <p:cNvGrpSpPr>
            <a:grpSpLocks/>
          </p:cNvGrpSpPr>
          <p:nvPr/>
        </p:nvGrpSpPr>
        <p:grpSpPr bwMode="auto">
          <a:xfrm>
            <a:off x="3657600" y="1066800"/>
            <a:ext cx="1981200" cy="4191000"/>
            <a:chOff x="3792" y="768"/>
            <a:chExt cx="1584" cy="3120"/>
          </a:xfrm>
        </p:grpSpPr>
        <p:grpSp>
          <p:nvGrpSpPr>
            <p:cNvPr id="82004" name="Group 42"/>
            <p:cNvGrpSpPr>
              <a:grpSpLocks/>
            </p:cNvGrpSpPr>
            <p:nvPr/>
          </p:nvGrpSpPr>
          <p:grpSpPr bwMode="auto">
            <a:xfrm>
              <a:off x="3840" y="1075"/>
              <a:ext cx="1536" cy="2568"/>
              <a:chOff x="1872" y="864"/>
              <a:chExt cx="1872" cy="3120"/>
            </a:xfrm>
          </p:grpSpPr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MY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72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48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96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24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81992" name="Rectangle 17"/>
              <p:cNvSpPr/>
              <p:nvPr/>
            </p:nvSpPr>
            <p:spPr>
              <a:xfrm>
                <a:off x="1872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81993" name="Rectangle 18"/>
              <p:cNvSpPr/>
              <p:nvPr/>
            </p:nvSpPr>
            <p:spPr>
              <a:xfrm>
                <a:off x="2496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81994" name="Rectangle 18"/>
              <p:cNvSpPr/>
              <p:nvPr/>
            </p:nvSpPr>
            <p:spPr>
              <a:xfrm>
                <a:off x="3024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81999" name="Rectangle 17"/>
              <p:cNvSpPr/>
              <p:nvPr/>
            </p:nvSpPr>
            <p:spPr>
              <a:xfrm>
                <a:off x="3648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81986" name="Line 66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1987" name="Line 67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1988" name="Line 68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1989" name="Line 69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0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872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1" name="Straight Connector 51"/>
              <p:cNvCxnSpPr/>
              <p:nvPr/>
            </p:nvCxnSpPr>
            <p:spPr>
              <a:xfrm>
                <a:off x="3744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995" name="Picture 77" descr="2237692503_fa5ceed6e2_o"/>
            <p:cNvPicPr>
              <a:picLocks noChangeAspect="1" noChangeArrowheads="1"/>
            </p:cNvPicPr>
            <p:nvPr/>
          </p:nvPicPr>
          <p:blipFill>
            <a:blip r:embed="rId2"/>
            <a:srcRect l="66667" t="24490" r="20000" b="15399"/>
            <a:stretch>
              <a:fillRect/>
            </a:stretch>
          </p:blipFill>
          <p:spPr bwMode="auto">
            <a:xfrm>
              <a:off x="3792" y="1056"/>
              <a:ext cx="816" cy="264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81996" name="Line 76"/>
            <p:cNvSpPr>
              <a:spLocks noChangeShapeType="1"/>
            </p:cNvSpPr>
            <p:nvPr/>
          </p:nvSpPr>
          <p:spPr bwMode="auto">
            <a:xfrm flipH="1">
              <a:off x="4588" y="768"/>
              <a:ext cx="20" cy="31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1998" name="AutoShape 78"/>
          <p:cNvSpPr>
            <a:spLocks noChangeArrowheads="1"/>
          </p:cNvSpPr>
          <p:nvPr/>
        </p:nvSpPr>
        <p:spPr bwMode="auto">
          <a:xfrm>
            <a:off x="2590800" y="32766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AutoShape 78"/>
          <p:cNvSpPr>
            <a:spLocks noChangeArrowheads="1"/>
          </p:cNvSpPr>
          <p:nvPr/>
        </p:nvSpPr>
        <p:spPr bwMode="auto">
          <a:xfrm>
            <a:off x="5791200" y="3276600"/>
            <a:ext cx="609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" name="Group 9"/>
          <p:cNvGrpSpPr>
            <a:grpSpLocks/>
          </p:cNvGrpSpPr>
          <p:nvPr/>
        </p:nvGrpSpPr>
        <p:grpSpPr bwMode="auto">
          <a:xfrm>
            <a:off x="6629400" y="1524000"/>
            <a:ext cx="2057400" cy="3581400"/>
            <a:chOff x="4655544" y="1968033"/>
            <a:chExt cx="2577947" cy="3214665"/>
          </a:xfrm>
        </p:grpSpPr>
        <p:sp>
          <p:nvSpPr>
            <p:cNvPr id="78" name="Rectangle 77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 rot="-5400000">
              <a:off x="5629355" y="994223"/>
              <a:ext cx="630326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8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Group 4"/>
          <p:cNvGraphicFramePr>
            <a:graphicFrameLocks noGrp="1"/>
          </p:cNvGraphicFramePr>
          <p:nvPr/>
        </p:nvGraphicFramePr>
        <p:xfrm>
          <a:off x="5241925" y="509588"/>
          <a:ext cx="1600200" cy="2590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5214937" y="47148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5748337" y="4794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6286500" y="4794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Oval 33"/>
          <p:cNvSpPr>
            <a:spLocks noChangeArrowheads="1"/>
          </p:cNvSpPr>
          <p:nvPr/>
        </p:nvSpPr>
        <p:spPr bwMode="auto">
          <a:xfrm>
            <a:off x="6811962" y="4794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5214937" y="30575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5754687" y="306546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6286500" y="306546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Oval 37"/>
          <p:cNvSpPr>
            <a:spLocks noChangeArrowheads="1"/>
          </p:cNvSpPr>
          <p:nvPr/>
        </p:nvSpPr>
        <p:spPr bwMode="auto">
          <a:xfrm>
            <a:off x="6810375" y="306546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5757862" y="15113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auto">
          <a:xfrm>
            <a:off x="6281737" y="15113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Oval 40"/>
          <p:cNvSpPr>
            <a:spLocks noChangeArrowheads="1"/>
          </p:cNvSpPr>
          <p:nvPr/>
        </p:nvSpPr>
        <p:spPr bwMode="auto">
          <a:xfrm>
            <a:off x="5753100" y="20288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6281737" y="20288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426" name="Group 42"/>
          <p:cNvGraphicFramePr>
            <a:graphicFrameLocks noGrp="1"/>
          </p:cNvGraphicFramePr>
          <p:nvPr/>
        </p:nvGraphicFramePr>
        <p:xfrm>
          <a:off x="5233987" y="511175"/>
          <a:ext cx="1600200" cy="2590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52" name="Line 68"/>
          <p:cNvSpPr>
            <a:spLocks noChangeShapeType="1"/>
          </p:cNvSpPr>
          <p:nvPr/>
        </p:nvSpPr>
        <p:spPr bwMode="auto">
          <a:xfrm>
            <a:off x="5227637" y="520700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3" name="Line 69"/>
          <p:cNvSpPr>
            <a:spLocks noChangeShapeType="1"/>
          </p:cNvSpPr>
          <p:nvPr/>
        </p:nvSpPr>
        <p:spPr bwMode="auto">
          <a:xfrm>
            <a:off x="6834187" y="50482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4" name="Line 70"/>
          <p:cNvSpPr>
            <a:spLocks noChangeShapeType="1"/>
          </p:cNvSpPr>
          <p:nvPr/>
        </p:nvSpPr>
        <p:spPr bwMode="auto">
          <a:xfrm>
            <a:off x="5233987" y="5048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5" name="Line 71"/>
          <p:cNvSpPr>
            <a:spLocks noChangeShapeType="1"/>
          </p:cNvSpPr>
          <p:nvPr/>
        </p:nvSpPr>
        <p:spPr bwMode="auto">
          <a:xfrm>
            <a:off x="6300787" y="5048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6" name="Line 72"/>
          <p:cNvSpPr>
            <a:spLocks noChangeShapeType="1"/>
          </p:cNvSpPr>
          <p:nvPr/>
        </p:nvSpPr>
        <p:spPr bwMode="auto">
          <a:xfrm>
            <a:off x="5233987" y="30956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7" name="Line 73"/>
          <p:cNvSpPr>
            <a:spLocks noChangeShapeType="1"/>
          </p:cNvSpPr>
          <p:nvPr/>
        </p:nvSpPr>
        <p:spPr bwMode="auto">
          <a:xfrm>
            <a:off x="6300787" y="30956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8" name="Line 74"/>
          <p:cNvSpPr>
            <a:spLocks noChangeShapeType="1"/>
          </p:cNvSpPr>
          <p:nvPr/>
        </p:nvSpPr>
        <p:spPr bwMode="auto">
          <a:xfrm>
            <a:off x="5767387" y="20288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9" name="Line 75"/>
          <p:cNvSpPr>
            <a:spLocks noChangeShapeType="1"/>
          </p:cNvSpPr>
          <p:nvPr/>
        </p:nvSpPr>
        <p:spPr bwMode="auto">
          <a:xfrm>
            <a:off x="6300787" y="20288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0" name="Line 76"/>
          <p:cNvSpPr>
            <a:spLocks noChangeShapeType="1"/>
          </p:cNvSpPr>
          <p:nvPr/>
        </p:nvSpPr>
        <p:spPr bwMode="auto">
          <a:xfrm>
            <a:off x="5767387" y="4921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1" name="Line 77"/>
          <p:cNvSpPr>
            <a:spLocks noChangeShapeType="1"/>
          </p:cNvSpPr>
          <p:nvPr/>
        </p:nvSpPr>
        <p:spPr bwMode="auto">
          <a:xfrm>
            <a:off x="6300787" y="4921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2" name="Line 78"/>
          <p:cNvSpPr>
            <a:spLocks noChangeShapeType="1"/>
          </p:cNvSpPr>
          <p:nvPr/>
        </p:nvSpPr>
        <p:spPr bwMode="auto">
          <a:xfrm>
            <a:off x="5767387" y="15271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3" name="Line 79"/>
          <p:cNvSpPr>
            <a:spLocks noChangeShapeType="1"/>
          </p:cNvSpPr>
          <p:nvPr/>
        </p:nvSpPr>
        <p:spPr bwMode="auto">
          <a:xfrm>
            <a:off x="5767387" y="20415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4" name="Line 80"/>
          <p:cNvSpPr>
            <a:spLocks noChangeShapeType="1"/>
          </p:cNvSpPr>
          <p:nvPr/>
        </p:nvSpPr>
        <p:spPr bwMode="auto">
          <a:xfrm>
            <a:off x="6032500" y="393700"/>
            <a:ext cx="0" cy="2844800"/>
          </a:xfrm>
          <a:prstGeom prst="line">
            <a:avLst/>
          </a:prstGeom>
          <a:noFill/>
          <a:ln w="9525">
            <a:solidFill>
              <a:srgbClr val="F71919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599" name="Group 215"/>
          <p:cNvGraphicFramePr>
            <a:graphicFrameLocks noGrp="1"/>
          </p:cNvGraphicFramePr>
          <p:nvPr/>
        </p:nvGraphicFramePr>
        <p:xfrm>
          <a:off x="1925638" y="3813175"/>
          <a:ext cx="1600200" cy="2590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25" name="Oval 241"/>
          <p:cNvSpPr>
            <a:spLocks noChangeArrowheads="1"/>
          </p:cNvSpPr>
          <p:nvPr/>
        </p:nvSpPr>
        <p:spPr bwMode="auto">
          <a:xfrm>
            <a:off x="1905000" y="37814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26" name="Oval 242"/>
          <p:cNvSpPr>
            <a:spLocks noChangeArrowheads="1"/>
          </p:cNvSpPr>
          <p:nvPr/>
        </p:nvSpPr>
        <p:spPr bwMode="auto">
          <a:xfrm>
            <a:off x="2435225" y="37830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27" name="Oval 243"/>
          <p:cNvSpPr>
            <a:spLocks noChangeArrowheads="1"/>
          </p:cNvSpPr>
          <p:nvPr/>
        </p:nvSpPr>
        <p:spPr bwMode="auto">
          <a:xfrm>
            <a:off x="2970213" y="37830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29" name="Oval 245"/>
          <p:cNvSpPr>
            <a:spLocks noChangeArrowheads="1"/>
          </p:cNvSpPr>
          <p:nvPr/>
        </p:nvSpPr>
        <p:spPr bwMode="auto">
          <a:xfrm>
            <a:off x="1905000" y="63738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0" name="Oval 246"/>
          <p:cNvSpPr>
            <a:spLocks noChangeArrowheads="1"/>
          </p:cNvSpPr>
          <p:nvPr/>
        </p:nvSpPr>
        <p:spPr bwMode="auto">
          <a:xfrm>
            <a:off x="2438400" y="636905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1" name="Oval 247"/>
          <p:cNvSpPr>
            <a:spLocks noChangeArrowheads="1"/>
          </p:cNvSpPr>
          <p:nvPr/>
        </p:nvSpPr>
        <p:spPr bwMode="auto">
          <a:xfrm>
            <a:off x="2970213" y="636905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3" name="Oval 249"/>
          <p:cNvSpPr>
            <a:spLocks noChangeArrowheads="1"/>
          </p:cNvSpPr>
          <p:nvPr/>
        </p:nvSpPr>
        <p:spPr bwMode="auto">
          <a:xfrm>
            <a:off x="2441575" y="481488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4" name="Oval 250"/>
          <p:cNvSpPr>
            <a:spLocks noChangeArrowheads="1"/>
          </p:cNvSpPr>
          <p:nvPr/>
        </p:nvSpPr>
        <p:spPr bwMode="auto">
          <a:xfrm>
            <a:off x="2965450" y="481488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5" name="Oval 251"/>
          <p:cNvSpPr>
            <a:spLocks noChangeArrowheads="1"/>
          </p:cNvSpPr>
          <p:nvPr/>
        </p:nvSpPr>
        <p:spPr bwMode="auto">
          <a:xfrm>
            <a:off x="2436813" y="53324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6" name="Oval 252"/>
          <p:cNvSpPr>
            <a:spLocks noChangeArrowheads="1"/>
          </p:cNvSpPr>
          <p:nvPr/>
        </p:nvSpPr>
        <p:spPr bwMode="auto">
          <a:xfrm>
            <a:off x="2965450" y="53324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7" name="Line 253"/>
          <p:cNvSpPr>
            <a:spLocks noChangeShapeType="1"/>
          </p:cNvSpPr>
          <p:nvPr/>
        </p:nvSpPr>
        <p:spPr bwMode="auto">
          <a:xfrm>
            <a:off x="1925638" y="381317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39" name="Line 255"/>
          <p:cNvSpPr>
            <a:spLocks noChangeShapeType="1"/>
          </p:cNvSpPr>
          <p:nvPr/>
        </p:nvSpPr>
        <p:spPr bwMode="auto">
          <a:xfrm>
            <a:off x="1925638" y="38131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0" name="Line 256"/>
          <p:cNvSpPr>
            <a:spLocks noChangeShapeType="1"/>
          </p:cNvSpPr>
          <p:nvPr/>
        </p:nvSpPr>
        <p:spPr bwMode="auto">
          <a:xfrm>
            <a:off x="2992438" y="38131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1" name="Line 257"/>
          <p:cNvSpPr>
            <a:spLocks noChangeShapeType="1"/>
          </p:cNvSpPr>
          <p:nvPr/>
        </p:nvSpPr>
        <p:spPr bwMode="auto">
          <a:xfrm>
            <a:off x="1925638" y="64039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2" name="Line 258"/>
          <p:cNvSpPr>
            <a:spLocks noChangeShapeType="1"/>
          </p:cNvSpPr>
          <p:nvPr/>
        </p:nvSpPr>
        <p:spPr bwMode="auto">
          <a:xfrm>
            <a:off x="2992438" y="64039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3" name="Line 259"/>
          <p:cNvSpPr>
            <a:spLocks noChangeShapeType="1"/>
          </p:cNvSpPr>
          <p:nvPr/>
        </p:nvSpPr>
        <p:spPr bwMode="auto">
          <a:xfrm>
            <a:off x="2459038" y="533717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4" name="Line 260"/>
          <p:cNvSpPr>
            <a:spLocks noChangeShapeType="1"/>
          </p:cNvSpPr>
          <p:nvPr/>
        </p:nvSpPr>
        <p:spPr bwMode="auto">
          <a:xfrm>
            <a:off x="2992438" y="533717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5" name="Line 261"/>
          <p:cNvSpPr>
            <a:spLocks noChangeShapeType="1"/>
          </p:cNvSpPr>
          <p:nvPr/>
        </p:nvSpPr>
        <p:spPr bwMode="auto">
          <a:xfrm>
            <a:off x="2459038" y="380047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6" name="Line 262"/>
          <p:cNvSpPr>
            <a:spLocks noChangeShapeType="1"/>
          </p:cNvSpPr>
          <p:nvPr/>
        </p:nvSpPr>
        <p:spPr bwMode="auto">
          <a:xfrm>
            <a:off x="2992438" y="380047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7" name="Line 263"/>
          <p:cNvSpPr>
            <a:spLocks noChangeShapeType="1"/>
          </p:cNvSpPr>
          <p:nvPr/>
        </p:nvSpPr>
        <p:spPr bwMode="auto">
          <a:xfrm>
            <a:off x="2459038" y="48355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8" name="Line 264"/>
          <p:cNvSpPr>
            <a:spLocks noChangeShapeType="1"/>
          </p:cNvSpPr>
          <p:nvPr/>
        </p:nvSpPr>
        <p:spPr bwMode="auto">
          <a:xfrm>
            <a:off x="2459038" y="53498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9" name="Line 265"/>
          <p:cNvSpPr>
            <a:spLocks noChangeShapeType="1"/>
          </p:cNvSpPr>
          <p:nvPr/>
        </p:nvSpPr>
        <p:spPr bwMode="auto">
          <a:xfrm>
            <a:off x="2725738" y="3609975"/>
            <a:ext cx="0" cy="31115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50" name="Rectangle 266"/>
          <p:cNvSpPr>
            <a:spLocks noChangeArrowheads="1"/>
          </p:cNvSpPr>
          <p:nvPr/>
        </p:nvSpPr>
        <p:spPr bwMode="auto">
          <a:xfrm>
            <a:off x="2733675" y="3584575"/>
            <a:ext cx="884238" cy="290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720" name="Picture 336"/>
          <p:cNvPicPr>
            <a:picLocks noChangeAspect="1" noChangeArrowheads="1"/>
          </p:cNvPicPr>
          <p:nvPr/>
        </p:nvPicPr>
        <p:blipFill>
          <a:blip r:embed="rId2"/>
          <a:srcRect r="56250" b="16667"/>
          <a:stretch>
            <a:fillRect/>
          </a:stretch>
        </p:blipFill>
        <p:spPr bwMode="auto">
          <a:xfrm>
            <a:off x="6248400" y="3810000"/>
            <a:ext cx="213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21" name="Line 337"/>
          <p:cNvSpPr>
            <a:spLocks noChangeShapeType="1"/>
          </p:cNvSpPr>
          <p:nvPr/>
        </p:nvSpPr>
        <p:spPr bwMode="auto">
          <a:xfrm>
            <a:off x="3810000" y="646430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2" name="Text Box 338"/>
          <p:cNvSpPr txBox="1">
            <a:spLocks noChangeArrowheads="1"/>
          </p:cNvSpPr>
          <p:nvPr/>
        </p:nvSpPr>
        <p:spPr bwMode="auto">
          <a:xfrm>
            <a:off x="2362200" y="762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CC3300"/>
                </a:solidFill>
                <a:latin typeface=".VnArial Narrow" pitchFamily="34" charset="0"/>
              </a:rPr>
              <a:t>B­íc</a:t>
            </a:r>
            <a:r>
              <a:rPr lang="en-US" sz="2000" b="1" u="sng" dirty="0">
                <a:solidFill>
                  <a:srgbClr val="CC3300"/>
                </a:solidFill>
                <a:latin typeface=".VnArial Narrow" pitchFamily="34" charset="0"/>
              </a:rPr>
              <a:t> 1:</a:t>
            </a:r>
            <a:r>
              <a:rPr lang="en-US" sz="2000" dirty="0">
                <a:solidFill>
                  <a:srgbClr val="CC3300"/>
                </a:solidFill>
                <a:latin typeface=".VnArial Narrow" pitchFamily="34" charset="0"/>
              </a:rPr>
              <a:t> KÎ </a:t>
            </a:r>
            <a:r>
              <a:rPr lang="en-US" sz="2000" dirty="0" err="1">
                <a:solidFill>
                  <a:srgbClr val="CC3300"/>
                </a:solidFill>
                <a:latin typeface=".VnArial Narrow" pitchFamily="34" charset="0"/>
              </a:rPr>
              <a:t>ch</a:t>
            </a:r>
            <a:r>
              <a:rPr lang="en-US" sz="2000" dirty="0">
                <a:solidFill>
                  <a:srgbClr val="CC3300"/>
                </a:solidFill>
                <a:latin typeface=".VnArial Narrow" pitchFamily="34" charset="0"/>
              </a:rPr>
              <a:t>÷   H, </a:t>
            </a:r>
          </a:p>
        </p:txBody>
      </p:sp>
      <p:sp>
        <p:nvSpPr>
          <p:cNvPr id="16723" name="Text Box 339"/>
          <p:cNvSpPr txBox="1">
            <a:spLocks noChangeArrowheads="1"/>
          </p:cNvSpPr>
          <p:nvPr/>
        </p:nvSpPr>
        <p:spPr bwMode="auto">
          <a:xfrm>
            <a:off x="444500" y="3276600"/>
            <a:ext cx="283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CC3300"/>
                </a:solidFill>
                <a:latin typeface=".VnArial Narrow" pitchFamily="34" charset="0"/>
              </a:rPr>
              <a:t>B­íc</a:t>
            </a:r>
            <a:r>
              <a:rPr lang="en-US" sz="2000" b="1" u="sng" dirty="0">
                <a:solidFill>
                  <a:srgbClr val="CC3300"/>
                </a:solidFill>
                <a:latin typeface=".VnArial Narrow" pitchFamily="34" charset="0"/>
              </a:rPr>
              <a:t> 2:</a:t>
            </a:r>
            <a:r>
              <a:rPr lang="en-US" sz="2000" dirty="0">
                <a:solidFill>
                  <a:srgbClr val="CC3300"/>
                </a:solidFill>
                <a:latin typeface=".VnArial Narrow" pitchFamily="34" charset="0"/>
              </a:rPr>
              <a:t> C¾t </a:t>
            </a:r>
            <a:r>
              <a:rPr lang="en-US" sz="2000" dirty="0" err="1">
                <a:solidFill>
                  <a:srgbClr val="CC3300"/>
                </a:solidFill>
                <a:latin typeface=".VnArial Narrow" pitchFamily="34" charset="0"/>
              </a:rPr>
              <a:t>ch</a:t>
            </a:r>
            <a:r>
              <a:rPr lang="en-US" sz="2000" dirty="0">
                <a:solidFill>
                  <a:srgbClr val="CC3300"/>
                </a:solidFill>
                <a:latin typeface=".VnArial Narrow" pitchFamily="34" charset="0"/>
              </a:rPr>
              <a:t>÷   </a:t>
            </a:r>
            <a:r>
              <a:rPr lang="en-US" sz="2000" dirty="0" smtClean="0">
                <a:solidFill>
                  <a:srgbClr val="CC3300"/>
                </a:solidFill>
                <a:latin typeface=".VnArial Narrow" pitchFamily="34" charset="0"/>
              </a:rPr>
              <a:t>H</a:t>
            </a:r>
            <a:endParaRPr lang="en-US" sz="2000" dirty="0">
              <a:solidFill>
                <a:srgbClr val="CC3300"/>
              </a:solidFill>
              <a:latin typeface=".VnArial Narrow" pitchFamily="34" charset="0"/>
            </a:endParaRPr>
          </a:p>
        </p:txBody>
      </p:sp>
      <p:sp>
        <p:nvSpPr>
          <p:cNvPr id="16724" name="Text Box 340"/>
          <p:cNvSpPr txBox="1">
            <a:spLocks noChangeArrowheads="1"/>
          </p:cNvSpPr>
          <p:nvPr/>
        </p:nvSpPr>
        <p:spPr bwMode="auto">
          <a:xfrm>
            <a:off x="4495800" y="32766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CC3300"/>
                </a:solidFill>
                <a:latin typeface=".VnArial Narrow" pitchFamily="34" charset="0"/>
              </a:rPr>
              <a:t>B­íc</a:t>
            </a:r>
            <a:r>
              <a:rPr lang="en-US" sz="2000" b="1" u="sng" dirty="0">
                <a:solidFill>
                  <a:srgbClr val="CC3300"/>
                </a:solidFill>
                <a:latin typeface=".VnArial Narrow" pitchFamily="34" charset="0"/>
              </a:rPr>
              <a:t> 3:</a:t>
            </a:r>
            <a:r>
              <a:rPr lang="en-US" sz="2000" dirty="0">
                <a:solidFill>
                  <a:srgbClr val="CC3300"/>
                </a:solidFill>
                <a:latin typeface=".VnArial Narrow" pitchFamily="34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.VnArial Narrow" pitchFamily="34" charset="0"/>
              </a:rPr>
              <a:t>D¸n</a:t>
            </a:r>
            <a:r>
              <a:rPr lang="en-US" sz="2000" dirty="0">
                <a:solidFill>
                  <a:srgbClr val="CC3300"/>
                </a:solidFill>
                <a:latin typeface=".VnArial Narrow" pitchFamily="34" charset="0"/>
              </a:rPr>
              <a:t> </a:t>
            </a:r>
            <a:r>
              <a:rPr lang="en-US" sz="2000" dirty="0" err="1">
                <a:solidFill>
                  <a:srgbClr val="CC3300"/>
                </a:solidFill>
                <a:latin typeface=".VnArial Narrow" pitchFamily="34" charset="0"/>
              </a:rPr>
              <a:t>ch</a:t>
            </a:r>
            <a:r>
              <a:rPr lang="en-US" sz="2000" dirty="0">
                <a:solidFill>
                  <a:srgbClr val="CC3300"/>
                </a:solidFill>
                <a:latin typeface=".VnArial Narrow" pitchFamily="34" charset="0"/>
              </a:rPr>
              <a:t>÷   </a:t>
            </a:r>
            <a:r>
              <a:rPr lang="en-US" sz="2000" dirty="0" smtClean="0">
                <a:solidFill>
                  <a:srgbClr val="CC3300"/>
                </a:solidFill>
                <a:latin typeface=".VnArial Narrow" pitchFamily="34" charset="0"/>
              </a:rPr>
              <a:t>H</a:t>
            </a:r>
            <a:endParaRPr lang="en-US" sz="2000" dirty="0">
              <a:solidFill>
                <a:srgbClr val="CC33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1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1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1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1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1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1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1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1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1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" grpId="0" animBg="1"/>
      <p:bldP spid="16415" grpId="0" animBg="1"/>
      <p:bldP spid="16416" grpId="0" animBg="1"/>
      <p:bldP spid="16417" grpId="0" animBg="1"/>
      <p:bldP spid="16418" grpId="0" animBg="1"/>
      <p:bldP spid="16419" grpId="0" animBg="1"/>
      <p:bldP spid="16420" grpId="0" animBg="1"/>
      <p:bldP spid="16421" grpId="0" animBg="1"/>
      <p:bldP spid="16422" grpId="0" animBg="1"/>
      <p:bldP spid="16423" grpId="0" animBg="1"/>
      <p:bldP spid="16424" grpId="0" animBg="1"/>
      <p:bldP spid="16425" grpId="0" animBg="1"/>
      <p:bldP spid="16452" grpId="0" animBg="1"/>
      <p:bldP spid="16453" grpId="0" animBg="1"/>
      <p:bldP spid="16454" grpId="0" animBg="1"/>
      <p:bldP spid="16455" grpId="0" animBg="1"/>
      <p:bldP spid="16456" grpId="0" animBg="1"/>
      <p:bldP spid="16457" grpId="0" animBg="1"/>
      <p:bldP spid="16458" grpId="0" animBg="1"/>
      <p:bldP spid="16459" grpId="0" animBg="1"/>
      <p:bldP spid="16460" grpId="0" animBg="1"/>
      <p:bldP spid="16461" grpId="0" animBg="1"/>
      <p:bldP spid="16462" grpId="0" animBg="1"/>
      <p:bldP spid="16463" grpId="0" animBg="1"/>
      <p:bldP spid="16464" grpId="0" animBg="1"/>
      <p:bldP spid="16625" grpId="0" animBg="1"/>
      <p:bldP spid="16626" grpId="0" animBg="1"/>
      <p:bldP spid="16627" grpId="0" animBg="1"/>
      <p:bldP spid="16629" grpId="0" animBg="1"/>
      <p:bldP spid="16630" grpId="0" animBg="1"/>
      <p:bldP spid="16631" grpId="0" animBg="1"/>
      <p:bldP spid="16633" grpId="0" animBg="1"/>
      <p:bldP spid="16634" grpId="0" animBg="1"/>
      <p:bldP spid="16635" grpId="0" animBg="1"/>
      <p:bldP spid="16636" grpId="0" animBg="1"/>
      <p:bldP spid="16637" grpId="0" animBg="1"/>
      <p:bldP spid="16639" grpId="0" animBg="1"/>
      <p:bldP spid="16640" grpId="0" animBg="1"/>
      <p:bldP spid="16641" grpId="0" animBg="1"/>
      <p:bldP spid="16642" grpId="0" animBg="1"/>
      <p:bldP spid="16643" grpId="0" animBg="1"/>
      <p:bldP spid="16644" grpId="0" animBg="1"/>
      <p:bldP spid="16645" grpId="0" animBg="1"/>
      <p:bldP spid="16646" grpId="0" animBg="1"/>
      <p:bldP spid="16647" grpId="0" animBg="1"/>
      <p:bldP spid="16648" grpId="0" animBg="1"/>
      <p:bldP spid="16649" grpId="0" animBg="1"/>
      <p:bldP spid="16650" grpId="0" animBg="1"/>
      <p:bldP spid="16721" grpId="0" animBg="1"/>
      <p:bldP spid="16722" grpId="0"/>
      <p:bldP spid="16723" grpId="0"/>
      <p:bldP spid="167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1" name="Picture 19" descr="scan000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7" name="Picture 13" descr="scan000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scan000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inhn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685800"/>
            <a:ext cx="8229600" cy="5562600"/>
            <a:chOff x="204" y="0"/>
            <a:chExt cx="2457" cy="208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75784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75786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Tiết học kết thúc</a:t>
                  </a:r>
                </a:p>
              </p:txBody>
            </p:sp>
            <p:sp>
              <p:nvSpPr>
                <p:cNvPr id="75787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5783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0" name="Rectangle 10"/>
          <p:cNvSpPr>
            <a:spLocks noChangeArrowheads="1"/>
          </p:cNvSpPr>
          <p:nvPr/>
        </p:nvSpPr>
        <p:spPr bwMode="auto">
          <a:xfrm>
            <a:off x="-457200" y="5486400"/>
            <a:ext cx="8153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4700" name="Picture 7" descr="F:\thanksCL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14400" y="209550"/>
            <a:ext cx="39243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64 0.00717 C -0.10555 -0.07431 0.01771 -0.15556 0.1198 -0.13056 C 0.22188 -0.10556 0.34827 0.06736 0.3842 0.15763 C 0.42014 0.24791 0.40174 0.35185 0.33594 0.41134 C 0.27014 0.47083 0.03646 0.44074 -0.01093 0.51458 C -0.05833 0.58842 0.09341 0.81342 0.05191 0.85439 C 0.01042 0.89537 -0.18368 0.84606 -0.2592 0.75972 C -0.33507 0.67338 -0.43125 0.41574 -0.40277 0.33611 C -0.3743 0.25648 -0.19132 0.33611 -0.08836 0.2824 C 0.01459 0.2287 0.15868 0.05277 0.21493 0.01342 C 0.27118 -0.02593 0.24011 0.03865 0.24879 0.04583 C 0.25747 0.053 0.26789 0.04675 0.2665 0.05648 C 0.26511 0.0662 0.24462 0.09213 0.24063 0.10393 C 0.23664 0.11574 0.23941 0.12152 0.24236 0.12754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56</Words>
  <Application>Microsoft Office PowerPoint</Application>
  <PresentationFormat>Trình chiếu trên màn hình (4:3)</PresentationFormat>
  <Paragraphs>12</Paragraphs>
  <Slides>11</Slides>
  <Notes>2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11</vt:i4>
      </vt:variant>
    </vt:vector>
  </HeadingPairs>
  <TitlesOfParts>
    <vt:vector size="12" baseType="lpstr">
      <vt:lpstr>Office Theme</vt:lpstr>
      <vt:lpstr>Bản chiếu 1</vt:lpstr>
      <vt:lpstr>Bản chiếu 2</vt:lpstr>
      <vt:lpstr>Bản chiếu 3</vt:lpstr>
      <vt:lpstr>Bản chiếu 4</vt:lpstr>
      <vt:lpstr>Bản chiếu 5</vt:lpstr>
      <vt:lpstr>Bản chiếu 6</vt:lpstr>
      <vt:lpstr>Bản chiếu 7</vt:lpstr>
      <vt:lpstr>Bản chiếu 8</vt:lpstr>
      <vt:lpstr>Bản chiếu 9</vt:lpstr>
      <vt:lpstr>Bản chiếu 10</vt:lpstr>
      <vt:lpstr>Bản chiếu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</cp:revision>
  <dcterms:created xsi:type="dcterms:W3CDTF">2017-01-18T22:03:39Z</dcterms:created>
  <dcterms:modified xsi:type="dcterms:W3CDTF">2018-01-10T15:56:14Z</dcterms:modified>
</cp:coreProperties>
</file>