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5" r:id="rId2"/>
    <p:sldId id="281" r:id="rId3"/>
    <p:sldId id="274" r:id="rId4"/>
    <p:sldId id="266" r:id="rId5"/>
    <p:sldId id="267" r:id="rId6"/>
    <p:sldId id="272" r:id="rId7"/>
    <p:sldId id="271" r:id="rId8"/>
    <p:sldId id="269" r:id="rId9"/>
    <p:sldId id="278" r:id="rId10"/>
    <p:sldId id="277" r:id="rId11"/>
    <p:sldId id="275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99"/>
    <a:srgbClr val="0000FF"/>
    <a:srgbClr val="CC0000"/>
    <a:srgbClr val="CCFF66"/>
    <a:srgbClr val="006600"/>
    <a:srgbClr val="9900FF"/>
    <a:srgbClr val="00FF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88" autoAdjust="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27F2-BC42-4CFC-8A53-1878629A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BFC3-C7A9-4F38-9222-81690A23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0337-7A5F-410B-BA2D-B85CD3C9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5808-014B-44C0-9C51-CF46BFF0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7793-2636-41B2-B94A-21C2DFAA3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9AED-C3AA-466E-827C-81B4A09C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4A4-3F65-4D38-B528-20AA0DF3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F055-D4D2-4E72-ADAB-94E9D2E2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0D45-DCD5-4CEA-8D59-521D8EEE1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CA2E-7C64-4ADE-956F-5AB9B95D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562C0-434E-45AD-BE71-78D499E07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8A09-636B-4304-8212-072FA89B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69F4-F02C-403B-883C-59373CEDF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F985C26-7D20-43BD-AA29-CE2468B4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2100"/>
            <a:ext cx="8382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</a:rPr>
              <a:t>            Bài 17: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</a:rPr>
              <a:t>Cắt, dán chữ :</a:t>
            </a:r>
            <a:endParaRPr lang="en-US" sz="6000" b="1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0" b="1" smtClean="0">
                <a:solidFill>
                  <a:schemeClr val="hlink"/>
                </a:solidFill>
                <a:latin typeface="Arial"/>
              </a:rPr>
              <a:t>VUI VẺ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12291" name="Picture 6" descr="scan00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9800"/>
            <a:ext cx="91440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latin typeface="Arial"/>
              </a:rPr>
              <a:t>TIÊU CHÍ ĐÁNH GIÁ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latin typeface="Arial"/>
              </a:rPr>
              <a:t>* Đủ số lượng chữ ( 5 chữ ) và dấu hỏi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latin typeface="Arial"/>
              </a:rPr>
              <a:t>* Kích thước : - Chiều dài 5 ô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latin typeface="Arial"/>
              </a:rPr>
              <a:t>			        - Chiều rộng : Chữ </a:t>
            </a:r>
            <a:r>
              <a:rPr lang="en-US" sz="3600" smtClean="0">
                <a:solidFill>
                  <a:srgbClr val="FF0000"/>
                </a:solidFill>
                <a:latin typeface="Arial"/>
              </a:rPr>
              <a:t>I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  là 1ô, chữ </a:t>
            </a:r>
            <a:r>
              <a:rPr lang="en-US" sz="3600" smtClean="0">
                <a:solidFill>
                  <a:srgbClr val="FF0000"/>
                </a:solidFill>
                <a:latin typeface="Arial"/>
              </a:rPr>
              <a:t>V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 là 3 ô, chữ </a:t>
            </a:r>
            <a:r>
              <a:rPr lang="en-US" sz="3600" smtClean="0">
                <a:solidFill>
                  <a:srgbClr val="FF0000"/>
                </a:solidFill>
                <a:latin typeface="Arial"/>
              </a:rPr>
              <a:t>U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 là 3 ô, chữ </a:t>
            </a:r>
            <a:r>
              <a:rPr lang="en-US" sz="3600" smtClean="0">
                <a:solidFill>
                  <a:srgbClr val="FF0000"/>
                </a:solidFill>
                <a:latin typeface="Arial"/>
              </a:rPr>
              <a:t>E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 là 2 ô rưỡi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latin typeface="Arial"/>
              </a:rPr>
              <a:t>* Cách dán : - Mỗi chữ cái cách nhau 1 ô, 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latin typeface="Arial"/>
              </a:rPr>
              <a:t>			      - Chữ </a:t>
            </a:r>
            <a:r>
              <a:rPr lang="en-US" sz="3600" smtClean="0">
                <a:solidFill>
                  <a:srgbClr val="CC0000"/>
                </a:solidFill>
                <a:latin typeface="Arial"/>
              </a:rPr>
              <a:t>VUI 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và chữ </a:t>
            </a:r>
            <a:r>
              <a:rPr lang="en-US" sz="3600" smtClean="0">
                <a:solidFill>
                  <a:srgbClr val="CC0000"/>
                </a:solidFill>
                <a:latin typeface="Arial"/>
              </a:rPr>
              <a:t>VẺ 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cách nhau 2 ô		</a:t>
            </a:r>
            <a:r>
              <a:rPr lang="en-US" sz="4000" smtClean="0">
                <a:solidFill>
                  <a:schemeClr val="hlink"/>
                </a:solidFill>
                <a:latin typeface="Arial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sz="4000" smtClean="0">
                <a:solidFill>
                  <a:schemeClr val="hlink"/>
                </a:solidFill>
                <a:latin typeface="Arial"/>
              </a:rPr>
              <a:t>				- </a:t>
            </a:r>
            <a:r>
              <a:rPr lang="en-US" sz="3600" smtClean="0">
                <a:solidFill>
                  <a:schemeClr val="hlink"/>
                </a:solidFill>
                <a:latin typeface="Arial"/>
              </a:rPr>
              <a:t>Dấu hỏi ở trên chữ </a:t>
            </a:r>
            <a:r>
              <a:rPr lang="en-US" sz="3600" smtClean="0">
                <a:solidFill>
                  <a:srgbClr val="CC0000"/>
                </a:solidFill>
                <a:latin typeface="Arial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-2857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latin typeface="Arial"/>
              </a:rPr>
              <a:t>Củng cố- dặn dò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smtClean="0">
                <a:latin typeface="Arial"/>
              </a:rPr>
              <a:t> </a:t>
            </a:r>
            <a:r>
              <a:rPr lang="en-US" sz="4400" b="1" smtClean="0">
                <a:solidFill>
                  <a:srgbClr val="CC0000"/>
                </a:solidFill>
                <a:latin typeface="Arial"/>
              </a:rPr>
              <a:t>* </a:t>
            </a:r>
            <a:r>
              <a:rPr lang="en-US" sz="4400" b="1" u="sng" smtClean="0">
                <a:solidFill>
                  <a:srgbClr val="CC0000"/>
                </a:solidFill>
                <a:effectLst/>
                <a:latin typeface="Arial"/>
              </a:rPr>
              <a:t>Bước 1</a:t>
            </a:r>
            <a:r>
              <a:rPr lang="en-US" sz="4400" b="1" smtClean="0">
                <a:solidFill>
                  <a:srgbClr val="CC0000"/>
                </a:solidFill>
                <a:latin typeface="Arial"/>
              </a:rPr>
              <a:t> :</a:t>
            </a:r>
            <a:r>
              <a:rPr lang="en-US" sz="4400" b="1" smtClean="0">
                <a:solidFill>
                  <a:schemeClr val="hlink"/>
                </a:solidFill>
                <a:latin typeface="Arial"/>
              </a:rPr>
              <a:t> Kẻ, cắt chữ cái của chữ VUI VẺ và dấu hỏi (    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400" b="1" smtClean="0">
                <a:solidFill>
                  <a:schemeClr val="hlink"/>
                </a:solidFill>
                <a:latin typeface="Arial"/>
              </a:rPr>
              <a:t>Kích thước chữ </a:t>
            </a:r>
            <a:r>
              <a:rPr lang="en-US" sz="4400" b="1" smtClean="0">
                <a:solidFill>
                  <a:srgbClr val="CC0000"/>
                </a:solidFill>
                <a:latin typeface="Arial"/>
              </a:rPr>
              <a:t>V, U</a:t>
            </a:r>
            <a:r>
              <a:rPr lang="en-US" sz="4400" b="1" smtClean="0">
                <a:solidFill>
                  <a:schemeClr val="hlink"/>
                </a:solidFill>
                <a:latin typeface="Arial"/>
              </a:rPr>
              <a:t> có chiều dài 5 ô, rộng 3 ô.Chữ </a:t>
            </a:r>
            <a:r>
              <a:rPr lang="en-US" sz="4400" b="1" smtClean="0">
                <a:solidFill>
                  <a:srgbClr val="CC0000"/>
                </a:solidFill>
                <a:latin typeface="Arial"/>
              </a:rPr>
              <a:t>E</a:t>
            </a:r>
            <a:r>
              <a:rPr lang="en-US" sz="4400" b="1" smtClean="0">
                <a:solidFill>
                  <a:schemeClr val="hlink"/>
                </a:solidFill>
                <a:latin typeface="Arial"/>
              </a:rPr>
              <a:t> có chiều dài 5 ô, rộng 2 ô rưỡi. Chữ </a:t>
            </a:r>
            <a:r>
              <a:rPr lang="en-US" sz="4400" b="1" smtClean="0">
                <a:solidFill>
                  <a:srgbClr val="CC0000"/>
                </a:solidFill>
                <a:latin typeface="Arial"/>
              </a:rPr>
              <a:t>I</a:t>
            </a:r>
            <a:r>
              <a:rPr lang="en-US" sz="4400" b="1" smtClean="0">
                <a:solidFill>
                  <a:schemeClr val="hlink"/>
                </a:solidFill>
                <a:latin typeface="Arial"/>
              </a:rPr>
              <a:t> có chiều dài 5 ô rộng 1ô..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400" b="1" smtClean="0">
                <a:solidFill>
                  <a:schemeClr val="hlink"/>
                </a:solidFill>
                <a:latin typeface="Arial"/>
              </a:rPr>
              <a:t>Cắt dấu hỏi (    ) trong 1 ô vuông . Chú ý kẻ mặt trái của giấy màu.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600200"/>
            <a:ext cx="582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572000"/>
            <a:ext cx="582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19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latin typeface="Arial"/>
              </a:rPr>
              <a:t>Củng cố- dặn dò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smtClean="0">
                <a:solidFill>
                  <a:srgbClr val="CC0000"/>
                </a:solidFill>
                <a:latin typeface="Arial"/>
              </a:rPr>
              <a:t>*</a:t>
            </a:r>
            <a:r>
              <a:rPr lang="en-US" sz="3600" b="1" smtClean="0">
                <a:solidFill>
                  <a:schemeClr val="hlink"/>
                </a:solidFill>
                <a:latin typeface="Arial"/>
              </a:rPr>
              <a:t> </a:t>
            </a:r>
            <a:r>
              <a:rPr lang="en-US" sz="3600" b="1" u="sng" smtClean="0">
                <a:solidFill>
                  <a:srgbClr val="CC0000"/>
                </a:solidFill>
                <a:effectLst/>
                <a:latin typeface="Arial"/>
              </a:rPr>
              <a:t>Bước 2</a:t>
            </a:r>
            <a:r>
              <a:rPr lang="en-US" sz="3600" b="1" smtClean="0">
                <a:solidFill>
                  <a:srgbClr val="CC0000"/>
                </a:solidFill>
                <a:latin typeface="Arial"/>
              </a:rPr>
              <a:t> :</a:t>
            </a:r>
            <a:r>
              <a:rPr lang="en-US" sz="3600" b="1" smtClean="0">
                <a:solidFill>
                  <a:schemeClr val="hlink"/>
                </a:solidFill>
                <a:latin typeface="Arial"/>
              </a:rPr>
              <a:t> Dán thành chữ VUI VẺ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hlink"/>
                </a:solidFill>
                <a:latin typeface="Arial"/>
              </a:rPr>
              <a:t>Kẻ một đường chuẩn, xếp các chữ đã cắt được trên đường chuẩn, mỗi chữ cái cách nhau 1 ô. Giữa chữ </a:t>
            </a:r>
            <a:r>
              <a:rPr lang="en-US" sz="3600" b="1" smtClean="0">
                <a:solidFill>
                  <a:srgbClr val="CC0000"/>
                </a:solidFill>
                <a:latin typeface="Arial"/>
              </a:rPr>
              <a:t>VUI</a:t>
            </a:r>
            <a:r>
              <a:rPr lang="en-US" sz="3600" b="1" smtClean="0">
                <a:solidFill>
                  <a:schemeClr val="hlink"/>
                </a:solidFill>
                <a:latin typeface="Arial"/>
              </a:rPr>
              <a:t> và chữ </a:t>
            </a:r>
            <a:r>
              <a:rPr lang="en-US" sz="3600" b="1" smtClean="0">
                <a:solidFill>
                  <a:srgbClr val="CC0000"/>
                </a:solidFill>
                <a:latin typeface="Arial"/>
              </a:rPr>
              <a:t>VẺ</a:t>
            </a:r>
            <a:r>
              <a:rPr lang="en-US" sz="3600" b="1" smtClean="0">
                <a:solidFill>
                  <a:schemeClr val="hlink"/>
                </a:solidFill>
                <a:latin typeface="Arial"/>
              </a:rPr>
              <a:t> cách nhau 2 ô. </a:t>
            </a:r>
            <a:r>
              <a:rPr lang="en-US" sz="3600" b="1" smtClean="0">
                <a:solidFill>
                  <a:srgbClr val="CC0000"/>
                </a:solidFill>
                <a:latin typeface="Arial"/>
              </a:rPr>
              <a:t>Dán dấu hỏi đặt trên chữ 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hlink"/>
                </a:solidFill>
                <a:latin typeface="Arial"/>
              </a:rPr>
              <a:t>Bôi hồ vào mặt kẻ ô của từng chữ và dán vào các vị trí đã ướm, dán chữ cái trước, dán dấu hỏi sau.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hlink"/>
                </a:solidFill>
                <a:latin typeface="Arial"/>
              </a:rPr>
              <a:t>Đặt tờ giấy nháp lên trên các chữ vừa dán, miết nhẹ cho các chữ dính phẳng vào giấy.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 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4099" name="Picture 6" descr="scan00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17725"/>
            <a:ext cx="9144000" cy="47402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       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47115" name="Picture 11" descr="scan0016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1981200"/>
            <a:ext cx="2057400" cy="3505200"/>
          </a:xfrm>
          <a:noFill/>
        </p:spPr>
      </p:pic>
      <p:pic>
        <p:nvPicPr>
          <p:cNvPr id="47116" name="Picture 12" descr="scan001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1981200"/>
            <a:ext cx="1600200" cy="3505200"/>
          </a:xfrm>
          <a:noFill/>
        </p:spPr>
      </p:pic>
      <p:pic>
        <p:nvPicPr>
          <p:cNvPr id="47117" name="Picture 13" descr="scan0017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1981200"/>
            <a:ext cx="685800" cy="3594100"/>
          </a:xfrm>
          <a:noFill/>
        </p:spPr>
      </p:pic>
      <p:pic>
        <p:nvPicPr>
          <p:cNvPr id="47120" name="Picture 16" descr="scan0009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1981200"/>
            <a:ext cx="22860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</a:rPr>
              <a:t>Bài 17: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13331" name="Picture 19" descr="scan00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   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26637" name="Picture 13" descr="scan000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</a:rPr>
              <a:t> Bài 17: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41989" name="Picture 5" descr="scan000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</a:rPr>
              <a:t>Bài 17: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35845" name="Picture 5" descr="scan000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      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30726" name="Picture 6" descr="V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91440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Arial"/>
              </a:rPr>
              <a:t> Bài 17: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/>
              </a:rPr>
              <a:t>Cắt, dán chữ :</a:t>
            </a:r>
            <a:r>
              <a:rPr lang="en-US" sz="400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/>
              </a:rPr>
              <a:t>VUI VẺ</a:t>
            </a:r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522</TotalTime>
  <Words>315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Ocean</vt:lpstr>
      <vt:lpstr>            Bài 17: Cắt, dán chữ :</vt:lpstr>
      <vt:lpstr> Bài 17: Cắt, dán chữ : VUI VẺ</vt:lpstr>
      <vt:lpstr>       Bài 17: Cắt, dán chữ : VUI VẺ</vt:lpstr>
      <vt:lpstr>Bài 17: Cắt, dán chữ : VUI VẺ</vt:lpstr>
      <vt:lpstr>   Bài 17: Cắt, dán chữ : VUI VẺ</vt:lpstr>
      <vt:lpstr> Bài 17: Cắt, dán chữ : VUI VẺ</vt:lpstr>
      <vt:lpstr>Bài 17: Cắt, dán chữ : VUI VẺ</vt:lpstr>
      <vt:lpstr>      Bài 17: Cắt, dán chữ : VUI VẺ</vt:lpstr>
      <vt:lpstr> Bài 17: Cắt, dán chữ : VUI VẺ</vt:lpstr>
      <vt:lpstr>Bài 17: Cắt, dán chữ : VUI VẺ</vt:lpstr>
      <vt:lpstr>TIÊU CHÍ ĐÁNH GIÁ</vt:lpstr>
      <vt:lpstr>Củng cố- dặn dò</vt:lpstr>
      <vt:lpstr>Củng cố- dặn dò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63</cp:revision>
  <dcterms:created xsi:type="dcterms:W3CDTF">2006-02-09T14:14:03Z</dcterms:created>
  <dcterms:modified xsi:type="dcterms:W3CDTF">2016-06-29T09:53:41Z</dcterms:modified>
</cp:coreProperties>
</file>