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0"/>
  </p:notesMasterIdLst>
  <p:sldIdLst>
    <p:sldId id="276" r:id="rId2"/>
    <p:sldId id="256" r:id="rId3"/>
    <p:sldId id="278" r:id="rId4"/>
    <p:sldId id="259" r:id="rId5"/>
    <p:sldId id="272" r:id="rId6"/>
    <p:sldId id="290" r:id="rId7"/>
    <p:sldId id="260" r:id="rId8"/>
    <p:sldId id="262" r:id="rId9"/>
    <p:sldId id="265" r:id="rId10"/>
    <p:sldId id="279" r:id="rId11"/>
    <p:sldId id="280" r:id="rId12"/>
    <p:sldId id="281" r:id="rId13"/>
    <p:sldId id="282" r:id="rId14"/>
    <p:sldId id="283" r:id="rId15"/>
    <p:sldId id="289" r:id="rId16"/>
    <p:sldId id="284" r:id="rId17"/>
    <p:sldId id="287" r:id="rId18"/>
    <p:sldId id="286"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00"/>
    <a:srgbClr val="0000FF"/>
    <a:srgbClr val="000000"/>
    <a:srgbClr val="CC0099"/>
    <a:srgbClr val="FFCC00"/>
    <a:srgbClr val="800080"/>
    <a:srgbClr val="6633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71" autoAdjust="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8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8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8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00973E0-50E7-4D89-B01E-A40DDF20BE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30516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30516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31369F71-5065-49BF-9259-2F6F68C3EE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2D6DA57-9419-43A0-B286-F825036DAC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BC95419-2125-41AA-B80F-D78DF7E37E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4B536249-7111-4C14-9B51-36393CA423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903FE3A-C7B6-4A33-B27F-D5B7570352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DC567CB-C7B3-490F-A0E2-BAE5941201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C7A9E49-5379-4631-8CAA-0CDCA731B2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E0E6A16-0AAD-4298-919C-BBB221EDB2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4793516-FE6D-4A47-A0F3-4C2AA17081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AE6F10D-99F6-4A2F-8698-902A6D2EE2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8BF5830-154F-4555-9C67-1DABC0DF4E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4A1A29D-936B-4C2B-9E2C-241CC2DEA4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CCFF"/>
            </a:gs>
            <a:gs pos="50000">
              <a:srgbClr val="FFCCCC"/>
            </a:gs>
            <a:gs pos="100000">
              <a:srgbClr val="66CCFF"/>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413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30413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30413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8D0A6BF-892B-42F6-8989-1928D4D89464}"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59"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9"/>
          <p:cNvGrpSpPr>
            <a:grpSpLocks/>
          </p:cNvGrpSpPr>
          <p:nvPr/>
        </p:nvGrpSpPr>
        <p:grpSpPr bwMode="auto">
          <a:xfrm>
            <a:off x="2819400" y="2971800"/>
            <a:ext cx="4495800" cy="1323975"/>
            <a:chOff x="1968" y="1998"/>
            <a:chExt cx="2016" cy="834"/>
          </a:xfrm>
        </p:grpSpPr>
        <p:sp>
          <p:nvSpPr>
            <p:cNvPr id="3077" name="WordArt 6"/>
            <p:cNvSpPr>
              <a:spLocks noChangeArrowheads="1" noChangeShapeType="1" noTextEdit="1"/>
            </p:cNvSpPr>
            <p:nvPr/>
          </p:nvSpPr>
          <p:spPr bwMode="auto">
            <a:xfrm>
              <a:off x="1968" y="1998"/>
              <a:ext cx="2016" cy="738"/>
            </a:xfrm>
            <a:prstGeom prst="rect">
              <a:avLst/>
            </a:prstGeom>
          </p:spPr>
          <p:txBody>
            <a:bodyPr wrap="none" fromWordArt="1">
              <a:prstTxWarp prst="textPlain">
                <a:avLst>
                  <a:gd name="adj" fmla="val 50000"/>
                </a:avLst>
              </a:prstTxWarp>
            </a:bodyPr>
            <a:lstStyle/>
            <a:p>
              <a:pPr algn="ctr"/>
              <a:r>
                <a:rPr lang="vi-VN" sz="3600" b="1" kern="1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Môn: Tập đọc - Kể chuyện</a:t>
              </a:r>
              <a:endParaRPr lang="en-US" sz="3600" b="1" kern="1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3078" name="Line 8"/>
            <p:cNvSpPr>
              <a:spLocks noChangeShapeType="1"/>
            </p:cNvSpPr>
            <p:nvPr/>
          </p:nvSpPr>
          <p:spPr bwMode="auto">
            <a:xfrm>
              <a:off x="2016" y="2832"/>
              <a:ext cx="1968" cy="0"/>
            </a:xfrm>
            <a:prstGeom prst="line">
              <a:avLst/>
            </a:prstGeom>
            <a:noFill/>
            <a:ln w="76200">
              <a:solidFill>
                <a:srgbClr val="006600"/>
              </a:solidFill>
              <a:round/>
              <a:headEnd/>
              <a:tailEnd/>
            </a:ln>
            <a:effectLst>
              <a:outerShdw dist="107763" dir="18900000" algn="ctr" rotWithShape="0">
                <a:schemeClr val="bg2">
                  <a:alpha val="50000"/>
                </a:schemeClr>
              </a:outerShdw>
            </a:effectLst>
          </p:spPr>
          <p:txBody>
            <a:bodyPr/>
            <a:lstStyle/>
            <a:p>
              <a:pPr>
                <a:defRPr/>
              </a:pPr>
              <a:endParaRPr lang="en-US"/>
            </a:p>
          </p:txBody>
        </p:sp>
      </p:grpSp>
      <p:sp>
        <p:nvSpPr>
          <p:cNvPr id="3075" name="WordArt 11"/>
          <p:cNvSpPr>
            <a:spLocks noChangeArrowheads="1" noChangeShapeType="1" noTextEdit="1"/>
          </p:cNvSpPr>
          <p:nvPr/>
        </p:nvSpPr>
        <p:spPr bwMode="auto">
          <a:xfrm>
            <a:off x="1143000" y="4800600"/>
            <a:ext cx="7343775" cy="1047750"/>
          </a:xfrm>
          <a:prstGeom prst="rect">
            <a:avLst/>
          </a:prstGeom>
        </p:spPr>
        <p:txBody>
          <a:bodyPr wrap="none" fromWordArt="1">
            <a:prstTxWarp prst="textPlain">
              <a:avLst>
                <a:gd name="adj" fmla="val 50000"/>
              </a:avLst>
            </a:prstTxWarp>
          </a:bodyPr>
          <a:lstStyle/>
          <a:p>
            <a:pPr algn="ctr"/>
            <a:r>
              <a:rPr lang="en-US" sz="3600" b="1" kern="10">
                <a:ln w="19050">
                  <a:solidFill>
                    <a:srgbClr val="FFCC00"/>
                  </a:solidFill>
                  <a:prstDash val="sysDot"/>
                  <a:round/>
                  <a:headEnd/>
                  <a:tailEnd/>
                </a:ln>
                <a:solidFill>
                  <a:srgbClr val="0000FF"/>
                </a:solidFill>
                <a:effectLst>
                  <a:outerShdw dist="35921" dir="2700000" algn="ctr" rotWithShape="0">
                    <a:srgbClr val="990000"/>
                  </a:outerShdw>
                </a:effectLst>
                <a:latin typeface="Arial"/>
                <a:cs typeface="Arial"/>
              </a:rPr>
              <a:t>Bài: Đôi bạn</a:t>
            </a:r>
          </a:p>
        </p:txBody>
      </p:sp>
      <p:pic>
        <p:nvPicPr>
          <p:cNvPr id="307212" name="Picture 12" descr="hoa 2"/>
          <p:cNvPicPr>
            <a:picLocks noChangeAspect="1" noChangeArrowheads="1" noCrop="1"/>
          </p:cNvPicPr>
          <p:nvPr/>
        </p:nvPicPr>
        <p:blipFill>
          <a:blip r:embed="rId2"/>
          <a:srcRect/>
          <a:stretch>
            <a:fillRect/>
          </a:stretch>
        </p:blipFill>
        <p:spPr bwMode="auto">
          <a:xfrm>
            <a:off x="3733800" y="1295400"/>
            <a:ext cx="2057400" cy="19050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7212"/>
                                        </p:tgtEl>
                                        <p:attrNameLst>
                                          <p:attrName>style.visibility</p:attrName>
                                        </p:attrNameLst>
                                      </p:cBhvr>
                                      <p:to>
                                        <p:strVal val="visible"/>
                                      </p:to>
                                    </p:set>
                                    <p:anim calcmode="lin" valueType="num">
                                      <p:cBhvr>
                                        <p:cTn id="7" dur="1000" fill="hold"/>
                                        <p:tgtEl>
                                          <p:spTgt spid="307212"/>
                                        </p:tgtEl>
                                        <p:attrNameLst>
                                          <p:attrName>ppt_w</p:attrName>
                                        </p:attrNameLst>
                                      </p:cBhvr>
                                      <p:tavLst>
                                        <p:tav tm="0">
                                          <p:val>
                                            <p:strVal val="#ppt_w+.3"/>
                                          </p:val>
                                        </p:tav>
                                        <p:tav tm="100000">
                                          <p:val>
                                            <p:strVal val="#ppt_w"/>
                                          </p:val>
                                        </p:tav>
                                      </p:tavLst>
                                    </p:anim>
                                    <p:anim calcmode="lin" valueType="num">
                                      <p:cBhvr>
                                        <p:cTn id="8" dur="1000" fill="hold"/>
                                        <p:tgtEl>
                                          <p:spTgt spid="307212"/>
                                        </p:tgtEl>
                                        <p:attrNameLst>
                                          <p:attrName>ppt_h</p:attrName>
                                        </p:attrNameLst>
                                      </p:cBhvr>
                                      <p:tavLst>
                                        <p:tav tm="0">
                                          <p:val>
                                            <p:strVal val="#ppt_h"/>
                                          </p:val>
                                        </p:tav>
                                        <p:tav tm="100000">
                                          <p:val>
                                            <p:strVal val="#ppt_h"/>
                                          </p:val>
                                        </p:tav>
                                      </p:tavLst>
                                    </p:anim>
                                    <p:animEffect transition="in" filter="fade">
                                      <p:cBhvr>
                                        <p:cTn id="9" dur="1000"/>
                                        <p:tgtEl>
                                          <p:spTgt spid="307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371600" y="0"/>
            <a:ext cx="6019800" cy="1446213"/>
          </a:xfrm>
          <a:prstGeom prst="rect">
            <a:avLst/>
          </a:prstGeom>
          <a:noFill/>
          <a:ln w="9525">
            <a:noFill/>
            <a:miter lim="800000"/>
            <a:headEnd/>
            <a:tailEnd/>
          </a:ln>
        </p:spPr>
        <p:txBody>
          <a:bodyPr>
            <a:spAutoFit/>
          </a:bodyPr>
          <a:lstStyle/>
          <a:p>
            <a:pPr algn="ctr">
              <a:spcBef>
                <a:spcPct val="50000"/>
              </a:spcBef>
            </a:pPr>
            <a:r>
              <a:rPr lang="en-US" sz="2400"/>
              <a:t>     </a:t>
            </a:r>
            <a:r>
              <a:rPr lang="en-US" sz="3600" b="1">
                <a:solidFill>
                  <a:srgbClr val="FF0066"/>
                </a:solidFill>
              </a:rPr>
              <a:t> </a:t>
            </a:r>
            <a:r>
              <a:rPr lang="en-US" sz="4400" b="1" u="sng">
                <a:solidFill>
                  <a:srgbClr val="FF0066"/>
                </a:solidFill>
              </a:rPr>
              <a:t>Tập đọc – Kể chuyện:</a:t>
            </a:r>
            <a:r>
              <a:rPr lang="en-US" sz="4400" b="1">
                <a:solidFill>
                  <a:srgbClr val="FF0066"/>
                </a:solidFill>
              </a:rPr>
              <a:t>   Đôi bạn</a:t>
            </a:r>
            <a:endParaRPr lang="en-US" sz="4400" b="1" u="sng">
              <a:solidFill>
                <a:srgbClr val="FF0066"/>
              </a:solidFill>
            </a:endParaRPr>
          </a:p>
        </p:txBody>
      </p:sp>
      <p:sp>
        <p:nvSpPr>
          <p:cNvPr id="11268" name="Rectangle 12"/>
          <p:cNvSpPr>
            <a:spLocks noChangeArrowheads="1"/>
          </p:cNvSpPr>
          <p:nvPr/>
        </p:nvSpPr>
        <p:spPr bwMode="auto">
          <a:xfrm>
            <a:off x="1143000" y="1981200"/>
            <a:ext cx="8001000" cy="914400"/>
          </a:xfrm>
          <a:prstGeom prst="rect">
            <a:avLst/>
          </a:prstGeom>
          <a:noFill/>
          <a:ln w="9525" algn="ctr">
            <a:noFill/>
            <a:round/>
            <a:headEnd/>
            <a:tailEnd/>
          </a:ln>
        </p:spPr>
        <p:txBody>
          <a:bodyPr/>
          <a:lstStyle/>
          <a:p>
            <a:r>
              <a:rPr lang="en-US" sz="3600" b="1">
                <a:solidFill>
                  <a:srgbClr val="0000E5"/>
                </a:solidFill>
                <a:cs typeface="Times New Roman" pitchFamily="18" charset="0"/>
              </a:rPr>
              <a:t>Câu 2. Mến thấy thị xã có gì lạ?</a:t>
            </a:r>
          </a:p>
        </p:txBody>
      </p:sp>
      <p:sp>
        <p:nvSpPr>
          <p:cNvPr id="11269" name="Rectangle 13"/>
          <p:cNvSpPr>
            <a:spLocks noChangeArrowheads="1"/>
          </p:cNvSpPr>
          <p:nvPr/>
        </p:nvSpPr>
        <p:spPr bwMode="auto">
          <a:xfrm>
            <a:off x="0" y="2819400"/>
            <a:ext cx="9144000" cy="3581400"/>
          </a:xfrm>
          <a:prstGeom prst="rect">
            <a:avLst/>
          </a:prstGeom>
          <a:noFill/>
          <a:ln w="9525" algn="ctr">
            <a:noFill/>
            <a:round/>
            <a:headEnd/>
            <a:tailEnd/>
          </a:ln>
        </p:spPr>
        <p:txBody>
          <a:bodyPr/>
          <a:lstStyle/>
          <a:p>
            <a:pPr algn="just"/>
            <a:r>
              <a:rPr lang="en-US" sz="3600">
                <a:solidFill>
                  <a:srgbClr val="0000E5"/>
                </a:solidFill>
                <a:cs typeface="Times New Roman" pitchFamily="18" charset="0"/>
              </a:rPr>
              <a:t>    </a:t>
            </a:r>
            <a:r>
              <a:rPr lang="en-US" sz="3600" b="1">
                <a:cs typeface="Times New Roman" pitchFamily="18" charset="0"/>
              </a:rPr>
              <a:t>Mến thấy cái gì ở thị xã cũng lạ. Thị xã có nhiều phố quá, phố nào cũng nhà ngói san sát, cái cao cái thấp, chẳng giống những ngôi nhà ở quê Mến; những dòng xe cộ đi lại nườm nượp, ban đêm đèn điện lấp lánh như sao sa.</a:t>
            </a:r>
          </a:p>
        </p:txBody>
      </p:sp>
      <p:sp>
        <p:nvSpPr>
          <p:cNvPr id="5" name="TextBox 4"/>
          <p:cNvSpPr txBox="1"/>
          <p:nvPr/>
        </p:nvSpPr>
        <p:spPr>
          <a:xfrm>
            <a:off x="4953000" y="1320800"/>
            <a:ext cx="2743200" cy="584200"/>
          </a:xfrm>
          <a:prstGeom prst="rect">
            <a:avLst/>
          </a:prstGeom>
          <a:noFill/>
        </p:spPr>
        <p:txBody>
          <a:bodyPr>
            <a:spAutoFit/>
          </a:bodyPr>
          <a:lstStyle/>
          <a:p>
            <a:pPr>
              <a:defRPr/>
            </a:pPr>
            <a:r>
              <a:rPr lang="en-US" sz="3200" b="1" i="1" dirty="0" err="1">
                <a:solidFill>
                  <a:schemeClr val="accent1">
                    <a:lumMod val="50000"/>
                  </a:schemeClr>
                </a:solidFill>
                <a:latin typeface="Arial"/>
                <a:cs typeface="Times New Roman" pitchFamily="18" charset="0"/>
              </a:rPr>
              <a:t>Nguyễn</a:t>
            </a:r>
            <a:r>
              <a:rPr lang="en-US" sz="3200" b="1" i="1" dirty="0">
                <a:solidFill>
                  <a:schemeClr val="accent1">
                    <a:lumMod val="50000"/>
                  </a:schemeClr>
                </a:solidFill>
                <a:latin typeface="Arial"/>
                <a:cs typeface="Times New Roman" pitchFamily="18" charset="0"/>
              </a:rPr>
              <a:t>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randombar(horizontal)">
                                      <p:cBhvr>
                                        <p:cTn id="1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828800" y="44450"/>
            <a:ext cx="52578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Kể chuyện:</a:t>
            </a:r>
            <a:r>
              <a:rPr lang="en-US" sz="4400" b="1">
                <a:solidFill>
                  <a:srgbClr val="FF0066"/>
                </a:solidFill>
              </a:rPr>
              <a:t>   Đôi bạn</a:t>
            </a:r>
            <a:endParaRPr lang="en-US" sz="4400" b="1" u="sng">
              <a:solidFill>
                <a:srgbClr val="FF0066"/>
              </a:solidFill>
            </a:endParaRPr>
          </a:p>
        </p:txBody>
      </p:sp>
      <p:sp>
        <p:nvSpPr>
          <p:cNvPr id="12292" name="Rectangle 5"/>
          <p:cNvSpPr>
            <a:spLocks noChangeArrowheads="1"/>
          </p:cNvSpPr>
          <p:nvPr/>
        </p:nvSpPr>
        <p:spPr bwMode="auto">
          <a:xfrm>
            <a:off x="533400" y="2133600"/>
            <a:ext cx="8382000" cy="1219200"/>
          </a:xfrm>
          <a:prstGeom prst="rect">
            <a:avLst/>
          </a:prstGeom>
          <a:noFill/>
          <a:ln w="9525">
            <a:noFill/>
            <a:miter lim="800000"/>
            <a:headEnd/>
            <a:tailEnd/>
          </a:ln>
        </p:spPr>
        <p:txBody>
          <a:bodyPr wrap="none" anchor="ctr"/>
          <a:lstStyle/>
          <a:p>
            <a:pPr algn="ctr"/>
            <a:r>
              <a:rPr lang="en-US" sz="3600" b="1">
                <a:solidFill>
                  <a:srgbClr val="0000E5"/>
                </a:solidFill>
              </a:rPr>
              <a:t>Em hãy tìm câu văn </a:t>
            </a:r>
          </a:p>
          <a:p>
            <a:pPr algn="ctr"/>
            <a:r>
              <a:rPr lang="en-US" sz="3600" b="1">
                <a:solidFill>
                  <a:srgbClr val="0000E5"/>
                </a:solidFill>
              </a:rPr>
              <a:t>có hình ảnh so sánh trong đoạn 1.</a:t>
            </a:r>
          </a:p>
        </p:txBody>
      </p:sp>
      <p:sp>
        <p:nvSpPr>
          <p:cNvPr id="12293" name="Rectangle 6"/>
          <p:cNvSpPr>
            <a:spLocks noChangeArrowheads="1"/>
          </p:cNvSpPr>
          <p:nvPr/>
        </p:nvSpPr>
        <p:spPr bwMode="auto">
          <a:xfrm>
            <a:off x="533400" y="3733800"/>
            <a:ext cx="7772400" cy="1219200"/>
          </a:xfrm>
          <a:prstGeom prst="rect">
            <a:avLst/>
          </a:prstGeom>
          <a:noFill/>
          <a:ln w="9525">
            <a:noFill/>
            <a:miter lim="800000"/>
            <a:headEnd/>
            <a:tailEnd/>
          </a:ln>
        </p:spPr>
        <p:txBody>
          <a:bodyPr wrap="none" anchor="ctr"/>
          <a:lstStyle/>
          <a:p>
            <a:pPr algn="ctr"/>
            <a:r>
              <a:rPr lang="en-US" sz="3600" b="1">
                <a:solidFill>
                  <a:srgbClr val="FF0000"/>
                </a:solidFill>
              </a:rPr>
              <a:t>Ban đêm, đèn điện sáng như sao sa.</a:t>
            </a:r>
          </a:p>
        </p:txBody>
      </p:sp>
      <p:sp>
        <p:nvSpPr>
          <p:cNvPr id="2" name="TextBox 4"/>
          <p:cNvSpPr txBox="1">
            <a:spLocks noChangeArrowheads="1"/>
          </p:cNvSpPr>
          <p:nvPr/>
        </p:nvSpPr>
        <p:spPr bwMode="auto">
          <a:xfrm>
            <a:off x="4724400" y="1320800"/>
            <a:ext cx="2743200" cy="584200"/>
          </a:xfrm>
          <a:prstGeom prst="rect">
            <a:avLst/>
          </a:prstGeom>
          <a:noFill/>
          <a:ln w="9525">
            <a:noFill/>
            <a:miter lim="800000"/>
            <a:headEnd/>
            <a:tailEnd/>
          </a:ln>
        </p:spPr>
        <p:txBody>
          <a:bodyPr>
            <a:spAutoFit/>
          </a:bodyPr>
          <a:lstStyle/>
          <a:p>
            <a:r>
              <a:rPr lang="en-US" sz="32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ppt_x</p:attrName>
                                        </p:attrNameLst>
                                      </p:cBhvr>
                                      <p:tavLst>
                                        <p:tav tm="0">
                                          <p:val>
                                            <p:strVal val="#ppt_x-.2"/>
                                          </p:val>
                                        </p:tav>
                                        <p:tav tm="100000">
                                          <p:val>
                                            <p:strVal val="#ppt_x"/>
                                          </p:val>
                                        </p:tav>
                                      </p:tavLst>
                                    </p:anim>
                                    <p:anim calcmode="lin" valueType="num">
                                      <p:cBhvr>
                                        <p:cTn id="8" dur="1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3"/>
                                        </p:tgtEl>
                                        <p:attrNameLst>
                                          <p:attrName>style.visibility</p:attrName>
                                        </p:attrNameLst>
                                      </p:cBhvr>
                                      <p:to>
                                        <p:strVal val="visible"/>
                                      </p:to>
                                    </p:set>
                                    <p:anim calcmode="lin" valueType="num">
                                      <p:cBhvr>
                                        <p:cTn id="14" dur="1000" fill="hold"/>
                                        <p:tgtEl>
                                          <p:spTgt spid="12293"/>
                                        </p:tgtEl>
                                        <p:attrNameLst>
                                          <p:attrName>ppt_w</p:attrName>
                                        </p:attrNameLst>
                                      </p:cBhvr>
                                      <p:tavLst>
                                        <p:tav tm="0">
                                          <p:val>
                                            <p:strVal val="#ppt_w*0.70"/>
                                          </p:val>
                                        </p:tav>
                                        <p:tav tm="100000">
                                          <p:val>
                                            <p:strVal val="#ppt_w"/>
                                          </p:val>
                                        </p:tav>
                                      </p:tavLst>
                                    </p:anim>
                                    <p:anim calcmode="lin" valueType="num">
                                      <p:cBhvr>
                                        <p:cTn id="15" dur="1000" fill="hold"/>
                                        <p:tgtEl>
                                          <p:spTgt spid="12293"/>
                                        </p:tgtEl>
                                        <p:attrNameLst>
                                          <p:attrName>ppt_h</p:attrName>
                                        </p:attrNameLst>
                                      </p:cBhvr>
                                      <p:tavLst>
                                        <p:tav tm="0">
                                          <p:val>
                                            <p:strVal val="#ppt_h"/>
                                          </p:val>
                                        </p:tav>
                                        <p:tav tm="100000">
                                          <p:val>
                                            <p:strVal val="#ppt_h"/>
                                          </p:val>
                                        </p:tav>
                                      </p:tavLst>
                                    </p:anim>
                                    <p:animEffect transition="in" filter="fade">
                                      <p:cBhvr>
                                        <p:cTn id="16"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0" y="2286000"/>
            <a:ext cx="9144000" cy="1219200"/>
          </a:xfrm>
          <a:prstGeom prst="rect">
            <a:avLst/>
          </a:prstGeom>
          <a:noFill/>
          <a:ln w="9525" algn="ctr">
            <a:noFill/>
            <a:round/>
            <a:headEnd/>
            <a:tailEnd/>
          </a:ln>
        </p:spPr>
        <p:txBody>
          <a:bodyPr/>
          <a:lstStyle/>
          <a:p>
            <a:r>
              <a:rPr lang="en-US" sz="3200" b="1">
                <a:solidFill>
                  <a:srgbClr val="0000FF"/>
                </a:solidFill>
                <a:cs typeface="Times New Roman" pitchFamily="18" charset="0"/>
              </a:rPr>
              <a:t>Câu 3. Mến đã có hành động gì đáng khen?</a:t>
            </a:r>
          </a:p>
        </p:txBody>
      </p:sp>
      <p:sp>
        <p:nvSpPr>
          <p:cNvPr id="13320" name="Rectangle 8"/>
          <p:cNvSpPr>
            <a:spLocks noChangeArrowheads="1"/>
          </p:cNvSpPr>
          <p:nvPr/>
        </p:nvSpPr>
        <p:spPr bwMode="auto">
          <a:xfrm>
            <a:off x="152400" y="3200400"/>
            <a:ext cx="8839200" cy="1905000"/>
          </a:xfrm>
          <a:prstGeom prst="rect">
            <a:avLst/>
          </a:prstGeom>
          <a:noFill/>
          <a:ln w="9525" algn="ctr">
            <a:noFill/>
            <a:round/>
            <a:headEnd/>
            <a:tailEnd/>
          </a:ln>
        </p:spPr>
        <p:txBody>
          <a:bodyPr/>
          <a:lstStyle/>
          <a:p>
            <a:r>
              <a:rPr lang="en-US" sz="3200">
                <a:solidFill>
                  <a:srgbClr val="0000FF"/>
                </a:solidFill>
                <a:cs typeface="Times New Roman" pitchFamily="18" charset="0"/>
              </a:rPr>
              <a:t>    </a:t>
            </a:r>
            <a:r>
              <a:rPr lang="en-US" sz="3200" b="1">
                <a:solidFill>
                  <a:srgbClr val="003300"/>
                </a:solidFill>
                <a:cs typeface="Times New Roman" pitchFamily="18" charset="0"/>
              </a:rPr>
              <a:t>Khi chơi ở công viên, nghe tiếng kêu cứu, Mến lập tức lao xuống hồ, cứu một em bé đang vùng vẫy tuyệt vọng.</a:t>
            </a:r>
          </a:p>
        </p:txBody>
      </p:sp>
      <p:sp>
        <p:nvSpPr>
          <p:cNvPr id="13316" name="Text Box 3"/>
          <p:cNvSpPr txBox="1">
            <a:spLocks noChangeArrowheads="1"/>
          </p:cNvSpPr>
          <p:nvPr/>
        </p:nvSpPr>
        <p:spPr bwMode="auto">
          <a:xfrm>
            <a:off x="1828800" y="44450"/>
            <a:ext cx="5257800" cy="1323975"/>
          </a:xfrm>
          <a:prstGeom prst="rect">
            <a:avLst/>
          </a:prstGeom>
          <a:noFill/>
          <a:ln w="9525">
            <a:noFill/>
            <a:miter lim="800000"/>
            <a:headEnd/>
            <a:tailEnd/>
          </a:ln>
        </p:spPr>
        <p:txBody>
          <a:bodyPr>
            <a:spAutoFit/>
          </a:bodyPr>
          <a:lstStyle/>
          <a:p>
            <a:pPr algn="ctr">
              <a:spcBef>
                <a:spcPct val="50000"/>
              </a:spcBef>
            </a:pPr>
            <a:r>
              <a:rPr lang="en-US" sz="4000" b="1" u="sng">
                <a:solidFill>
                  <a:srgbClr val="FF0066"/>
                </a:solidFill>
              </a:rPr>
              <a:t>Tập đọc- Kể chuyện:</a:t>
            </a:r>
            <a:r>
              <a:rPr lang="en-US" sz="4000" b="1">
                <a:solidFill>
                  <a:srgbClr val="FF0066"/>
                </a:solidFill>
              </a:rPr>
              <a:t>   Đôi bạn</a:t>
            </a:r>
            <a:endParaRPr lang="en-US" sz="4000" b="1" u="sng">
              <a:solidFill>
                <a:srgbClr val="FF0066"/>
              </a:solidFill>
            </a:endParaRPr>
          </a:p>
        </p:txBody>
      </p:sp>
      <p:sp>
        <p:nvSpPr>
          <p:cNvPr id="13317" name="TextBox 5"/>
          <p:cNvSpPr txBox="1">
            <a:spLocks noChangeArrowheads="1"/>
          </p:cNvSpPr>
          <p:nvPr/>
        </p:nvSpPr>
        <p:spPr bwMode="auto">
          <a:xfrm>
            <a:off x="4419600" y="1320800"/>
            <a:ext cx="2743200" cy="523875"/>
          </a:xfrm>
          <a:prstGeom prst="rect">
            <a:avLst/>
          </a:prstGeom>
          <a:noFill/>
          <a:ln w="9525">
            <a:noFill/>
            <a:miter lim="800000"/>
            <a:headEnd/>
            <a:tailEnd/>
          </a:ln>
        </p:spPr>
        <p:txBody>
          <a:bodyPr>
            <a:spAutoFit/>
          </a:bodyPr>
          <a:lstStyle/>
          <a:p>
            <a:r>
              <a:rPr lang="en-US" sz="28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strips(downLeft)">
                                      <p:cBhvr>
                                        <p:cTn id="7" dur="5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 calcmode="lin" valueType="num">
                                      <p:cBhvr>
                                        <p:cTn id="12" dur="500" fill="hold"/>
                                        <p:tgtEl>
                                          <p:spTgt spid="13320"/>
                                        </p:tgtEl>
                                        <p:attrNameLst>
                                          <p:attrName>ppt_w</p:attrName>
                                        </p:attrNameLst>
                                      </p:cBhvr>
                                      <p:tavLst>
                                        <p:tav tm="0">
                                          <p:val>
                                            <p:fltVal val="0"/>
                                          </p:val>
                                        </p:tav>
                                        <p:tav tm="100000">
                                          <p:val>
                                            <p:strVal val="#ppt_w"/>
                                          </p:val>
                                        </p:tav>
                                      </p:tavLst>
                                    </p:anim>
                                    <p:anim calcmode="lin" valueType="num">
                                      <p:cBhvr>
                                        <p:cTn id="13" dur="500" fill="hold"/>
                                        <p:tgtEl>
                                          <p:spTgt spid="13320"/>
                                        </p:tgtEl>
                                        <p:attrNameLst>
                                          <p:attrName>ppt_h</p:attrName>
                                        </p:attrNameLst>
                                      </p:cBhvr>
                                      <p:tavLst>
                                        <p:tav tm="0">
                                          <p:val>
                                            <p:fltVal val="0"/>
                                          </p:val>
                                        </p:tav>
                                        <p:tav tm="100000">
                                          <p:val>
                                            <p:strVal val="#ppt_h"/>
                                          </p:val>
                                        </p:tav>
                                      </p:tavLst>
                                    </p:anim>
                                    <p:anim calcmode="lin" valueType="num">
                                      <p:cBhvr>
                                        <p:cTn id="14" dur="500" fill="hold"/>
                                        <p:tgtEl>
                                          <p:spTgt spid="13320"/>
                                        </p:tgtEl>
                                        <p:attrNameLst>
                                          <p:attrName>style.rotation</p:attrName>
                                        </p:attrNameLst>
                                      </p:cBhvr>
                                      <p:tavLst>
                                        <p:tav tm="0">
                                          <p:val>
                                            <p:fltVal val="360"/>
                                          </p:val>
                                        </p:tav>
                                        <p:tav tm="100000">
                                          <p:val>
                                            <p:fltVal val="0"/>
                                          </p:val>
                                        </p:tav>
                                      </p:tavLst>
                                    </p:anim>
                                    <p:animEffect transition="in" filter="fade">
                                      <p:cBhvr>
                                        <p:cTn id="15"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41"/>
          <p:cNvSpPr>
            <a:spLocks noChangeArrowheads="1"/>
          </p:cNvSpPr>
          <p:nvPr/>
        </p:nvSpPr>
        <p:spPr bwMode="auto">
          <a:xfrm>
            <a:off x="0" y="2057400"/>
            <a:ext cx="9144000" cy="1219200"/>
          </a:xfrm>
          <a:prstGeom prst="rect">
            <a:avLst/>
          </a:prstGeom>
          <a:noFill/>
          <a:ln w="9525" algn="ctr">
            <a:noFill/>
            <a:round/>
            <a:headEnd/>
            <a:tailEnd/>
          </a:ln>
        </p:spPr>
        <p:txBody>
          <a:bodyPr/>
          <a:lstStyle/>
          <a:p>
            <a:r>
              <a:rPr lang="en-US" sz="3600">
                <a:solidFill>
                  <a:srgbClr val="0000FF"/>
                </a:solidFill>
                <a:cs typeface="Times New Roman" pitchFamily="18" charset="0"/>
              </a:rPr>
              <a:t>       </a:t>
            </a:r>
            <a:r>
              <a:rPr lang="en-US" sz="3600" b="1">
                <a:solidFill>
                  <a:srgbClr val="0000FF"/>
                </a:solidFill>
                <a:cs typeface="Times New Roman" pitchFamily="18" charset="0"/>
              </a:rPr>
              <a:t>Qua hành động này, em thấy Mến có đức tính gì đáng quý?</a:t>
            </a:r>
          </a:p>
        </p:txBody>
      </p:sp>
      <p:sp>
        <p:nvSpPr>
          <p:cNvPr id="14377" name="Rectangle 42"/>
          <p:cNvSpPr>
            <a:spLocks noChangeArrowheads="1"/>
          </p:cNvSpPr>
          <p:nvPr/>
        </p:nvSpPr>
        <p:spPr bwMode="auto">
          <a:xfrm>
            <a:off x="0" y="3581400"/>
            <a:ext cx="9144000" cy="1219200"/>
          </a:xfrm>
          <a:prstGeom prst="rect">
            <a:avLst/>
          </a:prstGeom>
          <a:noFill/>
          <a:ln w="9525" algn="ctr">
            <a:noFill/>
            <a:round/>
            <a:headEnd/>
            <a:tailEnd/>
          </a:ln>
        </p:spPr>
        <p:txBody>
          <a:bodyPr/>
          <a:lstStyle/>
          <a:p>
            <a:r>
              <a:rPr lang="en-US" sz="3600">
                <a:solidFill>
                  <a:srgbClr val="C00000"/>
                </a:solidFill>
                <a:cs typeface="Times New Roman" pitchFamily="18" charset="0"/>
              </a:rPr>
              <a:t>      </a:t>
            </a:r>
            <a:r>
              <a:rPr lang="en-US" sz="3600" b="1">
                <a:solidFill>
                  <a:srgbClr val="C00000"/>
                </a:solidFill>
                <a:cs typeface="Times New Roman" pitchFamily="18" charset="0"/>
              </a:rPr>
              <a:t>Mến dũng cảm và sẵn sàng cứu người, bạn còn rất khéo léo khi cứu cậu bé.</a:t>
            </a:r>
          </a:p>
        </p:txBody>
      </p:sp>
      <p:sp>
        <p:nvSpPr>
          <p:cNvPr id="14340" name="Text Box 3"/>
          <p:cNvSpPr txBox="1">
            <a:spLocks noChangeArrowheads="1"/>
          </p:cNvSpPr>
          <p:nvPr/>
        </p:nvSpPr>
        <p:spPr bwMode="auto">
          <a:xfrm>
            <a:off x="2057400" y="0"/>
            <a:ext cx="52578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Kể chuyện:</a:t>
            </a:r>
            <a:r>
              <a:rPr lang="en-US" sz="4400" b="1">
                <a:solidFill>
                  <a:srgbClr val="FF0066"/>
                </a:solidFill>
              </a:rPr>
              <a:t>   Đôi bạn</a:t>
            </a:r>
            <a:endParaRPr lang="en-US" sz="4400" b="1" u="sng">
              <a:solidFill>
                <a:srgbClr val="FF0066"/>
              </a:solidFill>
            </a:endParaRPr>
          </a:p>
        </p:txBody>
      </p:sp>
      <p:sp>
        <p:nvSpPr>
          <p:cNvPr id="14341" name="TextBox 6"/>
          <p:cNvSpPr txBox="1">
            <a:spLocks noChangeArrowheads="1"/>
          </p:cNvSpPr>
          <p:nvPr/>
        </p:nvSpPr>
        <p:spPr bwMode="auto">
          <a:xfrm>
            <a:off x="4800600" y="1320800"/>
            <a:ext cx="2743200" cy="584200"/>
          </a:xfrm>
          <a:prstGeom prst="rect">
            <a:avLst/>
          </a:prstGeom>
          <a:noFill/>
          <a:ln w="9525">
            <a:noFill/>
            <a:miter lim="800000"/>
            <a:headEnd/>
            <a:tailEnd/>
          </a:ln>
        </p:spPr>
        <p:txBody>
          <a:bodyPr>
            <a:spAutoFit/>
          </a:bodyPr>
          <a:lstStyle/>
          <a:p>
            <a:r>
              <a:rPr lang="en-US" sz="3200" b="1" i="1">
                <a:solidFill>
                  <a:srgbClr val="00206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76"/>
                                        </p:tgtEl>
                                        <p:attrNameLst>
                                          <p:attrName>style.visibility</p:attrName>
                                        </p:attrNameLst>
                                      </p:cBhvr>
                                      <p:to>
                                        <p:strVal val="visible"/>
                                      </p:to>
                                    </p:set>
                                    <p:animEffect transition="in" filter="randombar(horizontal)">
                                      <p:cBhvr>
                                        <p:cTn id="7" dur="500"/>
                                        <p:tgtEl>
                                          <p:spTgt spid="14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77"/>
                                        </p:tgtEl>
                                        <p:attrNameLst>
                                          <p:attrName>style.visibility</p:attrName>
                                        </p:attrNameLst>
                                      </p:cBhvr>
                                      <p:to>
                                        <p:strVal val="visible"/>
                                      </p:to>
                                    </p:set>
                                    <p:animEffect transition="in" filter="checkerboard(across)">
                                      <p:cBhvr>
                                        <p:cTn id="12" dur="500"/>
                                        <p:tgtEl>
                                          <p:spTgt spid="14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6" grpId="0"/>
      <p:bldP spid="143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ChangeArrowheads="1"/>
          </p:cNvSpPr>
          <p:nvPr/>
        </p:nvSpPr>
        <p:spPr bwMode="auto">
          <a:xfrm>
            <a:off x="0" y="2438400"/>
            <a:ext cx="9144000" cy="1905000"/>
          </a:xfrm>
          <a:prstGeom prst="rect">
            <a:avLst/>
          </a:prstGeom>
          <a:noFill/>
          <a:ln w="9525" algn="ctr">
            <a:noFill/>
            <a:round/>
            <a:headEnd/>
            <a:tailEnd/>
          </a:ln>
        </p:spPr>
        <p:txBody>
          <a:bodyPr/>
          <a:lstStyle/>
          <a:p>
            <a:r>
              <a:rPr lang="en-US" sz="3200">
                <a:solidFill>
                  <a:srgbClr val="0000FF"/>
                </a:solidFill>
                <a:cs typeface="Times New Roman" pitchFamily="18" charset="0"/>
              </a:rPr>
              <a:t>     </a:t>
            </a:r>
            <a:r>
              <a:rPr lang="en-US" sz="3200" b="1">
                <a:solidFill>
                  <a:srgbClr val="0000FF"/>
                </a:solidFill>
                <a:cs typeface="Times New Roman" pitchFamily="18" charset="0"/>
              </a:rPr>
              <a:t>Khi biết chuyện, bố Thành đã nói gì? Em hiểu như thế nào về câu nói ấy? </a:t>
            </a:r>
          </a:p>
        </p:txBody>
      </p:sp>
      <p:sp>
        <p:nvSpPr>
          <p:cNvPr id="15363" name="Rectangle 4"/>
          <p:cNvSpPr>
            <a:spLocks noChangeArrowheads="1"/>
          </p:cNvSpPr>
          <p:nvPr/>
        </p:nvSpPr>
        <p:spPr bwMode="auto">
          <a:xfrm>
            <a:off x="1143000" y="3733800"/>
            <a:ext cx="6477000" cy="1219200"/>
          </a:xfrm>
          <a:prstGeom prst="rect">
            <a:avLst/>
          </a:prstGeom>
          <a:noFill/>
          <a:ln w="9525" algn="ctr">
            <a:noFill/>
            <a:round/>
            <a:headEnd/>
            <a:tailEnd/>
          </a:ln>
        </p:spPr>
        <p:txBody>
          <a:bodyPr/>
          <a:lstStyle/>
          <a:p>
            <a:endParaRPr lang="en-US" sz="3200">
              <a:solidFill>
                <a:srgbClr val="0000FF"/>
              </a:solidFill>
              <a:cs typeface="Times New Roman" pitchFamily="18" charset="0"/>
            </a:endParaRPr>
          </a:p>
        </p:txBody>
      </p:sp>
      <p:sp>
        <p:nvSpPr>
          <p:cNvPr id="6" name="Rectangle 5"/>
          <p:cNvSpPr>
            <a:spLocks noChangeArrowheads="1"/>
          </p:cNvSpPr>
          <p:nvPr/>
        </p:nvSpPr>
        <p:spPr bwMode="auto">
          <a:xfrm>
            <a:off x="0" y="2209800"/>
            <a:ext cx="9144000" cy="2554288"/>
          </a:xfrm>
          <a:prstGeom prst="rect">
            <a:avLst/>
          </a:prstGeom>
          <a:noFill/>
          <a:ln w="9525">
            <a:noFill/>
            <a:miter lim="800000"/>
            <a:headEnd/>
            <a:tailEnd/>
          </a:ln>
        </p:spPr>
        <p:txBody>
          <a:bodyPr>
            <a:spAutoFit/>
          </a:bodyPr>
          <a:lstStyle/>
          <a:p>
            <a:pPr algn="just"/>
            <a:r>
              <a:rPr lang="en-US" sz="3200">
                <a:solidFill>
                  <a:srgbClr val="0000F1"/>
                </a:solidFill>
                <a:cs typeface="Times New Roman" pitchFamily="18" charset="0"/>
              </a:rPr>
              <a:t>      </a:t>
            </a:r>
            <a:r>
              <a:rPr lang="en-US" sz="3200" b="1">
                <a:solidFill>
                  <a:srgbClr val="0000F1"/>
                </a:solidFill>
                <a:cs typeface="Times New Roman" pitchFamily="18" charset="0"/>
              </a:rPr>
              <a:t>Câu nói của người bố ca ngợi phẩm chất tốt đẹp của người sống ở làng quê, họ sẵn sàng giúp đỡ, chia sẻ khó khăn, gian khổ với người khác, khi cứu người họ không hề ngần ngại.</a:t>
            </a:r>
            <a:endParaRPr lang="en-US" sz="3200" b="1"/>
          </a:p>
        </p:txBody>
      </p:sp>
      <p:sp>
        <p:nvSpPr>
          <p:cNvPr id="15365" name="Text Box 3"/>
          <p:cNvSpPr txBox="1">
            <a:spLocks noChangeArrowheads="1"/>
          </p:cNvSpPr>
          <p:nvPr/>
        </p:nvSpPr>
        <p:spPr bwMode="auto">
          <a:xfrm>
            <a:off x="1828800" y="44450"/>
            <a:ext cx="5257800" cy="1323975"/>
          </a:xfrm>
          <a:prstGeom prst="rect">
            <a:avLst/>
          </a:prstGeom>
          <a:noFill/>
          <a:ln w="9525">
            <a:noFill/>
            <a:miter lim="800000"/>
            <a:headEnd/>
            <a:tailEnd/>
          </a:ln>
        </p:spPr>
        <p:txBody>
          <a:bodyPr>
            <a:spAutoFit/>
          </a:bodyPr>
          <a:lstStyle/>
          <a:p>
            <a:pPr algn="ctr">
              <a:spcBef>
                <a:spcPct val="50000"/>
              </a:spcBef>
            </a:pPr>
            <a:r>
              <a:rPr lang="en-US" sz="4000" b="1" u="sng">
                <a:solidFill>
                  <a:srgbClr val="FF0066"/>
                </a:solidFill>
              </a:rPr>
              <a:t>Tập đọc- Kể chuyện:</a:t>
            </a:r>
            <a:r>
              <a:rPr lang="en-US" sz="4000" b="1">
                <a:solidFill>
                  <a:srgbClr val="FF0066"/>
                </a:solidFill>
              </a:rPr>
              <a:t>   Đôi bạn</a:t>
            </a:r>
            <a:endParaRPr lang="en-US" sz="4000" b="1" u="sng">
              <a:solidFill>
                <a:srgbClr val="FF0066"/>
              </a:solidFill>
            </a:endParaRPr>
          </a:p>
        </p:txBody>
      </p:sp>
      <p:sp>
        <p:nvSpPr>
          <p:cNvPr id="15366" name="TextBox 7"/>
          <p:cNvSpPr txBox="1">
            <a:spLocks noChangeArrowheads="1"/>
          </p:cNvSpPr>
          <p:nvPr/>
        </p:nvSpPr>
        <p:spPr bwMode="auto">
          <a:xfrm>
            <a:off x="4419600" y="1320800"/>
            <a:ext cx="2743200" cy="523875"/>
          </a:xfrm>
          <a:prstGeom prst="rect">
            <a:avLst/>
          </a:prstGeom>
          <a:noFill/>
          <a:ln w="9525">
            <a:noFill/>
            <a:miter lim="800000"/>
            <a:headEnd/>
            <a:tailEnd/>
          </a:ln>
        </p:spPr>
        <p:txBody>
          <a:bodyPr>
            <a:spAutoFit/>
          </a:bodyPr>
          <a:lstStyle/>
          <a:p>
            <a:r>
              <a:rPr lang="en-US" sz="28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5364"/>
                                        </p:tgtEl>
                                      </p:cBhvr>
                                    </p:animEffect>
                                    <p:set>
                                      <p:cBhvr>
                                        <p:cTn id="12" dur="1" fill="hold">
                                          <p:stCondLst>
                                            <p:cond delay="499"/>
                                          </p:stCondLst>
                                        </p:cTn>
                                        <p:tgtEl>
                                          <p:spTgt spid="1536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4"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2"/>
          <p:cNvSpPr txBox="1">
            <a:spLocks noChangeArrowheads="1"/>
          </p:cNvSpPr>
          <p:nvPr/>
        </p:nvSpPr>
        <p:spPr bwMode="auto">
          <a:xfrm>
            <a:off x="6400800" y="6400800"/>
            <a:ext cx="1905000" cy="366713"/>
          </a:xfrm>
          <a:prstGeom prst="rect">
            <a:avLst/>
          </a:prstGeom>
          <a:noFill/>
          <a:ln w="9525">
            <a:noFill/>
            <a:miter lim="800000"/>
            <a:headEnd/>
            <a:tailEnd/>
          </a:ln>
        </p:spPr>
        <p:txBody>
          <a:bodyPr>
            <a:spAutoFit/>
          </a:bodyPr>
          <a:lstStyle/>
          <a:p>
            <a:pPr eaLnBrk="1" hangingPunct="1">
              <a:spcBef>
                <a:spcPct val="50000"/>
              </a:spcBef>
            </a:pPr>
            <a:endParaRPr lang="vi-VN">
              <a:cs typeface="Arial" charset="0"/>
            </a:endParaRPr>
          </a:p>
        </p:txBody>
      </p:sp>
      <p:grpSp>
        <p:nvGrpSpPr>
          <p:cNvPr id="16387" name="Group 15"/>
          <p:cNvGrpSpPr>
            <a:grpSpLocks/>
          </p:cNvGrpSpPr>
          <p:nvPr/>
        </p:nvGrpSpPr>
        <p:grpSpPr bwMode="auto">
          <a:xfrm>
            <a:off x="762000" y="1981200"/>
            <a:ext cx="8001000" cy="3429000"/>
            <a:chOff x="762000" y="1371600"/>
            <a:chExt cx="8001000" cy="3429000"/>
          </a:xfrm>
        </p:grpSpPr>
        <p:cxnSp>
          <p:nvCxnSpPr>
            <p:cNvPr id="33" name="Straight Connector 32"/>
            <p:cNvCxnSpPr/>
            <p:nvPr/>
          </p:nvCxnSpPr>
          <p:spPr bwMode="auto">
            <a:xfrm rot="5400000">
              <a:off x="2897188" y="3352800"/>
              <a:ext cx="2894012" cy="1588"/>
            </a:xfrm>
            <a:prstGeom prst="line">
              <a:avLst/>
            </a:prstGeom>
            <a:solidFill>
              <a:schemeClr val="accent1"/>
            </a:solidFill>
            <a:ln w="9525" cap="flat" cmpd="sng" algn="ctr">
              <a:solidFill>
                <a:schemeClr val="accent1">
                  <a:lumMod val="50000"/>
                </a:schemeClr>
              </a:solidFill>
              <a:prstDash val="solid"/>
              <a:round/>
              <a:headEnd type="none" w="med" len="med"/>
              <a:tailEnd type="none" w="med" len="med"/>
            </a:ln>
            <a:effectLst/>
          </p:spPr>
        </p:cxnSp>
        <p:grpSp>
          <p:nvGrpSpPr>
            <p:cNvPr id="16392" name="Group 14"/>
            <p:cNvGrpSpPr>
              <a:grpSpLocks/>
            </p:cNvGrpSpPr>
            <p:nvPr/>
          </p:nvGrpSpPr>
          <p:grpSpPr bwMode="auto">
            <a:xfrm>
              <a:off x="762000" y="1371600"/>
              <a:ext cx="8001000" cy="3276600"/>
              <a:chOff x="762000" y="1371600"/>
              <a:chExt cx="8001000" cy="3276600"/>
            </a:xfrm>
          </p:grpSpPr>
          <p:sp>
            <p:nvSpPr>
              <p:cNvPr id="16393" name="Rectangle 29"/>
              <p:cNvSpPr>
                <a:spLocks noChangeArrowheads="1"/>
              </p:cNvSpPr>
              <p:nvPr/>
            </p:nvSpPr>
            <p:spPr bwMode="auto">
              <a:xfrm>
                <a:off x="838200" y="1371600"/>
                <a:ext cx="3124200" cy="762000"/>
              </a:xfrm>
              <a:prstGeom prst="rect">
                <a:avLst/>
              </a:prstGeom>
              <a:noFill/>
              <a:ln w="9525" algn="ctr">
                <a:noFill/>
                <a:round/>
                <a:headEnd/>
                <a:tailEnd/>
              </a:ln>
            </p:spPr>
            <p:txBody>
              <a:bodyPr/>
              <a:lstStyle/>
              <a:p>
                <a:r>
                  <a:rPr lang="en-US" sz="4800">
                    <a:solidFill>
                      <a:srgbClr val="003300"/>
                    </a:solidFill>
                    <a:cs typeface="Times New Roman" pitchFamily="18" charset="0"/>
                  </a:rPr>
                  <a:t>Luyện đọc</a:t>
                </a:r>
              </a:p>
            </p:txBody>
          </p:sp>
          <p:sp>
            <p:nvSpPr>
              <p:cNvPr id="16394" name="Rectangle 30"/>
              <p:cNvSpPr>
                <a:spLocks noChangeArrowheads="1"/>
              </p:cNvSpPr>
              <p:nvPr/>
            </p:nvSpPr>
            <p:spPr bwMode="auto">
              <a:xfrm>
                <a:off x="4572000" y="1447800"/>
                <a:ext cx="4191000" cy="762000"/>
              </a:xfrm>
              <a:prstGeom prst="rect">
                <a:avLst/>
              </a:prstGeom>
              <a:noFill/>
              <a:ln w="9525" algn="ctr">
                <a:noFill/>
                <a:round/>
                <a:headEnd/>
                <a:tailEnd/>
              </a:ln>
            </p:spPr>
            <p:txBody>
              <a:bodyPr/>
              <a:lstStyle/>
              <a:p>
                <a:r>
                  <a:rPr lang="en-US" sz="4800">
                    <a:solidFill>
                      <a:srgbClr val="003300"/>
                    </a:solidFill>
                    <a:cs typeface="Times New Roman" pitchFamily="18" charset="0"/>
                  </a:rPr>
                  <a:t>Tìm hiểu bài</a:t>
                </a:r>
              </a:p>
            </p:txBody>
          </p:sp>
          <p:sp>
            <p:nvSpPr>
              <p:cNvPr id="34" name="Rectangle 33"/>
              <p:cNvSpPr/>
              <p:nvPr/>
            </p:nvSpPr>
            <p:spPr bwMode="auto">
              <a:xfrm>
                <a:off x="838200" y="2438400"/>
                <a:ext cx="1905000" cy="685800"/>
              </a:xfrm>
              <a:prstGeom prst="rect">
                <a:avLst/>
              </a:prstGeom>
              <a:noFill/>
              <a:ln w="9525" cap="flat" cmpd="sng" algn="ctr">
                <a:noFill/>
                <a:prstDash val="solid"/>
                <a:round/>
                <a:headEnd type="none" w="med" len="med"/>
                <a:tailEnd type="none" w="med" len="med"/>
              </a:ln>
              <a:effectLst/>
            </p:spPr>
            <p:txBody>
              <a:bodyPr/>
              <a:lstStyle/>
              <a:p>
                <a:pPr>
                  <a:defRPr/>
                </a:pPr>
                <a:r>
                  <a:rPr lang="en-US" sz="3600" dirty="0">
                    <a:solidFill>
                      <a:schemeClr val="accent5">
                        <a:lumMod val="50000"/>
                      </a:schemeClr>
                    </a:solidFill>
                    <a:latin typeface="Arial"/>
                  </a:rPr>
                  <a:t>- </a:t>
                </a:r>
                <a:r>
                  <a:rPr lang="en-US" sz="4400" dirty="0" err="1">
                    <a:solidFill>
                      <a:schemeClr val="accent5">
                        <a:lumMod val="50000"/>
                      </a:schemeClr>
                    </a:solidFill>
                    <a:latin typeface="Arial"/>
                    <a:cs typeface="Times New Roman" pitchFamily="18" charset="0"/>
                  </a:rPr>
                  <a:t>sao</a:t>
                </a:r>
                <a:r>
                  <a:rPr lang="en-US" sz="4400" dirty="0">
                    <a:solidFill>
                      <a:schemeClr val="accent5">
                        <a:lumMod val="50000"/>
                      </a:schemeClr>
                    </a:solidFill>
                    <a:latin typeface="Arial"/>
                    <a:cs typeface="Times New Roman" pitchFamily="18" charset="0"/>
                  </a:rPr>
                  <a:t> </a:t>
                </a:r>
                <a:r>
                  <a:rPr lang="en-US" sz="4400" dirty="0" err="1">
                    <a:solidFill>
                      <a:schemeClr val="accent5">
                        <a:lumMod val="50000"/>
                      </a:schemeClr>
                    </a:solidFill>
                    <a:latin typeface="Arial"/>
                    <a:cs typeface="Times New Roman" pitchFamily="18" charset="0"/>
                  </a:rPr>
                  <a:t>sa</a:t>
                </a:r>
                <a:endParaRPr lang="en-US" sz="4400" dirty="0">
                  <a:solidFill>
                    <a:schemeClr val="accent5">
                      <a:lumMod val="50000"/>
                    </a:schemeClr>
                  </a:solidFill>
                  <a:latin typeface="Arial"/>
                  <a:cs typeface="Times New Roman" pitchFamily="18" charset="0"/>
                </a:endParaRPr>
              </a:p>
            </p:txBody>
          </p:sp>
          <p:sp>
            <p:nvSpPr>
              <p:cNvPr id="35" name="Rectangle 34"/>
              <p:cNvSpPr/>
              <p:nvPr/>
            </p:nvSpPr>
            <p:spPr bwMode="auto">
              <a:xfrm>
                <a:off x="762000" y="3200400"/>
                <a:ext cx="2514600" cy="685800"/>
              </a:xfrm>
              <a:prstGeom prst="rect">
                <a:avLst/>
              </a:prstGeom>
              <a:noFill/>
              <a:ln w="9525" cap="flat" cmpd="sng" algn="ctr">
                <a:noFill/>
                <a:prstDash val="solid"/>
                <a:round/>
                <a:headEnd type="none" w="med" len="med"/>
                <a:tailEnd type="none" w="med" len="med"/>
              </a:ln>
              <a:effectLst/>
            </p:spPr>
            <p:txBody>
              <a:bodyPr/>
              <a:lstStyle/>
              <a:p>
                <a:pPr>
                  <a:defRPr/>
                </a:pPr>
                <a:r>
                  <a:rPr lang="en-US" sz="3600" dirty="0">
                    <a:solidFill>
                      <a:schemeClr val="accent5">
                        <a:lumMod val="50000"/>
                      </a:schemeClr>
                    </a:solidFill>
                    <a:latin typeface="Arial"/>
                  </a:rPr>
                  <a:t>- </a:t>
                </a:r>
                <a:r>
                  <a:rPr lang="en-US" sz="4400" dirty="0">
                    <a:solidFill>
                      <a:schemeClr val="accent5">
                        <a:lumMod val="50000"/>
                      </a:schemeClr>
                    </a:solidFill>
                    <a:latin typeface="Arial"/>
                    <a:cs typeface="Times New Roman" pitchFamily="18" charset="0"/>
                  </a:rPr>
                  <a:t>san </a:t>
                </a:r>
                <a:r>
                  <a:rPr lang="en-US" sz="4400" dirty="0" err="1">
                    <a:solidFill>
                      <a:schemeClr val="accent5">
                        <a:lumMod val="50000"/>
                      </a:schemeClr>
                    </a:solidFill>
                    <a:latin typeface="Arial"/>
                    <a:cs typeface="Times New Roman" pitchFamily="18" charset="0"/>
                  </a:rPr>
                  <a:t>sát</a:t>
                </a:r>
                <a:endParaRPr lang="en-US" sz="4400" dirty="0">
                  <a:solidFill>
                    <a:schemeClr val="accent5">
                      <a:lumMod val="50000"/>
                    </a:schemeClr>
                  </a:solidFill>
                  <a:latin typeface="Arial"/>
                  <a:cs typeface="Times New Roman" pitchFamily="18" charset="0"/>
                </a:endParaRPr>
              </a:p>
            </p:txBody>
          </p:sp>
          <p:sp>
            <p:nvSpPr>
              <p:cNvPr id="37" name="Rectangle 36"/>
              <p:cNvSpPr/>
              <p:nvPr/>
            </p:nvSpPr>
            <p:spPr bwMode="auto">
              <a:xfrm>
                <a:off x="762000" y="3962400"/>
                <a:ext cx="3581400" cy="685800"/>
              </a:xfrm>
              <a:prstGeom prst="rect">
                <a:avLst/>
              </a:prstGeom>
              <a:noFill/>
              <a:ln w="9525" cap="flat" cmpd="sng" algn="ctr">
                <a:noFill/>
                <a:prstDash val="solid"/>
                <a:round/>
                <a:headEnd type="none" w="med" len="med"/>
                <a:tailEnd type="none" w="med" len="med"/>
              </a:ln>
              <a:effectLst/>
            </p:spPr>
            <p:txBody>
              <a:bodyPr/>
              <a:lstStyle/>
              <a:p>
                <a:pPr>
                  <a:defRPr/>
                </a:pPr>
                <a:r>
                  <a:rPr lang="en-US" sz="3200" dirty="0">
                    <a:solidFill>
                      <a:schemeClr val="accent5">
                        <a:lumMod val="50000"/>
                      </a:schemeClr>
                    </a:solidFill>
                    <a:latin typeface="Arial"/>
                  </a:rPr>
                  <a:t>- </a:t>
                </a:r>
                <a:r>
                  <a:rPr lang="en-US" sz="4000" dirty="0" err="1">
                    <a:solidFill>
                      <a:schemeClr val="accent5">
                        <a:lumMod val="50000"/>
                      </a:schemeClr>
                    </a:solidFill>
                    <a:latin typeface="Arial"/>
                    <a:cs typeface="Times New Roman" pitchFamily="18" charset="0"/>
                  </a:rPr>
                  <a:t>ướt</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lướt</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thướt</a:t>
                </a:r>
                <a:endParaRPr lang="en-US" sz="4000" dirty="0">
                  <a:solidFill>
                    <a:schemeClr val="accent5">
                      <a:lumMod val="50000"/>
                    </a:schemeClr>
                  </a:solidFill>
                  <a:latin typeface="Arial"/>
                  <a:cs typeface="Times New Roman" pitchFamily="18" charset="0"/>
                </a:endParaRPr>
              </a:p>
            </p:txBody>
          </p:sp>
        </p:grpSp>
      </p:grpSp>
      <p:sp>
        <p:nvSpPr>
          <p:cNvPr id="38" name="Rectangle 37"/>
          <p:cNvSpPr/>
          <p:nvPr/>
        </p:nvSpPr>
        <p:spPr bwMode="auto">
          <a:xfrm>
            <a:off x="4648200" y="3352800"/>
            <a:ext cx="3886200" cy="685800"/>
          </a:xfrm>
          <a:prstGeom prst="rect">
            <a:avLst/>
          </a:prstGeom>
          <a:noFill/>
          <a:ln w="9525" cap="flat" cmpd="sng" algn="ctr">
            <a:noFill/>
            <a:prstDash val="solid"/>
            <a:round/>
            <a:headEnd type="none" w="med" len="med"/>
            <a:tailEnd type="none" w="med" len="med"/>
          </a:ln>
          <a:effectLst/>
        </p:spPr>
        <p:txBody>
          <a:bodyPr/>
          <a:lstStyle/>
          <a:p>
            <a:pPr>
              <a:defRPr/>
            </a:pP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sẻ</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nhà</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sẻ</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cửa</a:t>
            </a:r>
            <a:endParaRPr lang="en-US" sz="4800" dirty="0">
              <a:solidFill>
                <a:schemeClr val="accent5">
                  <a:lumMod val="50000"/>
                </a:schemeClr>
              </a:solidFill>
              <a:latin typeface="Arial"/>
              <a:cs typeface="Times New Roman" pitchFamily="18" charset="0"/>
            </a:endParaRPr>
          </a:p>
        </p:txBody>
      </p:sp>
      <p:sp>
        <p:nvSpPr>
          <p:cNvPr id="16389" name="Text Box 3"/>
          <p:cNvSpPr txBox="1">
            <a:spLocks noChangeArrowheads="1"/>
          </p:cNvSpPr>
          <p:nvPr/>
        </p:nvSpPr>
        <p:spPr bwMode="auto">
          <a:xfrm>
            <a:off x="1828800" y="44450"/>
            <a:ext cx="52578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Kể chuyện:</a:t>
            </a:r>
            <a:r>
              <a:rPr lang="en-US" sz="4400" b="1">
                <a:solidFill>
                  <a:srgbClr val="FF0066"/>
                </a:solidFill>
              </a:rPr>
              <a:t>   Đôi bạn</a:t>
            </a:r>
            <a:endParaRPr lang="en-US" sz="4400" b="1" u="sng">
              <a:solidFill>
                <a:srgbClr val="FF0066"/>
              </a:solidFill>
            </a:endParaRPr>
          </a:p>
        </p:txBody>
      </p:sp>
      <p:sp>
        <p:nvSpPr>
          <p:cNvPr id="16390" name="TextBox 13"/>
          <p:cNvSpPr txBox="1">
            <a:spLocks noChangeArrowheads="1"/>
          </p:cNvSpPr>
          <p:nvPr/>
        </p:nvSpPr>
        <p:spPr bwMode="auto">
          <a:xfrm>
            <a:off x="4572000" y="1320800"/>
            <a:ext cx="2743200" cy="584200"/>
          </a:xfrm>
          <a:prstGeom prst="rect">
            <a:avLst/>
          </a:prstGeom>
          <a:noFill/>
          <a:ln w="9525">
            <a:noFill/>
            <a:miter lim="800000"/>
            <a:headEnd/>
            <a:tailEnd/>
          </a:ln>
        </p:spPr>
        <p:txBody>
          <a:bodyPr>
            <a:spAutoFit/>
          </a:bodyPr>
          <a:lstStyle/>
          <a:p>
            <a:r>
              <a:rPr lang="en-US" sz="32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ChangeArrowheads="1"/>
          </p:cNvSpPr>
          <p:nvPr/>
        </p:nvSpPr>
        <p:spPr bwMode="auto">
          <a:xfrm>
            <a:off x="0" y="2209800"/>
            <a:ext cx="9144000" cy="1981200"/>
          </a:xfrm>
          <a:prstGeom prst="rect">
            <a:avLst/>
          </a:prstGeom>
          <a:noFill/>
          <a:ln w="9525" algn="ctr">
            <a:noFill/>
            <a:round/>
            <a:headEnd/>
            <a:tailEnd/>
          </a:ln>
        </p:spPr>
        <p:txBody>
          <a:bodyPr/>
          <a:lstStyle/>
          <a:p>
            <a:pPr algn="just"/>
            <a:r>
              <a:rPr lang="en-US" sz="3200">
                <a:solidFill>
                  <a:srgbClr val="0000FF"/>
                </a:solidFill>
                <a:cs typeface="Times New Roman" pitchFamily="18" charset="0"/>
              </a:rPr>
              <a:t>        </a:t>
            </a:r>
            <a:r>
              <a:rPr lang="en-US" sz="3200" b="1">
                <a:solidFill>
                  <a:srgbClr val="0000FF"/>
                </a:solidFill>
                <a:cs typeface="Times New Roman" pitchFamily="18" charset="0"/>
              </a:rPr>
              <a:t>Tìm những chi tiết nói lên tình cảm thủy chung của gia đình Thành đối với những người đã giúp đỡ mình.</a:t>
            </a:r>
          </a:p>
        </p:txBody>
      </p:sp>
      <p:sp>
        <p:nvSpPr>
          <p:cNvPr id="17413" name="Rectangle 4"/>
          <p:cNvSpPr>
            <a:spLocks noChangeArrowheads="1"/>
          </p:cNvSpPr>
          <p:nvPr/>
        </p:nvSpPr>
        <p:spPr bwMode="auto">
          <a:xfrm>
            <a:off x="0" y="2209800"/>
            <a:ext cx="9144000" cy="3657600"/>
          </a:xfrm>
          <a:prstGeom prst="rect">
            <a:avLst/>
          </a:prstGeom>
          <a:noFill/>
          <a:ln w="9525" algn="ctr">
            <a:noFill/>
            <a:round/>
            <a:headEnd/>
            <a:tailEnd/>
          </a:ln>
        </p:spPr>
        <p:txBody>
          <a:bodyPr/>
          <a:lstStyle/>
          <a:p>
            <a:pPr algn="just"/>
            <a:r>
              <a:rPr lang="en-US" sz="3200">
                <a:solidFill>
                  <a:srgbClr val="0000FF"/>
                </a:solidFill>
                <a:cs typeface="Times New Roman" pitchFamily="18" charset="0"/>
              </a:rPr>
              <a:t>       </a:t>
            </a:r>
            <a:r>
              <a:rPr lang="en-US" sz="3200" b="1">
                <a:solidFill>
                  <a:srgbClr val="663300"/>
                </a:solidFill>
                <a:cs typeface="Times New Roman" pitchFamily="18" charset="0"/>
              </a:rPr>
              <a:t>Gia đình Thành tuy đã về thị xã nhưng vẫn nhớ gia đình Mến, bố Thành về thăm lại nơi sơ tán trước đây và đón mến ra chơi. Thành đưa mến đi thăm khắp thị xã. Bố Thành luôn nhớ và giành những suy nghĩ tốt đẹp cho Mến và những người dân quê. </a:t>
            </a:r>
          </a:p>
        </p:txBody>
      </p:sp>
      <p:sp>
        <p:nvSpPr>
          <p:cNvPr id="2" name="Text Box 3"/>
          <p:cNvSpPr txBox="1">
            <a:spLocks noChangeArrowheads="1"/>
          </p:cNvSpPr>
          <p:nvPr/>
        </p:nvSpPr>
        <p:spPr bwMode="auto">
          <a:xfrm>
            <a:off x="1828800" y="44450"/>
            <a:ext cx="5257800" cy="1323975"/>
          </a:xfrm>
          <a:prstGeom prst="rect">
            <a:avLst/>
          </a:prstGeom>
          <a:noFill/>
          <a:ln w="9525">
            <a:noFill/>
            <a:miter lim="800000"/>
            <a:headEnd/>
            <a:tailEnd/>
          </a:ln>
        </p:spPr>
        <p:txBody>
          <a:bodyPr>
            <a:spAutoFit/>
          </a:bodyPr>
          <a:lstStyle/>
          <a:p>
            <a:pPr algn="ctr">
              <a:spcBef>
                <a:spcPct val="50000"/>
              </a:spcBef>
            </a:pPr>
            <a:r>
              <a:rPr lang="en-US" sz="4000" b="1" u="sng">
                <a:solidFill>
                  <a:srgbClr val="FF0066"/>
                </a:solidFill>
              </a:rPr>
              <a:t>Tập đọc- Kể chuyện:</a:t>
            </a:r>
            <a:r>
              <a:rPr lang="en-US" sz="4000" b="1">
                <a:solidFill>
                  <a:srgbClr val="FF0066"/>
                </a:solidFill>
              </a:rPr>
              <a:t>   Đôi bạn</a:t>
            </a:r>
            <a:endParaRPr lang="en-US" sz="4000" b="1" u="sng">
              <a:solidFill>
                <a:srgbClr val="FF0066"/>
              </a:solidFill>
            </a:endParaRPr>
          </a:p>
        </p:txBody>
      </p:sp>
      <p:sp>
        <p:nvSpPr>
          <p:cNvPr id="3" name="TextBox 5"/>
          <p:cNvSpPr txBox="1">
            <a:spLocks noChangeArrowheads="1"/>
          </p:cNvSpPr>
          <p:nvPr/>
        </p:nvSpPr>
        <p:spPr bwMode="auto">
          <a:xfrm>
            <a:off x="4419600" y="1320800"/>
            <a:ext cx="2743200" cy="523875"/>
          </a:xfrm>
          <a:prstGeom prst="rect">
            <a:avLst/>
          </a:prstGeom>
          <a:noFill/>
          <a:ln w="9525">
            <a:noFill/>
            <a:miter lim="800000"/>
            <a:headEnd/>
            <a:tailEnd/>
          </a:ln>
        </p:spPr>
        <p:txBody>
          <a:bodyPr>
            <a:spAutoFit/>
          </a:bodyPr>
          <a:lstStyle/>
          <a:p>
            <a:r>
              <a:rPr lang="en-US" sz="2800" b="1" i="1">
                <a:solidFill>
                  <a:srgbClr val="FF000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ppt_x</p:attrName>
                                        </p:attrNameLst>
                                      </p:cBhvr>
                                      <p:tavLst>
                                        <p:tav tm="0">
                                          <p:val>
                                            <p:strVal val="#ppt_x-.2"/>
                                          </p:val>
                                        </p:tav>
                                        <p:tav tm="100000">
                                          <p:val>
                                            <p:strVal val="#ppt_x"/>
                                          </p:val>
                                        </p:tav>
                                      </p:tavLst>
                                    </p:anim>
                                    <p:anim calcmode="lin" valueType="num">
                                      <p:cBhvr>
                                        <p:cTn id="8" dur="1000" fill="hold"/>
                                        <p:tgtEl>
                                          <p:spTgt spid="174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xit" presetSubtype="16" fill="hold" grpId="1" nodeType="clickEffect">
                                  <p:stCondLst>
                                    <p:cond delay="0"/>
                                  </p:stCondLst>
                                  <p:childTnLst>
                                    <p:animEffect transition="out" filter="diamond(in)">
                                      <p:cBhvr>
                                        <p:cTn id="13" dur="2000"/>
                                        <p:tgtEl>
                                          <p:spTgt spid="17412"/>
                                        </p:tgtEl>
                                      </p:cBhvr>
                                    </p:animEffect>
                                    <p:set>
                                      <p:cBhvr>
                                        <p:cTn id="14" dur="1" fill="hold">
                                          <p:stCondLst>
                                            <p:cond delay="1999"/>
                                          </p:stCondLst>
                                        </p:cTn>
                                        <p:tgtEl>
                                          <p:spTgt spid="1741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7413"/>
                                        </p:tgtEl>
                                        <p:attrNameLst>
                                          <p:attrName>style.visibility</p:attrName>
                                        </p:attrNameLst>
                                      </p:cBhvr>
                                      <p:to>
                                        <p:strVal val="visible"/>
                                      </p:to>
                                    </p:set>
                                    <p:anim calcmode="lin" valueType="num">
                                      <p:cBhvr>
                                        <p:cTn id="19" dur="500" fill="hold"/>
                                        <p:tgtEl>
                                          <p:spTgt spid="17413"/>
                                        </p:tgtEl>
                                        <p:attrNameLst>
                                          <p:attrName>ppt_w</p:attrName>
                                        </p:attrNameLst>
                                      </p:cBhvr>
                                      <p:tavLst>
                                        <p:tav tm="0">
                                          <p:val>
                                            <p:fltVal val="0"/>
                                          </p:val>
                                        </p:tav>
                                        <p:tav tm="100000">
                                          <p:val>
                                            <p:strVal val="#ppt_w"/>
                                          </p:val>
                                        </p:tav>
                                      </p:tavLst>
                                    </p:anim>
                                    <p:anim calcmode="lin" valueType="num">
                                      <p:cBhvr>
                                        <p:cTn id="20" dur="500" fill="hold"/>
                                        <p:tgtEl>
                                          <p:spTgt spid="17413"/>
                                        </p:tgtEl>
                                        <p:attrNameLst>
                                          <p:attrName>ppt_h</p:attrName>
                                        </p:attrNameLst>
                                      </p:cBhvr>
                                      <p:tavLst>
                                        <p:tav tm="0">
                                          <p:val>
                                            <p:fltVal val="0"/>
                                          </p:val>
                                        </p:tav>
                                        <p:tav tm="100000">
                                          <p:val>
                                            <p:strVal val="#ppt_h"/>
                                          </p:val>
                                        </p:tav>
                                      </p:tavLst>
                                    </p:anim>
                                    <p:anim calcmode="lin" valueType="num">
                                      <p:cBhvr>
                                        <p:cTn id="21" dur="500" fill="hold"/>
                                        <p:tgtEl>
                                          <p:spTgt spid="17413"/>
                                        </p:tgtEl>
                                        <p:attrNameLst>
                                          <p:attrName>style.rotation</p:attrName>
                                        </p:attrNameLst>
                                      </p:cBhvr>
                                      <p:tavLst>
                                        <p:tav tm="0">
                                          <p:val>
                                            <p:fltVal val="360"/>
                                          </p:val>
                                        </p:tav>
                                        <p:tav tm="100000">
                                          <p:val>
                                            <p:fltVal val="0"/>
                                          </p:val>
                                        </p:tav>
                                      </p:tavLst>
                                    </p:anim>
                                    <p:animEffect transition="in" filter="fade">
                                      <p:cBhvr>
                                        <p:cTn id="2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2" grpId="1"/>
      <p:bldP spid="174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667000"/>
            <a:ext cx="9144000" cy="1905000"/>
          </a:xfrm>
          <a:prstGeom prst="rect">
            <a:avLst/>
          </a:prstGeom>
          <a:noFill/>
          <a:ln w="9525" algn="ctr">
            <a:noFill/>
            <a:round/>
            <a:headEnd/>
            <a:tailEnd/>
          </a:ln>
        </p:spPr>
        <p:txBody>
          <a:bodyPr/>
          <a:lstStyle/>
          <a:p>
            <a:pPr algn="just"/>
            <a:r>
              <a:rPr lang="en-US" sz="3600">
                <a:cs typeface="Times New Roman" pitchFamily="18" charset="0"/>
              </a:rPr>
              <a:t>     </a:t>
            </a:r>
            <a:r>
              <a:rPr lang="en-US" sz="3600" b="1">
                <a:solidFill>
                  <a:srgbClr val="0000E5"/>
                </a:solidFill>
                <a:cs typeface="Times New Roman" pitchFamily="18" charset="0"/>
              </a:rPr>
              <a:t>Qua câu chuyện, em có suy nghĩ gì về phẩm chất của người nông thôn và người thành phố?</a:t>
            </a:r>
          </a:p>
        </p:txBody>
      </p:sp>
      <p:sp>
        <p:nvSpPr>
          <p:cNvPr id="5" name="Rectangle 4"/>
          <p:cNvSpPr>
            <a:spLocks noChangeArrowheads="1"/>
          </p:cNvSpPr>
          <p:nvPr/>
        </p:nvSpPr>
        <p:spPr bwMode="auto">
          <a:xfrm>
            <a:off x="0" y="2209800"/>
            <a:ext cx="9144000" cy="3505200"/>
          </a:xfrm>
          <a:prstGeom prst="rect">
            <a:avLst/>
          </a:prstGeom>
          <a:noFill/>
          <a:ln w="9525" algn="ctr">
            <a:noFill/>
            <a:round/>
            <a:headEnd/>
            <a:tailEnd/>
          </a:ln>
        </p:spPr>
        <p:txBody>
          <a:bodyPr/>
          <a:lstStyle/>
          <a:p>
            <a:pPr algn="just"/>
            <a:r>
              <a:rPr lang="en-US" sz="3600">
                <a:cs typeface="Times New Roman" pitchFamily="18" charset="0"/>
              </a:rPr>
              <a:t>    </a:t>
            </a:r>
            <a:r>
              <a:rPr lang="en-US" sz="3600" b="1">
                <a:solidFill>
                  <a:srgbClr val="800080"/>
                </a:solidFill>
                <a:cs typeface="Times New Roman" pitchFamily="18" charset="0"/>
              </a:rPr>
              <a:t>Câu chuyện cho ta thấy phẩm chất tốt đẹp của những người làng quê, họ sẵn sàng chia sẻ khó khăn với người khác, sẵn sàng hi sinh  cứu người và tấm lòng chung thủy của người thành phố đối với những người đã giúp đỡ mình.</a:t>
            </a:r>
          </a:p>
        </p:txBody>
      </p:sp>
      <p:sp>
        <p:nvSpPr>
          <p:cNvPr id="18436" name="Text Box 3"/>
          <p:cNvSpPr txBox="1">
            <a:spLocks noChangeArrowheads="1"/>
          </p:cNvSpPr>
          <p:nvPr/>
        </p:nvSpPr>
        <p:spPr bwMode="auto">
          <a:xfrm>
            <a:off x="1828800" y="44450"/>
            <a:ext cx="52578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Kể chuyện:</a:t>
            </a:r>
            <a:r>
              <a:rPr lang="en-US" sz="4400" b="1">
                <a:solidFill>
                  <a:srgbClr val="FF0066"/>
                </a:solidFill>
              </a:rPr>
              <a:t>   Đôi bạn</a:t>
            </a:r>
            <a:endParaRPr lang="en-US" sz="4400" b="1" u="sng">
              <a:solidFill>
                <a:srgbClr val="FF0066"/>
              </a:solidFill>
            </a:endParaRPr>
          </a:p>
        </p:txBody>
      </p:sp>
      <p:sp>
        <p:nvSpPr>
          <p:cNvPr id="18437" name="TextBox 6"/>
          <p:cNvSpPr txBox="1">
            <a:spLocks noChangeArrowheads="1"/>
          </p:cNvSpPr>
          <p:nvPr/>
        </p:nvSpPr>
        <p:spPr bwMode="auto">
          <a:xfrm>
            <a:off x="4419600" y="1320800"/>
            <a:ext cx="2743200" cy="584200"/>
          </a:xfrm>
          <a:prstGeom prst="rect">
            <a:avLst/>
          </a:prstGeom>
          <a:noFill/>
          <a:ln w="9525">
            <a:noFill/>
            <a:miter lim="800000"/>
            <a:headEnd/>
            <a:tailEnd/>
          </a:ln>
        </p:spPr>
        <p:txBody>
          <a:bodyPr>
            <a:spAutoFit/>
          </a:bodyPr>
          <a:lstStyle/>
          <a:p>
            <a:r>
              <a:rPr lang="en-US" sz="3200" b="1" i="1">
                <a:solidFill>
                  <a:srgbClr val="7030A0"/>
                </a:solidFill>
                <a:cs typeface="Times New Roman" pitchFamily="18" charset="0"/>
              </a:rPr>
              <a:t>Nguyễn Minh</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828800" y="200025"/>
            <a:ext cx="52578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Kể chuyện:</a:t>
            </a:r>
            <a:r>
              <a:rPr lang="en-US" sz="4400" b="1">
                <a:solidFill>
                  <a:srgbClr val="FF0066"/>
                </a:solidFill>
              </a:rPr>
              <a:t>   Đôi bạn</a:t>
            </a:r>
            <a:endParaRPr lang="en-US" sz="4400" b="1" u="sng">
              <a:solidFill>
                <a:srgbClr val="FF0066"/>
              </a:solidFill>
            </a:endParaRPr>
          </a:p>
        </p:txBody>
      </p:sp>
      <p:sp>
        <p:nvSpPr>
          <p:cNvPr id="7" name="Rectangle 6"/>
          <p:cNvSpPr/>
          <p:nvPr/>
        </p:nvSpPr>
        <p:spPr bwMode="auto">
          <a:xfrm>
            <a:off x="304800" y="2514600"/>
            <a:ext cx="8610600" cy="3124200"/>
          </a:xfrm>
          <a:prstGeom prst="rect">
            <a:avLst/>
          </a:prstGeom>
          <a:noFill/>
          <a:ln w="9525" cap="flat" cmpd="sng" algn="ctr">
            <a:noFill/>
            <a:prstDash val="solid"/>
            <a:round/>
            <a:headEnd type="none" w="med" len="med"/>
            <a:tailEnd type="none" w="med" len="med"/>
          </a:ln>
          <a:effectLst/>
        </p:spPr>
        <p:txBody>
          <a:bodyPr/>
          <a:lstStyle/>
          <a:p>
            <a:pPr>
              <a:defRPr/>
            </a:pPr>
            <a:r>
              <a:rPr lang="en-US" sz="4000" b="1" i="1" dirty="0">
                <a:solidFill>
                  <a:schemeClr val="accent5">
                    <a:lumMod val="50000"/>
                  </a:schemeClr>
                </a:solidFill>
                <a:latin typeface="Arial"/>
                <a:cs typeface="Times New Roman" pitchFamily="18" charset="0"/>
              </a:rPr>
              <a:t>-</a:t>
            </a:r>
            <a:r>
              <a:rPr lang="en-US" sz="4000" b="1" i="1" dirty="0">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Người</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làng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quê</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như</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thế</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đấy</a:t>
            </a:r>
            <a:r>
              <a:rPr lang="en-US" sz="4000" b="1" i="1" dirty="0">
                <a:solidFill>
                  <a:schemeClr val="accent5">
                    <a:lumMod val="50000"/>
                  </a:schemeClr>
                </a:solidFill>
                <a:latin typeface="Arial"/>
                <a:cs typeface="Times New Roman" pitchFamily="18" charset="0"/>
              </a:rPr>
              <a:t>, con ạ.</a:t>
            </a:r>
            <a:r>
              <a:rPr lang="en-US" sz="4000" b="1" i="1" dirty="0">
                <a:solidFill>
                  <a:srgbClr val="C00000"/>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Lúc</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đất</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nước</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có</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chiến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tranh</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họ</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sẵn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lòng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sẻ</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nhà</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sẻ</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cửa</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Cứu</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người</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họ</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không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hề</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ngần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ngại</a:t>
            </a:r>
            <a:r>
              <a:rPr lang="en-US" sz="4000" b="1" i="1" dirty="0">
                <a:solidFill>
                  <a:schemeClr val="accent5">
                    <a:lumMod val="50000"/>
                  </a:schemeClr>
                </a:solidFill>
                <a:latin typeface="Arial"/>
                <a:cs typeface="Times New Roman" pitchFamily="18" charset="0"/>
              </a:rPr>
              <a:t>.</a:t>
            </a:r>
          </a:p>
        </p:txBody>
      </p:sp>
      <p:sp>
        <p:nvSpPr>
          <p:cNvPr id="10" name="Rectangle 9"/>
          <p:cNvSpPr>
            <a:spLocks noChangeArrowheads="1"/>
          </p:cNvSpPr>
          <p:nvPr/>
        </p:nvSpPr>
        <p:spPr bwMode="auto">
          <a:xfrm>
            <a:off x="6553200" y="2514600"/>
            <a:ext cx="685800" cy="609600"/>
          </a:xfrm>
          <a:prstGeom prst="rect">
            <a:avLst/>
          </a:prstGeom>
          <a:noFill/>
          <a:ln w="9525" algn="ctr">
            <a:noFill/>
            <a:round/>
            <a:headEnd/>
            <a:tailEnd/>
          </a:ln>
        </p:spPr>
        <p:txBody>
          <a:bodyPr/>
          <a:lstStyle/>
          <a:p>
            <a:r>
              <a:rPr lang="en-US" sz="4400" b="1">
                <a:cs typeface="Times New Roman" pitchFamily="18" charset="0"/>
              </a:rPr>
              <a:t>/</a:t>
            </a:r>
          </a:p>
        </p:txBody>
      </p:sp>
      <p:sp>
        <p:nvSpPr>
          <p:cNvPr id="11" name="Rectangle 10"/>
          <p:cNvSpPr>
            <a:spLocks noChangeArrowheads="1"/>
          </p:cNvSpPr>
          <p:nvPr/>
        </p:nvSpPr>
        <p:spPr bwMode="auto">
          <a:xfrm>
            <a:off x="7162800" y="3810000"/>
            <a:ext cx="685800" cy="609600"/>
          </a:xfrm>
          <a:prstGeom prst="rect">
            <a:avLst/>
          </a:prstGeom>
          <a:noFill/>
          <a:ln w="9525" algn="ctr">
            <a:noFill/>
            <a:round/>
            <a:headEnd/>
            <a:tailEnd/>
          </a:ln>
        </p:spPr>
        <p:txBody>
          <a:bodyPr/>
          <a:lstStyle/>
          <a:p>
            <a:r>
              <a:rPr lang="en-US" sz="4400" b="1">
                <a:cs typeface="Times New Roman" pitchFamily="18" charset="0"/>
              </a:rPr>
              <a:t>/</a:t>
            </a:r>
          </a:p>
        </p:txBody>
      </p:sp>
      <p:sp>
        <p:nvSpPr>
          <p:cNvPr id="12" name="Rectangle 11"/>
          <p:cNvSpPr>
            <a:spLocks noChangeArrowheads="1"/>
          </p:cNvSpPr>
          <p:nvPr/>
        </p:nvSpPr>
        <p:spPr bwMode="auto">
          <a:xfrm>
            <a:off x="2743200" y="3733800"/>
            <a:ext cx="685800" cy="609600"/>
          </a:xfrm>
          <a:prstGeom prst="rect">
            <a:avLst/>
          </a:prstGeom>
          <a:noFill/>
          <a:ln w="9525" algn="ctr">
            <a:noFill/>
            <a:round/>
            <a:headEnd/>
            <a:tailEnd/>
          </a:ln>
        </p:spPr>
        <p:txBody>
          <a:bodyPr/>
          <a:lstStyle/>
          <a:p>
            <a:r>
              <a:rPr lang="en-US" sz="4400" b="1">
                <a:cs typeface="Times New Roman" pitchFamily="18" charset="0"/>
              </a:rPr>
              <a:t>/</a:t>
            </a:r>
          </a:p>
        </p:txBody>
      </p:sp>
      <p:sp>
        <p:nvSpPr>
          <p:cNvPr id="13" name="Rectangle 12"/>
          <p:cNvSpPr>
            <a:spLocks noChangeArrowheads="1"/>
          </p:cNvSpPr>
          <p:nvPr/>
        </p:nvSpPr>
        <p:spPr bwMode="auto">
          <a:xfrm>
            <a:off x="4495800" y="3733800"/>
            <a:ext cx="685800" cy="609600"/>
          </a:xfrm>
          <a:prstGeom prst="rect">
            <a:avLst/>
          </a:prstGeom>
          <a:noFill/>
          <a:ln w="9525" algn="ctr">
            <a:noFill/>
            <a:round/>
            <a:headEnd/>
            <a:tailEnd/>
          </a:ln>
        </p:spPr>
        <p:txBody>
          <a:bodyPr/>
          <a:lstStyle/>
          <a:p>
            <a:r>
              <a:rPr lang="en-US" sz="4400" b="1">
                <a:cs typeface="Times New Roman" pitchFamily="18" charset="0"/>
              </a:rPr>
              <a:t>//</a:t>
            </a:r>
          </a:p>
          <a:p>
            <a:endParaRPr lang="en-US" sz="4400" b="1">
              <a:cs typeface="Times New Roman" pitchFamily="18" charset="0"/>
            </a:endParaRPr>
          </a:p>
        </p:txBody>
      </p:sp>
      <p:sp>
        <p:nvSpPr>
          <p:cNvPr id="14" name="Rectangle 13"/>
          <p:cNvSpPr>
            <a:spLocks noChangeArrowheads="1"/>
          </p:cNvSpPr>
          <p:nvPr/>
        </p:nvSpPr>
        <p:spPr bwMode="auto">
          <a:xfrm>
            <a:off x="4572000" y="4343400"/>
            <a:ext cx="685800" cy="609600"/>
          </a:xfrm>
          <a:prstGeom prst="rect">
            <a:avLst/>
          </a:prstGeom>
          <a:noFill/>
          <a:ln w="9525" algn="ctr">
            <a:noFill/>
            <a:round/>
            <a:headEnd/>
            <a:tailEnd/>
          </a:ln>
        </p:spPr>
        <p:txBody>
          <a:bodyPr/>
          <a:lstStyle/>
          <a:p>
            <a:r>
              <a:rPr lang="en-US" sz="4400" b="1">
                <a:cs typeface="Times New Roman" pitchFamily="18" charset="0"/>
              </a:rPr>
              <a:t>//</a:t>
            </a:r>
          </a:p>
          <a:p>
            <a:endParaRPr lang="en-US" sz="4400" b="1">
              <a:cs typeface="Times New Roman" pitchFamily="18" charset="0"/>
            </a:endParaRPr>
          </a:p>
        </p:txBody>
      </p:sp>
      <p:sp>
        <p:nvSpPr>
          <p:cNvPr id="16" name="Rectangle 15"/>
          <p:cNvSpPr>
            <a:spLocks noChangeArrowheads="1"/>
          </p:cNvSpPr>
          <p:nvPr/>
        </p:nvSpPr>
        <p:spPr bwMode="auto">
          <a:xfrm>
            <a:off x="6400800" y="3124200"/>
            <a:ext cx="685800" cy="609600"/>
          </a:xfrm>
          <a:prstGeom prst="rect">
            <a:avLst/>
          </a:prstGeom>
          <a:noFill/>
          <a:ln w="9525" algn="ctr">
            <a:noFill/>
            <a:round/>
            <a:headEnd/>
            <a:tailEnd/>
          </a:ln>
        </p:spPr>
        <p:txBody>
          <a:bodyPr/>
          <a:lstStyle/>
          <a:p>
            <a:r>
              <a:rPr lang="en-US" sz="4400" b="1">
                <a:cs typeface="Times New Roman" pitchFamily="18" charset="0"/>
              </a:rPr>
              <a:t>/</a:t>
            </a:r>
          </a:p>
        </p:txBody>
      </p:sp>
      <p:sp>
        <p:nvSpPr>
          <p:cNvPr id="17" name="Rectangle 16"/>
          <p:cNvSpPr>
            <a:spLocks noChangeArrowheads="1"/>
          </p:cNvSpPr>
          <p:nvPr/>
        </p:nvSpPr>
        <p:spPr bwMode="auto">
          <a:xfrm>
            <a:off x="8001000" y="2514600"/>
            <a:ext cx="685800" cy="609600"/>
          </a:xfrm>
          <a:prstGeom prst="rect">
            <a:avLst/>
          </a:prstGeom>
          <a:noFill/>
          <a:ln w="9525" algn="ctr">
            <a:noFill/>
            <a:round/>
            <a:headEnd/>
            <a:tailEnd/>
          </a:ln>
        </p:spPr>
        <p:txBody>
          <a:bodyPr/>
          <a:lstStyle/>
          <a:p>
            <a:r>
              <a:rPr lang="en-US" sz="4400" b="1">
                <a:cs typeface="Times New Roman" pitchFamily="18" charset="0"/>
              </a:rPr>
              <a:t>//</a:t>
            </a:r>
          </a:p>
          <a:p>
            <a:endParaRPr lang="en-US" sz="4400" b="1">
              <a:cs typeface="Times New Roman" pitchFamily="18" charset="0"/>
            </a:endParaRPr>
          </a:p>
        </p:txBody>
      </p:sp>
      <p:cxnSp>
        <p:nvCxnSpPr>
          <p:cNvPr id="19" name="Straight Connector 18"/>
          <p:cNvCxnSpPr>
            <a:cxnSpLocks noChangeShapeType="1"/>
          </p:cNvCxnSpPr>
          <p:nvPr/>
        </p:nvCxnSpPr>
        <p:spPr bwMode="auto">
          <a:xfrm>
            <a:off x="4114800" y="3124200"/>
            <a:ext cx="2286000" cy="1588"/>
          </a:xfrm>
          <a:prstGeom prst="line">
            <a:avLst/>
          </a:prstGeom>
          <a:noFill/>
          <a:ln w="28575" algn="ctr">
            <a:solidFill>
              <a:schemeClr val="tx1"/>
            </a:solidFill>
            <a:round/>
            <a:headEnd/>
            <a:tailEnd/>
          </a:ln>
        </p:spPr>
      </p:cxnSp>
      <p:cxnSp>
        <p:nvCxnSpPr>
          <p:cNvPr id="20" name="Straight Connector 19"/>
          <p:cNvCxnSpPr>
            <a:cxnSpLocks noChangeShapeType="1"/>
          </p:cNvCxnSpPr>
          <p:nvPr/>
        </p:nvCxnSpPr>
        <p:spPr bwMode="auto">
          <a:xfrm>
            <a:off x="533400" y="4343400"/>
            <a:ext cx="2209800" cy="1588"/>
          </a:xfrm>
          <a:prstGeom prst="line">
            <a:avLst/>
          </a:prstGeom>
          <a:noFill/>
          <a:ln w="28575" algn="ctr">
            <a:solidFill>
              <a:schemeClr val="tx1"/>
            </a:solidFill>
            <a:round/>
            <a:headEnd/>
            <a:tailEnd/>
          </a:ln>
        </p:spPr>
      </p:cxnSp>
      <p:cxnSp>
        <p:nvCxnSpPr>
          <p:cNvPr id="22" name="Straight Connector 21"/>
          <p:cNvCxnSpPr>
            <a:cxnSpLocks noChangeShapeType="1"/>
          </p:cNvCxnSpPr>
          <p:nvPr/>
        </p:nvCxnSpPr>
        <p:spPr bwMode="auto">
          <a:xfrm>
            <a:off x="7315200" y="3733800"/>
            <a:ext cx="685800" cy="1588"/>
          </a:xfrm>
          <a:prstGeom prst="line">
            <a:avLst/>
          </a:prstGeom>
          <a:noFill/>
          <a:ln w="28575" algn="ctr">
            <a:solidFill>
              <a:schemeClr val="tx1"/>
            </a:solidFill>
            <a:round/>
            <a:headEnd/>
            <a:tailEnd/>
          </a:ln>
        </p:spPr>
      </p:cxnSp>
      <p:cxnSp>
        <p:nvCxnSpPr>
          <p:cNvPr id="24" name="Straight Connector 23"/>
          <p:cNvCxnSpPr>
            <a:cxnSpLocks noChangeShapeType="1"/>
          </p:cNvCxnSpPr>
          <p:nvPr/>
        </p:nvCxnSpPr>
        <p:spPr bwMode="auto">
          <a:xfrm>
            <a:off x="3276600" y="4343400"/>
            <a:ext cx="1219200" cy="1588"/>
          </a:xfrm>
          <a:prstGeom prst="line">
            <a:avLst/>
          </a:prstGeom>
          <a:noFill/>
          <a:ln w="28575" algn="ctr">
            <a:solidFill>
              <a:schemeClr val="tx1"/>
            </a:solidFill>
            <a:round/>
            <a:headEnd/>
            <a:tailEnd/>
          </a:ln>
        </p:spPr>
      </p:cxnSp>
      <p:cxnSp>
        <p:nvCxnSpPr>
          <p:cNvPr id="27" name="Straight Connector 26"/>
          <p:cNvCxnSpPr>
            <a:cxnSpLocks noChangeShapeType="1"/>
          </p:cNvCxnSpPr>
          <p:nvPr/>
        </p:nvCxnSpPr>
        <p:spPr bwMode="auto">
          <a:xfrm>
            <a:off x="5029200" y="4343400"/>
            <a:ext cx="2133600" cy="1588"/>
          </a:xfrm>
          <a:prstGeom prst="line">
            <a:avLst/>
          </a:prstGeom>
          <a:noFill/>
          <a:ln w="28575" algn="ctr">
            <a:solidFill>
              <a:schemeClr val="tx1"/>
            </a:solidFill>
            <a:round/>
            <a:headEnd/>
            <a:tailEnd/>
          </a:ln>
        </p:spPr>
      </p:cxnSp>
      <p:cxnSp>
        <p:nvCxnSpPr>
          <p:cNvPr id="28" name="Straight Connector 27"/>
          <p:cNvCxnSpPr>
            <a:cxnSpLocks noChangeShapeType="1"/>
          </p:cNvCxnSpPr>
          <p:nvPr/>
        </p:nvCxnSpPr>
        <p:spPr bwMode="auto">
          <a:xfrm>
            <a:off x="381000" y="4951413"/>
            <a:ext cx="4038600" cy="1587"/>
          </a:xfrm>
          <a:prstGeom prst="line">
            <a:avLst/>
          </a:prstGeom>
          <a:noFill/>
          <a:ln w="28575" algn="ctr">
            <a:solidFill>
              <a:schemeClr val="tx1"/>
            </a:solidFill>
            <a:round/>
            <a:headEnd/>
            <a:tailEnd/>
          </a:ln>
        </p:spPr>
      </p:cxnSp>
      <p:sp>
        <p:nvSpPr>
          <p:cNvPr id="19473" name="TextBox 31"/>
          <p:cNvSpPr txBox="1">
            <a:spLocks noChangeArrowheads="1"/>
          </p:cNvSpPr>
          <p:nvPr/>
        </p:nvSpPr>
        <p:spPr bwMode="auto">
          <a:xfrm>
            <a:off x="4495800" y="1473200"/>
            <a:ext cx="2743200" cy="584200"/>
          </a:xfrm>
          <a:prstGeom prst="rect">
            <a:avLst/>
          </a:prstGeom>
          <a:noFill/>
          <a:ln w="9525">
            <a:noFill/>
            <a:miter lim="800000"/>
            <a:headEnd/>
            <a:tailEnd/>
          </a:ln>
        </p:spPr>
        <p:txBody>
          <a:bodyPr>
            <a:spAutoFit/>
          </a:bodyPr>
          <a:lstStyle/>
          <a:p>
            <a:r>
              <a:rPr lang="en-US" sz="32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ox(in)">
                                      <p:cBhvr>
                                        <p:cTn id="14" dur="500"/>
                                        <p:tgtEl>
                                          <p:spTgt spid="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ppt_x</p:attrName>
                                        </p:attrNameLst>
                                      </p:cBhvr>
                                      <p:tavLst>
                                        <p:tav tm="0">
                                          <p:val>
                                            <p:strVal val="#ppt_x-.2"/>
                                          </p:val>
                                        </p:tav>
                                        <p:tav tm="100000">
                                          <p:val>
                                            <p:strVal val="#ppt_x"/>
                                          </p:val>
                                        </p:tav>
                                      </p:tavLst>
                                    </p:anim>
                                    <p:anim calcmode="lin" valueType="num">
                                      <p:cBhvr>
                                        <p:cTn id="2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amond(in)">
                                      <p:cBhvr>
                                        <p:cTn id="33" dur="20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strVal val="#ppt_w*0.70"/>
                                          </p:val>
                                        </p:tav>
                                        <p:tav tm="100000">
                                          <p:val>
                                            <p:strVal val="#ppt_w"/>
                                          </p:val>
                                        </p:tav>
                                      </p:tavLst>
                                    </p:anim>
                                    <p:anim calcmode="lin" valueType="num">
                                      <p:cBhvr>
                                        <p:cTn id="39" dur="1000" fill="hold"/>
                                        <p:tgtEl>
                                          <p:spTgt spid="22"/>
                                        </p:tgtEl>
                                        <p:attrNameLst>
                                          <p:attrName>ppt_h</p:attrName>
                                        </p:attrNameLst>
                                      </p:cBhvr>
                                      <p:tavLst>
                                        <p:tav tm="0">
                                          <p:val>
                                            <p:strVal val="#ppt_h"/>
                                          </p:val>
                                        </p:tav>
                                        <p:tav tm="100000">
                                          <p:val>
                                            <p:strVal val="#ppt_h"/>
                                          </p:val>
                                        </p:tav>
                                      </p:tavLst>
                                    </p:anim>
                                    <p:animEffect transition="in" filter="fade">
                                      <p:cBhvr>
                                        <p:cTn id="40" dur="1000"/>
                                        <p:tgtEl>
                                          <p:spTgt spid="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ppt_x</p:attrName>
                                        </p:attrNameLst>
                                      </p:cBhvr>
                                      <p:tavLst>
                                        <p:tav tm="0">
                                          <p:val>
                                            <p:strVal val="#ppt_x-.2"/>
                                          </p:val>
                                        </p:tav>
                                        <p:tav tm="100000">
                                          <p:val>
                                            <p:strVal val="#ppt_x"/>
                                          </p:val>
                                        </p:tav>
                                      </p:tavLst>
                                    </p:anim>
                                    <p:anim calcmode="lin" valueType="num">
                                      <p:cBhvr>
                                        <p:cTn id="46"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ppt_x</p:attrName>
                                        </p:attrNameLst>
                                      </p:cBhvr>
                                      <p:tavLst>
                                        <p:tav tm="0">
                                          <p:val>
                                            <p:strVal val="#ppt_x-.2"/>
                                          </p:val>
                                        </p:tav>
                                        <p:tav tm="100000">
                                          <p:val>
                                            <p:strVal val="#ppt_x"/>
                                          </p:val>
                                        </p:tav>
                                      </p:tavLst>
                                    </p:anim>
                                    <p:anim calcmode="lin" valueType="num">
                                      <p:cBhvr>
                                        <p:cTn id="5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ppt_x</p:attrName>
                                        </p:attrNameLst>
                                      </p:cBhvr>
                                      <p:tavLst>
                                        <p:tav tm="0">
                                          <p:val>
                                            <p:strVal val="#ppt_x-.2"/>
                                          </p:val>
                                        </p:tav>
                                        <p:tav tm="100000">
                                          <p:val>
                                            <p:strVal val="#ppt_x"/>
                                          </p:val>
                                        </p:tav>
                                      </p:tavLst>
                                    </p:anim>
                                    <p:anim calcmode="lin" valueType="num">
                                      <p:cBhvr>
                                        <p:cTn id="6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ppt_x</p:attrName>
                                        </p:attrNameLst>
                                      </p:cBhvr>
                                      <p:tavLst>
                                        <p:tav tm="0">
                                          <p:val>
                                            <p:strVal val="#ppt_x-.2"/>
                                          </p:val>
                                        </p:tav>
                                        <p:tav tm="100000">
                                          <p:val>
                                            <p:strVal val="#ppt_x"/>
                                          </p:val>
                                        </p:tav>
                                      </p:tavLst>
                                    </p:anim>
                                    <p:anim calcmode="lin" valueType="num">
                                      <p:cBhvr>
                                        <p:cTn id="6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1000" fill="hold"/>
                                        <p:tgtEl>
                                          <p:spTgt spid="27"/>
                                        </p:tgtEl>
                                        <p:attrNameLst>
                                          <p:attrName>ppt_x</p:attrName>
                                        </p:attrNameLst>
                                      </p:cBhvr>
                                      <p:tavLst>
                                        <p:tav tm="0">
                                          <p:val>
                                            <p:strVal val="#ppt_x-.2"/>
                                          </p:val>
                                        </p:tav>
                                        <p:tav tm="100000">
                                          <p:val>
                                            <p:strVal val="#ppt_x"/>
                                          </p:val>
                                        </p:tav>
                                      </p:tavLst>
                                    </p:anim>
                                    <p:anim calcmode="lin" valueType="num">
                                      <p:cBhvr>
                                        <p:cTn id="7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1000" fill="hold"/>
                                        <p:tgtEl>
                                          <p:spTgt spid="11"/>
                                        </p:tgtEl>
                                        <p:attrNameLst>
                                          <p:attrName>ppt_x</p:attrName>
                                        </p:attrNameLst>
                                      </p:cBhvr>
                                      <p:tavLst>
                                        <p:tav tm="0">
                                          <p:val>
                                            <p:strVal val="#ppt_x-.2"/>
                                          </p:val>
                                        </p:tav>
                                        <p:tav tm="100000">
                                          <p:val>
                                            <p:strVal val="#ppt_x"/>
                                          </p:val>
                                        </p:tav>
                                      </p:tavLst>
                                    </p:anim>
                                    <p:anim calcmode="lin" valueType="num">
                                      <p:cBhvr>
                                        <p:cTn id="8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9"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1000" fill="hold"/>
                                        <p:tgtEl>
                                          <p:spTgt spid="28"/>
                                        </p:tgtEl>
                                        <p:attrNameLst>
                                          <p:attrName>ppt_x</p:attrName>
                                        </p:attrNameLst>
                                      </p:cBhvr>
                                      <p:tavLst>
                                        <p:tav tm="0">
                                          <p:val>
                                            <p:strVal val="#ppt_x-.2"/>
                                          </p:val>
                                        </p:tav>
                                        <p:tav tm="100000">
                                          <p:val>
                                            <p:strVal val="#ppt_x"/>
                                          </p:val>
                                        </p:tav>
                                      </p:tavLst>
                                    </p:anim>
                                    <p:anim calcmode="lin" valueType="num">
                                      <p:cBhvr>
                                        <p:cTn id="8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89" dur="1000"/>
                                        <p:tgtEl>
                                          <p:spTgt spid="28"/>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p:cTn id="94" dur="1000" fill="hold"/>
                                        <p:tgtEl>
                                          <p:spTgt spid="14"/>
                                        </p:tgtEl>
                                        <p:attrNameLst>
                                          <p:attrName>ppt_x</p:attrName>
                                        </p:attrNameLst>
                                      </p:cBhvr>
                                      <p:tavLst>
                                        <p:tav tm="0">
                                          <p:val>
                                            <p:strVal val="#ppt_x-.2"/>
                                          </p:val>
                                        </p:tav>
                                        <p:tav tm="100000">
                                          <p:val>
                                            <p:strVal val="#ppt_x"/>
                                          </p:val>
                                        </p:tav>
                                      </p:tavLst>
                                    </p:anim>
                                    <p:anim calcmode="lin" valueType="num">
                                      <p:cBhvr>
                                        <p:cTn id="9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0" grpId="0"/>
      <p:bldP spid="11" grpId="0"/>
      <p:bldP spid="12" grpId="0"/>
      <p:bldP spid="13" grpId="0"/>
      <p:bldP spid="14"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9" name="AutoShape 11"/>
          <p:cNvSpPr>
            <a:spLocks noChangeArrowheads="1"/>
          </p:cNvSpPr>
          <p:nvPr/>
        </p:nvSpPr>
        <p:spPr bwMode="auto">
          <a:xfrm>
            <a:off x="2286000" y="304800"/>
            <a:ext cx="4419600" cy="1371600"/>
          </a:xfrm>
          <a:prstGeom prst="wedgeEllipseCallout">
            <a:avLst>
              <a:gd name="adj1" fmla="val -47412"/>
              <a:gd name="adj2" fmla="val 80324"/>
            </a:avLst>
          </a:prstGeom>
          <a:gradFill rotWithShape="1">
            <a:gsLst>
              <a:gs pos="0">
                <a:srgbClr val="141AFC"/>
              </a:gs>
              <a:gs pos="50000">
                <a:schemeClr val="bg1"/>
              </a:gs>
              <a:gs pos="100000">
                <a:srgbClr val="141AFC"/>
              </a:gs>
            </a:gsLst>
            <a:lin ang="18900000" scaled="1"/>
          </a:gradFill>
          <a:ln w="9525">
            <a:solidFill>
              <a:srgbClr val="FF0066"/>
            </a:solidFill>
            <a:miter lim="800000"/>
            <a:headEnd/>
            <a:tailEnd/>
          </a:ln>
        </p:spPr>
        <p:txBody>
          <a:bodyPr/>
          <a:lstStyle/>
          <a:p>
            <a:pPr algn="ctr">
              <a:defRPr/>
            </a:pPr>
            <a:r>
              <a:rPr lang="en-US" sz="2400" b="1">
                <a:latin typeface="Arial"/>
              </a:rPr>
              <a:t>Kiểm tra bài cũ:</a:t>
            </a:r>
          </a:p>
        </p:txBody>
      </p:sp>
      <p:sp>
        <p:nvSpPr>
          <p:cNvPr id="4099" name="Rectangle 13"/>
          <p:cNvSpPr>
            <a:spLocks noChangeArrowheads="1"/>
          </p:cNvSpPr>
          <p:nvPr/>
        </p:nvSpPr>
        <p:spPr bwMode="auto">
          <a:xfrm>
            <a:off x="0" y="-184150"/>
            <a:ext cx="184150" cy="307975"/>
          </a:xfrm>
          <a:prstGeom prst="rect">
            <a:avLst/>
          </a:prstGeom>
          <a:noFill/>
          <a:ln w="9525">
            <a:noFill/>
            <a:miter lim="800000"/>
            <a:headEnd/>
            <a:tailEnd/>
          </a:ln>
        </p:spPr>
        <p:txBody>
          <a:bodyPr wrap="none" anchor="ctr">
            <a:spAutoFit/>
          </a:bodyPr>
          <a:lstStyle/>
          <a:p>
            <a:endParaRPr lang="en-US" sz="1400"/>
          </a:p>
        </p:txBody>
      </p:sp>
      <p:sp>
        <p:nvSpPr>
          <p:cNvPr id="4100" name="Rectangle 22"/>
          <p:cNvSpPr>
            <a:spLocks noChangeArrowheads="1"/>
          </p:cNvSpPr>
          <p:nvPr/>
        </p:nvSpPr>
        <p:spPr bwMode="auto">
          <a:xfrm>
            <a:off x="0" y="-184150"/>
            <a:ext cx="184150" cy="307975"/>
          </a:xfrm>
          <a:prstGeom prst="rect">
            <a:avLst/>
          </a:prstGeom>
          <a:noFill/>
          <a:ln w="9525">
            <a:noFill/>
            <a:miter lim="800000"/>
            <a:headEnd/>
            <a:tailEnd/>
          </a:ln>
        </p:spPr>
        <p:txBody>
          <a:bodyPr wrap="none" anchor="ctr">
            <a:spAutoFit/>
          </a:bodyPr>
          <a:lstStyle/>
          <a:p>
            <a:endParaRPr lang="en-US" sz="1400"/>
          </a:p>
        </p:txBody>
      </p:sp>
      <p:sp>
        <p:nvSpPr>
          <p:cNvPr id="273443" name="Text Box 35"/>
          <p:cNvSpPr txBox="1">
            <a:spLocks noChangeArrowheads="1"/>
          </p:cNvSpPr>
          <p:nvPr/>
        </p:nvSpPr>
        <p:spPr bwMode="auto">
          <a:xfrm>
            <a:off x="304800" y="2743200"/>
            <a:ext cx="1524000" cy="584200"/>
          </a:xfrm>
          <a:prstGeom prst="rect">
            <a:avLst/>
          </a:prstGeom>
          <a:noFill/>
          <a:ln w="9525">
            <a:noFill/>
            <a:miter lim="800000"/>
            <a:headEnd/>
            <a:tailEnd/>
          </a:ln>
        </p:spPr>
        <p:txBody>
          <a:bodyPr>
            <a:spAutoFit/>
          </a:bodyPr>
          <a:lstStyle/>
          <a:p>
            <a:pPr>
              <a:spcBef>
                <a:spcPct val="50000"/>
              </a:spcBef>
            </a:pPr>
            <a:r>
              <a:rPr lang="en-US" sz="3200" u="sng">
                <a:solidFill>
                  <a:srgbClr val="141AFC"/>
                </a:solidFill>
              </a:rPr>
              <a:t>Câu 1</a:t>
            </a:r>
            <a:r>
              <a:rPr lang="en-US" sz="3200">
                <a:solidFill>
                  <a:srgbClr val="141AFC"/>
                </a:solidFill>
              </a:rPr>
              <a:t>:</a:t>
            </a:r>
            <a:endParaRPr lang="en-US" sz="3200">
              <a:solidFill>
                <a:srgbClr val="8F3B35"/>
              </a:solidFill>
            </a:endParaRPr>
          </a:p>
        </p:txBody>
      </p:sp>
      <p:sp>
        <p:nvSpPr>
          <p:cNvPr id="25" name="Rectangle 24"/>
          <p:cNvSpPr/>
          <p:nvPr/>
        </p:nvSpPr>
        <p:spPr bwMode="auto">
          <a:xfrm>
            <a:off x="304800" y="3429000"/>
            <a:ext cx="1752600" cy="762000"/>
          </a:xfrm>
          <a:prstGeom prst="rect">
            <a:avLst/>
          </a:prstGeom>
          <a:noFill/>
          <a:ln w="0" cap="flat" cmpd="sng" algn="ctr">
            <a:noFill/>
            <a:prstDash val="solid"/>
            <a:round/>
            <a:headEnd type="none" w="med" len="med"/>
            <a:tailEnd type="none" w="med" len="med"/>
          </a:ln>
          <a:effectLst/>
        </p:spPr>
        <p:txBody>
          <a:bodyPr/>
          <a:lstStyle/>
          <a:p>
            <a:pPr>
              <a:defRPr/>
            </a:pPr>
            <a:r>
              <a:rPr lang="en-US" sz="3200" u="sng" dirty="0" err="1">
                <a:solidFill>
                  <a:schemeClr val="accent1">
                    <a:lumMod val="50000"/>
                  </a:schemeClr>
                </a:solidFill>
                <a:latin typeface="Arial"/>
                <a:cs typeface="Times New Roman" pitchFamily="18" charset="0"/>
              </a:rPr>
              <a:t>Câu</a:t>
            </a:r>
            <a:r>
              <a:rPr lang="en-US" sz="3200" u="sng" dirty="0">
                <a:solidFill>
                  <a:schemeClr val="accent1">
                    <a:lumMod val="50000"/>
                  </a:schemeClr>
                </a:solidFill>
                <a:latin typeface="Arial"/>
                <a:cs typeface="Times New Roman" pitchFamily="18" charset="0"/>
              </a:rPr>
              <a:t> 2</a:t>
            </a:r>
            <a:r>
              <a:rPr lang="en-US" sz="3200" dirty="0">
                <a:solidFill>
                  <a:schemeClr val="accent1">
                    <a:lumMod val="50000"/>
                  </a:schemeClr>
                </a:solidFill>
                <a:latin typeface="Arial"/>
                <a:cs typeface="Times New Roman" pitchFamily="18" charset="0"/>
              </a:rPr>
              <a:t>:</a:t>
            </a:r>
          </a:p>
        </p:txBody>
      </p:sp>
      <p:sp>
        <p:nvSpPr>
          <p:cNvPr id="26" name="Cloud 25"/>
          <p:cNvSpPr/>
          <p:nvPr/>
        </p:nvSpPr>
        <p:spPr bwMode="auto">
          <a:xfrm>
            <a:off x="1676400" y="1905000"/>
            <a:ext cx="7010400" cy="1981200"/>
          </a:xfrm>
          <a:prstGeom prst="cloud">
            <a:avLst/>
          </a:prstGeom>
          <a:noFill/>
          <a:ln w="12700" cap="flat" cmpd="sng" algn="ctr">
            <a:solidFill>
              <a:srgbClr val="CC0099"/>
            </a:solidFill>
            <a:prstDash val="solid"/>
            <a:round/>
            <a:headEnd type="none" w="med" len="med"/>
            <a:tailEnd type="none" w="med" len="med"/>
          </a:ln>
          <a:effectLst/>
        </p:spPr>
        <p:txBody>
          <a:bodyPr/>
          <a:lstStyle/>
          <a:p>
            <a:pPr>
              <a:defRPr/>
            </a:pPr>
            <a:r>
              <a:rPr lang="en-US" sz="3200" b="1" dirty="0" err="1">
                <a:solidFill>
                  <a:srgbClr val="141AFC"/>
                </a:solidFill>
                <a:latin typeface="Arial"/>
              </a:rPr>
              <a:t>Vì</a:t>
            </a:r>
            <a:r>
              <a:rPr lang="en-US" sz="3200" b="1" dirty="0">
                <a:solidFill>
                  <a:srgbClr val="141AFC"/>
                </a:solidFill>
                <a:latin typeface="Arial"/>
              </a:rPr>
              <a:t> </a:t>
            </a:r>
            <a:r>
              <a:rPr lang="en-US" sz="3200" b="1" dirty="0" err="1">
                <a:solidFill>
                  <a:srgbClr val="141AFC"/>
                </a:solidFill>
                <a:latin typeface="Arial"/>
              </a:rPr>
              <a:t>sao</a:t>
            </a:r>
            <a:r>
              <a:rPr lang="en-US" sz="3200" b="1" dirty="0">
                <a:solidFill>
                  <a:srgbClr val="141AFC"/>
                </a:solidFill>
                <a:latin typeface="Arial"/>
              </a:rPr>
              <a:t> </a:t>
            </a:r>
            <a:r>
              <a:rPr lang="en-US" sz="3200" b="1" dirty="0" err="1">
                <a:solidFill>
                  <a:srgbClr val="141AFC"/>
                </a:solidFill>
                <a:latin typeface="Arial"/>
              </a:rPr>
              <a:t>nhà</a:t>
            </a:r>
            <a:r>
              <a:rPr lang="en-US" sz="3200" b="1" dirty="0">
                <a:solidFill>
                  <a:srgbClr val="141AFC"/>
                </a:solidFill>
                <a:latin typeface="Arial"/>
              </a:rPr>
              <a:t> </a:t>
            </a:r>
            <a:r>
              <a:rPr lang="en-US" sz="3200" b="1" dirty="0" err="1">
                <a:solidFill>
                  <a:srgbClr val="141AFC"/>
                </a:solidFill>
                <a:latin typeface="Arial"/>
              </a:rPr>
              <a:t>rông</a:t>
            </a:r>
            <a:r>
              <a:rPr lang="en-US" sz="3200" b="1" dirty="0">
                <a:solidFill>
                  <a:srgbClr val="141AFC"/>
                </a:solidFill>
                <a:latin typeface="Arial"/>
              </a:rPr>
              <a:t>   </a:t>
            </a:r>
            <a:r>
              <a:rPr lang="en-US" sz="3200" b="1" dirty="0" err="1">
                <a:solidFill>
                  <a:srgbClr val="141AFC"/>
                </a:solidFill>
                <a:latin typeface="Arial"/>
              </a:rPr>
              <a:t>phải</a:t>
            </a:r>
            <a:r>
              <a:rPr lang="en-US" sz="3200" b="1" dirty="0">
                <a:solidFill>
                  <a:srgbClr val="141AFC"/>
                </a:solidFill>
                <a:latin typeface="Arial"/>
              </a:rPr>
              <a:t> </a:t>
            </a:r>
            <a:r>
              <a:rPr lang="en-US" sz="3200" b="1" dirty="0" err="1">
                <a:solidFill>
                  <a:srgbClr val="141AFC"/>
                </a:solidFill>
                <a:latin typeface="Arial"/>
              </a:rPr>
              <a:t>chắc</a:t>
            </a:r>
            <a:r>
              <a:rPr lang="en-US" sz="3200" b="1" dirty="0">
                <a:solidFill>
                  <a:srgbClr val="141AFC"/>
                </a:solidFill>
                <a:latin typeface="Arial"/>
              </a:rPr>
              <a:t> </a:t>
            </a:r>
            <a:r>
              <a:rPr lang="en-US" sz="3200" b="1" dirty="0" err="1">
                <a:solidFill>
                  <a:srgbClr val="141AFC"/>
                </a:solidFill>
                <a:latin typeface="Arial"/>
              </a:rPr>
              <a:t>và</a:t>
            </a:r>
            <a:r>
              <a:rPr lang="en-US" sz="3200" b="1" dirty="0">
                <a:solidFill>
                  <a:srgbClr val="141AFC"/>
                </a:solidFill>
                <a:latin typeface="Arial"/>
              </a:rPr>
              <a:t> </a:t>
            </a:r>
            <a:r>
              <a:rPr lang="en-US" sz="3200" b="1" dirty="0" err="1">
                <a:solidFill>
                  <a:srgbClr val="141AFC"/>
                </a:solidFill>
                <a:latin typeface="Arial"/>
              </a:rPr>
              <a:t>cao</a:t>
            </a:r>
            <a:r>
              <a:rPr lang="en-US" sz="3200" b="1" dirty="0">
                <a:solidFill>
                  <a:srgbClr val="141AFC"/>
                </a:solidFill>
                <a:latin typeface="Arial"/>
              </a:rPr>
              <a:t>?</a:t>
            </a:r>
            <a:endParaRPr lang="en-US" sz="3200" b="1" dirty="0">
              <a:latin typeface="Arial"/>
            </a:endParaRPr>
          </a:p>
        </p:txBody>
      </p:sp>
      <p:sp>
        <p:nvSpPr>
          <p:cNvPr id="27" name="Cloud 26"/>
          <p:cNvSpPr/>
          <p:nvPr/>
        </p:nvSpPr>
        <p:spPr bwMode="auto">
          <a:xfrm>
            <a:off x="1676400" y="2667000"/>
            <a:ext cx="7620000" cy="2438400"/>
          </a:xfrm>
          <a:prstGeom prst="cloud">
            <a:avLst/>
          </a:prstGeom>
          <a:noFill/>
          <a:ln w="12700" cap="flat" cmpd="sng" algn="ctr">
            <a:solidFill>
              <a:srgbClr val="CC0099"/>
            </a:solidFill>
            <a:prstDash val="solid"/>
            <a:round/>
            <a:headEnd type="none" w="med" len="med"/>
            <a:tailEnd type="none" w="med" len="med"/>
          </a:ln>
          <a:effectLst/>
        </p:spPr>
        <p:txBody>
          <a:bodyPr/>
          <a:lstStyle/>
          <a:p>
            <a:pPr>
              <a:defRPr/>
            </a:pPr>
            <a:r>
              <a:rPr lang="en-US" sz="2800" b="1">
                <a:solidFill>
                  <a:srgbClr val="0000E5"/>
                </a:solidFill>
                <a:latin typeface="Arial"/>
                <a:cs typeface="Times New Roman" pitchFamily="18" charset="0"/>
              </a:rPr>
              <a:t>Gian đầu nhà rông được trang trí như thế nào?</a:t>
            </a:r>
            <a:endParaRPr lang="en-US" sz="2800" b="1">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3419"/>
                                        </p:tgtEl>
                                        <p:attrNameLst>
                                          <p:attrName>style.visibility</p:attrName>
                                        </p:attrNameLst>
                                      </p:cBhvr>
                                      <p:to>
                                        <p:strVal val="visible"/>
                                      </p:to>
                                    </p:set>
                                    <p:animEffect transition="in" filter="blinds(horizontal)">
                                      <p:cBhvr>
                                        <p:cTn id="7" dur="500"/>
                                        <p:tgtEl>
                                          <p:spTgt spid="273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73443"/>
                                        </p:tgtEl>
                                        <p:attrNameLst>
                                          <p:attrName>style.visibility</p:attrName>
                                        </p:attrNameLst>
                                      </p:cBhvr>
                                      <p:to>
                                        <p:strVal val="visible"/>
                                      </p:to>
                                    </p:set>
                                    <p:anim calcmode="lin" valueType="num">
                                      <p:cBhvr>
                                        <p:cTn id="12" dur="1000" fill="hold"/>
                                        <p:tgtEl>
                                          <p:spTgt spid="273443"/>
                                        </p:tgtEl>
                                        <p:attrNameLst>
                                          <p:attrName>ppt_w</p:attrName>
                                        </p:attrNameLst>
                                      </p:cBhvr>
                                      <p:tavLst>
                                        <p:tav tm="0">
                                          <p:val>
                                            <p:strVal val="#ppt_w+.3"/>
                                          </p:val>
                                        </p:tav>
                                        <p:tav tm="100000">
                                          <p:val>
                                            <p:strVal val="#ppt_w"/>
                                          </p:val>
                                        </p:tav>
                                      </p:tavLst>
                                    </p:anim>
                                    <p:anim calcmode="lin" valueType="num">
                                      <p:cBhvr>
                                        <p:cTn id="13" dur="1000" fill="hold"/>
                                        <p:tgtEl>
                                          <p:spTgt spid="273443"/>
                                        </p:tgtEl>
                                        <p:attrNameLst>
                                          <p:attrName>ppt_h</p:attrName>
                                        </p:attrNameLst>
                                      </p:cBhvr>
                                      <p:tavLst>
                                        <p:tav tm="0">
                                          <p:val>
                                            <p:strVal val="#ppt_h"/>
                                          </p:val>
                                        </p:tav>
                                        <p:tav tm="100000">
                                          <p:val>
                                            <p:strVal val="#ppt_h"/>
                                          </p:val>
                                        </p:tav>
                                      </p:tavLst>
                                    </p:anim>
                                    <p:animEffect transition="in" filter="fade">
                                      <p:cBhvr>
                                        <p:cTn id="14" dur="1000"/>
                                        <p:tgtEl>
                                          <p:spTgt spid="2734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amond(in)">
                                      <p:cBhvr>
                                        <p:cTn id="19" dur="2000"/>
                                        <p:tgtEl>
                                          <p:spTgt spid="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1" nodeType="clickEffect">
                                  <p:stCondLst>
                                    <p:cond delay="0"/>
                                  </p:stCondLst>
                                  <p:childTnLst>
                                    <p:animEffect transition="out" filter="box(in)">
                                      <p:cBhvr>
                                        <p:cTn id="23" dur="500"/>
                                        <p:tgtEl>
                                          <p:spTgt spid="273443"/>
                                        </p:tgtEl>
                                      </p:cBhvr>
                                    </p:animEffect>
                                    <p:set>
                                      <p:cBhvr>
                                        <p:cTn id="24" dur="1" fill="hold">
                                          <p:stCondLst>
                                            <p:cond delay="499"/>
                                          </p:stCondLst>
                                        </p:cTn>
                                        <p:tgtEl>
                                          <p:spTgt spid="273443"/>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xit" presetSubtype="16" fill="hold" grpId="1" nodeType="clickEffect">
                                  <p:stCondLst>
                                    <p:cond delay="0"/>
                                  </p:stCondLst>
                                  <p:childTnLst>
                                    <p:animEffect transition="out" filter="diamond(in)">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9" grpId="0" animBg="1"/>
      <p:bldP spid="273443" grpId="0"/>
      <p:bldP spid="273443" grpId="1"/>
      <p:bldP spid="25" grpId="0"/>
      <p:bldP spid="26" grpId="0" animBg="1"/>
      <p:bldP spid="26" grpId="1"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752600" y="76200"/>
            <a:ext cx="5638800" cy="6724650"/>
            <a:chOff x="1828800" y="57150"/>
            <a:chExt cx="5638800" cy="6724650"/>
          </a:xfrm>
        </p:grpSpPr>
        <p:pic>
          <p:nvPicPr>
            <p:cNvPr id="5124" name="Picture 2" descr="H:\hinh scan\HINH SCAN2.jpg"/>
            <p:cNvPicPr>
              <a:picLocks noChangeAspect="1" noChangeArrowheads="1"/>
            </p:cNvPicPr>
            <p:nvPr/>
          </p:nvPicPr>
          <p:blipFill>
            <a:blip r:embed="rId2"/>
            <a:srcRect/>
            <a:stretch>
              <a:fillRect/>
            </a:stretch>
          </p:blipFill>
          <p:spPr bwMode="auto">
            <a:xfrm>
              <a:off x="1828800" y="57150"/>
              <a:ext cx="5638800" cy="6724650"/>
            </a:xfrm>
            <a:prstGeom prst="rect">
              <a:avLst/>
            </a:prstGeom>
            <a:noFill/>
            <a:ln w="9525">
              <a:noFill/>
              <a:miter lim="800000"/>
              <a:headEnd/>
              <a:tailEnd/>
            </a:ln>
          </p:spPr>
        </p:pic>
        <p:sp>
          <p:nvSpPr>
            <p:cNvPr id="11" name="Rectangle 10"/>
            <p:cNvSpPr/>
            <p:nvPr/>
          </p:nvSpPr>
          <p:spPr bwMode="auto">
            <a:xfrm>
              <a:off x="2133600" y="209550"/>
              <a:ext cx="5334000" cy="457200"/>
            </a:xfrm>
            <a:prstGeom prst="rect">
              <a:avLst/>
            </a:prstGeom>
            <a:solidFill>
              <a:schemeClr val="bg1"/>
            </a:solidFill>
            <a:ln w="9525" cap="flat" cmpd="sng" algn="ctr">
              <a:noFill/>
              <a:prstDash val="solid"/>
              <a:round/>
              <a:headEnd type="none" w="med" len="med"/>
              <a:tailEnd type="none" w="med" len="med"/>
            </a:ln>
            <a:effectLst/>
          </p:spPr>
          <p:txBody>
            <a:bodyPr/>
            <a:lstStyle/>
            <a:p>
              <a:pPr algn="ctr">
                <a:defRPr/>
              </a:pPr>
              <a:endParaRPr lang="en-US" sz="2800" dirty="0">
                <a:solidFill>
                  <a:schemeClr val="accent5">
                    <a:lumMod val="50000"/>
                  </a:schemeClr>
                </a:solidFill>
                <a:latin typeface="Arial"/>
                <a:cs typeface="Times New Roman" pitchFamily="18" charset="0"/>
              </a:endParaRPr>
            </a:p>
          </p:txBody>
        </p:sp>
      </p:grpSp>
      <p:sp>
        <p:nvSpPr>
          <p:cNvPr id="10" name="Rectangle 9"/>
          <p:cNvSpPr>
            <a:spLocks noChangeArrowheads="1"/>
          </p:cNvSpPr>
          <p:nvPr/>
        </p:nvSpPr>
        <p:spPr bwMode="auto">
          <a:xfrm>
            <a:off x="1676400" y="152400"/>
            <a:ext cx="5486400" cy="533400"/>
          </a:xfrm>
          <a:prstGeom prst="rect">
            <a:avLst/>
          </a:prstGeom>
          <a:noFill/>
          <a:ln w="9525" algn="ctr">
            <a:noFill/>
            <a:round/>
            <a:headEnd/>
            <a:tailEnd/>
          </a:ln>
        </p:spPr>
        <p:txBody>
          <a:bodyPr/>
          <a:lstStyle/>
          <a:p>
            <a:pPr algn="ctr"/>
            <a:r>
              <a:rPr lang="en-US" sz="2800" b="1">
                <a:solidFill>
                  <a:srgbClr val="0000FF"/>
                </a:solidFill>
                <a:cs typeface="Times New Roman" pitchFamily="18" charset="0"/>
              </a:rPr>
              <a:t>THÀNH THỊ VÀ NÔNG THÔN</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6"/>
          <p:cNvSpPr txBox="1">
            <a:spLocks noChangeArrowheads="1"/>
          </p:cNvSpPr>
          <p:nvPr/>
        </p:nvSpPr>
        <p:spPr bwMode="auto">
          <a:xfrm>
            <a:off x="8077200" y="5257800"/>
            <a:ext cx="184150" cy="366713"/>
          </a:xfrm>
          <a:prstGeom prst="rect">
            <a:avLst/>
          </a:prstGeom>
          <a:noFill/>
          <a:ln w="9525">
            <a:noFill/>
            <a:miter lim="800000"/>
            <a:headEnd/>
            <a:tailEnd/>
          </a:ln>
        </p:spPr>
        <p:txBody>
          <a:bodyPr wrap="none">
            <a:spAutoFit/>
          </a:bodyPr>
          <a:lstStyle/>
          <a:p>
            <a:pPr eaLnBrk="1" hangingPunct="1"/>
            <a:endParaRPr lang="vi-VN">
              <a:cs typeface="Arial" charset="0"/>
            </a:endParaRPr>
          </a:p>
        </p:txBody>
      </p:sp>
      <p:sp>
        <p:nvSpPr>
          <p:cNvPr id="6147" name="Text Box 52"/>
          <p:cNvSpPr txBox="1">
            <a:spLocks noChangeArrowheads="1"/>
          </p:cNvSpPr>
          <p:nvPr/>
        </p:nvSpPr>
        <p:spPr bwMode="auto">
          <a:xfrm>
            <a:off x="7223125" y="4832350"/>
            <a:ext cx="184150" cy="366713"/>
          </a:xfrm>
          <a:prstGeom prst="rect">
            <a:avLst/>
          </a:prstGeom>
          <a:noFill/>
          <a:ln w="9525">
            <a:noFill/>
            <a:miter lim="800000"/>
            <a:headEnd/>
            <a:tailEnd/>
          </a:ln>
        </p:spPr>
        <p:txBody>
          <a:bodyPr wrap="none">
            <a:spAutoFit/>
          </a:bodyPr>
          <a:lstStyle/>
          <a:p>
            <a:pPr eaLnBrk="1" hangingPunct="1"/>
            <a:endParaRPr lang="vi-VN">
              <a:cs typeface="Arial" charset="0"/>
            </a:endParaRPr>
          </a:p>
        </p:txBody>
      </p:sp>
      <p:sp>
        <p:nvSpPr>
          <p:cNvPr id="6148" name="Rectangle 140"/>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sp>
        <p:nvSpPr>
          <p:cNvPr id="6149" name="Rectangle 156"/>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sp>
        <p:nvSpPr>
          <p:cNvPr id="6150" name="Rectangle 165"/>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grpSp>
        <p:nvGrpSpPr>
          <p:cNvPr id="6151" name="Group 36"/>
          <p:cNvGrpSpPr>
            <a:grpSpLocks/>
          </p:cNvGrpSpPr>
          <p:nvPr/>
        </p:nvGrpSpPr>
        <p:grpSpPr bwMode="auto">
          <a:xfrm>
            <a:off x="0" y="0"/>
            <a:ext cx="8915400" cy="6858000"/>
            <a:chOff x="0" y="0"/>
            <a:chExt cx="8915400" cy="6858000"/>
          </a:xfrm>
        </p:grpSpPr>
        <p:pic>
          <p:nvPicPr>
            <p:cNvPr id="6153" name="Picture 6" descr="BD20530_"/>
            <p:cNvPicPr>
              <a:picLocks noChangeAspect="1" noChangeArrowheads="1"/>
            </p:cNvPicPr>
            <p:nvPr/>
          </p:nvPicPr>
          <p:blipFill>
            <a:blip r:embed="rId2"/>
            <a:srcRect/>
            <a:stretch>
              <a:fillRect/>
            </a:stretch>
          </p:blipFill>
          <p:spPr bwMode="auto">
            <a:xfrm>
              <a:off x="0" y="3886200"/>
              <a:ext cx="1752600" cy="2838450"/>
            </a:xfrm>
            <a:prstGeom prst="rect">
              <a:avLst/>
            </a:prstGeom>
            <a:noFill/>
            <a:ln w="9525">
              <a:noFill/>
              <a:miter lim="800000"/>
              <a:headEnd/>
              <a:tailEnd/>
            </a:ln>
          </p:spPr>
        </p:pic>
        <p:pic>
          <p:nvPicPr>
            <p:cNvPr id="6154" name="Picture 7" descr="A1"/>
            <p:cNvPicPr>
              <a:picLocks noChangeAspect="1" noChangeArrowheads="1"/>
            </p:cNvPicPr>
            <p:nvPr/>
          </p:nvPicPr>
          <p:blipFill>
            <a:blip r:embed="rId3"/>
            <a:srcRect/>
            <a:stretch>
              <a:fillRect/>
            </a:stretch>
          </p:blipFill>
          <p:spPr bwMode="auto">
            <a:xfrm>
              <a:off x="2438400" y="6096000"/>
              <a:ext cx="5943600" cy="762000"/>
            </a:xfrm>
            <a:prstGeom prst="rect">
              <a:avLst/>
            </a:prstGeom>
            <a:noFill/>
            <a:ln w="9525">
              <a:noFill/>
              <a:miter lim="800000"/>
              <a:headEnd/>
              <a:tailEnd/>
            </a:ln>
          </p:spPr>
        </p:pic>
        <p:pic>
          <p:nvPicPr>
            <p:cNvPr id="6155" name="Picture 27" descr="724608s7aonrbepf"/>
            <p:cNvPicPr>
              <a:picLocks noChangeAspect="1" noChangeArrowheads="1" noCrop="1"/>
            </p:cNvPicPr>
            <p:nvPr/>
          </p:nvPicPr>
          <p:blipFill>
            <a:blip r:embed="rId4"/>
            <a:srcRect/>
            <a:stretch>
              <a:fillRect/>
            </a:stretch>
          </p:blipFill>
          <p:spPr bwMode="auto">
            <a:xfrm rot="10800000">
              <a:off x="0" y="0"/>
              <a:ext cx="1066800" cy="3057525"/>
            </a:xfrm>
            <a:prstGeom prst="rect">
              <a:avLst/>
            </a:prstGeom>
            <a:noFill/>
            <a:ln w="9525">
              <a:noFill/>
              <a:miter lim="800000"/>
              <a:headEnd/>
              <a:tailEnd/>
            </a:ln>
          </p:spPr>
        </p:pic>
        <p:pic>
          <p:nvPicPr>
            <p:cNvPr id="6156" name="Picture 13" descr="0425_2j_s"/>
            <p:cNvPicPr>
              <a:picLocks noChangeAspect="1" noChangeArrowheads="1" noCrop="1"/>
            </p:cNvPicPr>
            <p:nvPr/>
          </p:nvPicPr>
          <p:blipFill>
            <a:blip r:embed="rId5"/>
            <a:srcRect/>
            <a:stretch>
              <a:fillRect/>
            </a:stretch>
          </p:blipFill>
          <p:spPr bwMode="auto">
            <a:xfrm>
              <a:off x="8153400" y="3657600"/>
              <a:ext cx="762000" cy="2590800"/>
            </a:xfrm>
            <a:prstGeom prst="rect">
              <a:avLst/>
            </a:prstGeom>
            <a:noFill/>
            <a:ln w="9525">
              <a:noFill/>
              <a:miter lim="800000"/>
              <a:headEnd/>
              <a:tailEnd/>
            </a:ln>
          </p:spPr>
        </p:pic>
      </p:grpSp>
      <p:pic>
        <p:nvPicPr>
          <p:cNvPr id="7177" name="Picture 13" descr="H:\hinh scan\HINH SCAN1.psd.jpg"/>
          <p:cNvPicPr>
            <a:picLocks noChangeAspect="1" noChangeArrowheads="1"/>
          </p:cNvPicPr>
          <p:nvPr/>
        </p:nvPicPr>
        <p:blipFill>
          <a:blip r:embed="rId6"/>
          <a:srcRect/>
          <a:stretch>
            <a:fillRect/>
          </a:stretch>
        </p:blipFill>
        <p:spPr bwMode="auto">
          <a:xfrm>
            <a:off x="0" y="0"/>
            <a:ext cx="9144000" cy="73152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diamond(in)">
                                      <p:cBhvr>
                                        <p:cTn id="7"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1"/>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sp>
        <p:nvSpPr>
          <p:cNvPr id="7171" name="Rectangle 23"/>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sp>
        <p:nvSpPr>
          <p:cNvPr id="7172" name="WordArt 31"/>
          <p:cNvSpPr>
            <a:spLocks noChangeArrowheads="1" noChangeShapeType="1" noTextEdit="1"/>
          </p:cNvSpPr>
          <p:nvPr/>
        </p:nvSpPr>
        <p:spPr bwMode="auto">
          <a:xfrm>
            <a:off x="304800" y="228600"/>
            <a:ext cx="2286000" cy="371475"/>
          </a:xfrm>
          <a:prstGeom prst="rect">
            <a:avLst/>
          </a:prstGeom>
        </p:spPr>
        <p:txBody>
          <a:bodyPr wrap="none" fromWordArt="1">
            <a:prstTxWarp prst="textPlain">
              <a:avLst>
                <a:gd name="adj" fmla="val 50000"/>
              </a:avLst>
            </a:prstTxWarp>
          </a:bodyPr>
          <a:lstStyle/>
          <a:p>
            <a:pPr algn="ctr"/>
            <a:r>
              <a:rPr lang="vi-VN" sz="3600" b="1" kern="10">
                <a:ln w="19050" cap="rnd">
                  <a:solidFill>
                    <a:srgbClr val="FF9900"/>
                  </a:solidFill>
                  <a:prstDash val="sysDot"/>
                  <a:round/>
                  <a:headEnd/>
                  <a:tailEnd/>
                </a:ln>
                <a:solidFill>
                  <a:srgbClr val="0066CC"/>
                </a:solidFill>
                <a:effectLst>
                  <a:outerShdw dist="35921" dir="2700000" algn="ctr" rotWithShape="0">
                    <a:srgbClr val="990000"/>
                  </a:outerShdw>
                </a:effectLst>
                <a:latin typeface="Arial"/>
                <a:cs typeface="Arial"/>
              </a:rPr>
              <a:t>Trò chơi:</a:t>
            </a:r>
            <a:endParaRPr lang="en-US" sz="3600" b="1" kern="10">
              <a:ln w="19050" cap="rnd">
                <a:solidFill>
                  <a:srgbClr val="FF9900"/>
                </a:solidFill>
                <a:prstDash val="sysDot"/>
                <a:round/>
                <a:headEnd/>
                <a:tailEnd/>
              </a:ln>
              <a:solidFill>
                <a:srgbClr val="0066CC"/>
              </a:solidFill>
              <a:effectLst>
                <a:outerShdw dist="35921" dir="2700000" algn="ctr" rotWithShape="0">
                  <a:srgbClr val="990000"/>
                </a:outerShdw>
              </a:effectLst>
              <a:latin typeface="Arial"/>
              <a:cs typeface="Arial"/>
            </a:endParaRPr>
          </a:p>
        </p:txBody>
      </p:sp>
      <p:pic>
        <p:nvPicPr>
          <p:cNvPr id="7173" name="Picture 2" descr="H:\for HOANG NGOC HUONG\ANH NEN\nen chuan.JPG"/>
          <p:cNvPicPr>
            <a:picLocks noChangeAspect="1" noChangeArrowheads="1"/>
          </p:cNvPicPr>
          <p:nvPr/>
        </p:nvPicPr>
        <p:blipFill>
          <a:blip r:embed="rId2"/>
          <a:srcRect/>
          <a:stretch>
            <a:fillRect/>
          </a:stretch>
        </p:blipFill>
        <p:spPr bwMode="auto">
          <a:xfrm>
            <a:off x="0" y="0"/>
            <a:ext cx="9126538" cy="6858000"/>
          </a:xfrm>
          <a:prstGeom prst="rect">
            <a:avLst/>
          </a:prstGeom>
          <a:noFill/>
          <a:ln w="9525">
            <a:noFill/>
            <a:miter lim="800000"/>
            <a:headEnd/>
            <a:tailEnd/>
          </a:ln>
        </p:spPr>
      </p:pic>
      <p:sp>
        <p:nvSpPr>
          <p:cNvPr id="23560" name="Text Box 8"/>
          <p:cNvSpPr txBox="1">
            <a:spLocks noChangeArrowheads="1"/>
          </p:cNvSpPr>
          <p:nvPr/>
        </p:nvSpPr>
        <p:spPr bwMode="auto">
          <a:xfrm>
            <a:off x="2133600" y="1676400"/>
            <a:ext cx="5867400" cy="1616075"/>
          </a:xfrm>
          <a:prstGeom prst="rect">
            <a:avLst/>
          </a:prstGeom>
          <a:noFill/>
          <a:ln w="9525">
            <a:noFill/>
            <a:miter lim="800000"/>
            <a:headEnd/>
            <a:tailEnd/>
          </a:ln>
        </p:spPr>
        <p:txBody>
          <a:bodyPr>
            <a:spAutoFit/>
          </a:bodyPr>
          <a:lstStyle/>
          <a:p>
            <a:pPr>
              <a:spcBef>
                <a:spcPct val="50000"/>
              </a:spcBef>
            </a:pPr>
            <a:r>
              <a:rPr lang="en-US" sz="4000" b="1" u="sng"/>
              <a:t>Tập đọc – Kể chuyện:</a:t>
            </a:r>
          </a:p>
          <a:p>
            <a:pPr>
              <a:spcBef>
                <a:spcPct val="50000"/>
              </a:spcBef>
            </a:pPr>
            <a:endParaRPr lang="en-US" sz="4000" b="1"/>
          </a:p>
        </p:txBody>
      </p:sp>
      <p:sp>
        <p:nvSpPr>
          <p:cNvPr id="23561" name="WordArt 9"/>
          <p:cNvSpPr>
            <a:spLocks noChangeArrowheads="1" noChangeShapeType="1" noTextEdit="1"/>
          </p:cNvSpPr>
          <p:nvPr/>
        </p:nvSpPr>
        <p:spPr bwMode="auto">
          <a:xfrm>
            <a:off x="2133600" y="2878138"/>
            <a:ext cx="4572000" cy="2074862"/>
          </a:xfrm>
          <a:prstGeom prst="rect">
            <a:avLst/>
          </a:prstGeom>
        </p:spPr>
        <p:txBody>
          <a:bodyPr wrap="none" fromWordArt="1">
            <a:prstTxWarp prst="textWave1">
              <a:avLst>
                <a:gd name="adj1" fmla="val 13005"/>
                <a:gd name="adj2" fmla="val 0"/>
              </a:avLst>
            </a:prstTxWarp>
          </a:bodyPr>
          <a:lstStyle/>
          <a:p>
            <a:pPr algn="ctr"/>
            <a:r>
              <a:rPr lang="en-US" sz="3600" b="1" kern="10">
                <a:ln w="9525">
                  <a:noFill/>
                  <a:round/>
                  <a:headEnd/>
                  <a:tailEnd/>
                </a:ln>
                <a:solidFill>
                  <a:srgbClr val="FF0000"/>
                </a:solidFill>
                <a:effectLst>
                  <a:outerShdw dist="53882" dir="2700000" algn="ctr" rotWithShape="0">
                    <a:srgbClr val="C0C0C0">
                      <a:alpha val="79999"/>
                    </a:srgbClr>
                  </a:outerShdw>
                </a:effectLst>
                <a:latin typeface="Arial"/>
                <a:cs typeface="Arial"/>
              </a:rPr>
              <a:t>Đôi bạn</a:t>
            </a:r>
          </a:p>
        </p:txBody>
      </p:sp>
      <p:sp>
        <p:nvSpPr>
          <p:cNvPr id="8" name="Rectangle 7"/>
          <p:cNvSpPr/>
          <p:nvPr/>
        </p:nvSpPr>
        <p:spPr bwMode="auto">
          <a:xfrm>
            <a:off x="4191000" y="5029200"/>
            <a:ext cx="3886200" cy="914400"/>
          </a:xfrm>
          <a:prstGeom prst="rect">
            <a:avLst/>
          </a:prstGeom>
          <a:noFill/>
          <a:ln w="9525" cap="flat" cmpd="sng" algn="ctr">
            <a:noFill/>
            <a:prstDash val="solid"/>
            <a:round/>
            <a:headEnd type="none" w="med" len="med"/>
            <a:tailEnd type="none" w="med" len="med"/>
          </a:ln>
          <a:effectLst/>
        </p:spPr>
        <p:txBody>
          <a:bodyPr/>
          <a:lstStyle/>
          <a:p>
            <a:pPr>
              <a:defRPr/>
            </a:pPr>
            <a:r>
              <a:rPr lang="en-US" sz="4400" b="1" i="1" dirty="0" err="1">
                <a:solidFill>
                  <a:schemeClr val="accent1">
                    <a:lumMod val="50000"/>
                  </a:schemeClr>
                </a:solidFill>
                <a:latin typeface="Arial"/>
                <a:cs typeface="Times New Roman" pitchFamily="18" charset="0"/>
              </a:rPr>
              <a:t>Nguyễn</a:t>
            </a:r>
            <a:r>
              <a:rPr lang="en-US" sz="4400" b="1" i="1" dirty="0">
                <a:solidFill>
                  <a:schemeClr val="accent1">
                    <a:lumMod val="50000"/>
                  </a:schemeClr>
                </a:solidFill>
                <a:latin typeface="Arial"/>
                <a:cs typeface="Times New Roman" pitchFamily="18" charset="0"/>
              </a:rPr>
              <a:t>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fade">
                                      <p:cBhvr>
                                        <p:cTn id="7" dur="800" decel="100000"/>
                                        <p:tgtEl>
                                          <p:spTgt spid="23560"/>
                                        </p:tgtEl>
                                      </p:cBhvr>
                                    </p:animEffect>
                                    <p:anim calcmode="lin" valueType="num">
                                      <p:cBhvr>
                                        <p:cTn id="8" dur="800" decel="100000" fill="hold"/>
                                        <p:tgtEl>
                                          <p:spTgt spid="23560"/>
                                        </p:tgtEl>
                                        <p:attrNameLst>
                                          <p:attrName>style.rotation</p:attrName>
                                        </p:attrNameLst>
                                      </p:cBhvr>
                                      <p:tavLst>
                                        <p:tav tm="0">
                                          <p:val>
                                            <p:fltVal val="-90"/>
                                          </p:val>
                                        </p:tav>
                                        <p:tav tm="100000">
                                          <p:val>
                                            <p:fltVal val="0"/>
                                          </p:val>
                                        </p:tav>
                                      </p:tavLst>
                                    </p:anim>
                                    <p:anim calcmode="lin" valueType="num">
                                      <p:cBhvr>
                                        <p:cTn id="9" dur="800" decel="100000" fill="hold"/>
                                        <p:tgtEl>
                                          <p:spTgt spid="23560"/>
                                        </p:tgtEl>
                                        <p:attrNameLst>
                                          <p:attrName>ppt_x</p:attrName>
                                        </p:attrNameLst>
                                      </p:cBhvr>
                                      <p:tavLst>
                                        <p:tav tm="0">
                                          <p:val>
                                            <p:strVal val="#ppt_x+0.4"/>
                                          </p:val>
                                        </p:tav>
                                        <p:tav tm="100000">
                                          <p:val>
                                            <p:strVal val="#ppt_x-0.05"/>
                                          </p:val>
                                        </p:tav>
                                      </p:tavLst>
                                    </p:anim>
                                    <p:anim calcmode="lin" valueType="num">
                                      <p:cBhvr>
                                        <p:cTn id="10" dur="800" decel="100000" fill="hold"/>
                                        <p:tgtEl>
                                          <p:spTgt spid="2356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6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6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9" presetClass="entr" presetSubtype="0" fill="hold" grpId="0" nodeType="afterEffect">
                                  <p:stCondLst>
                                    <p:cond delay="0"/>
                                  </p:stCondLst>
                                  <p:childTnLst>
                                    <p:set>
                                      <p:cBhvr>
                                        <p:cTn id="15" dur="1" fill="hold">
                                          <p:stCondLst>
                                            <p:cond delay="0"/>
                                          </p:stCondLst>
                                        </p:cTn>
                                        <p:tgtEl>
                                          <p:spTgt spid="23561"/>
                                        </p:tgtEl>
                                        <p:attrNameLst>
                                          <p:attrName>style.visibility</p:attrName>
                                        </p:attrNameLst>
                                      </p:cBhvr>
                                      <p:to>
                                        <p:strVal val="visible"/>
                                      </p:to>
                                    </p:set>
                                    <p:anim calcmode="lin" valueType="num">
                                      <p:cBhvr>
                                        <p:cTn id="16" dur="1000" fill="hold"/>
                                        <p:tgtEl>
                                          <p:spTgt spid="23561"/>
                                        </p:tgtEl>
                                        <p:attrNameLst>
                                          <p:attrName>ppt_x</p:attrName>
                                        </p:attrNameLst>
                                      </p:cBhvr>
                                      <p:tavLst>
                                        <p:tav tm="0">
                                          <p:val>
                                            <p:strVal val="#ppt_x-.2"/>
                                          </p:val>
                                        </p:tav>
                                        <p:tav tm="100000">
                                          <p:val>
                                            <p:strVal val="#ppt_x"/>
                                          </p:val>
                                        </p:tav>
                                      </p:tavLst>
                                    </p:anim>
                                    <p:anim calcmode="lin" valueType="num">
                                      <p:cBhvr>
                                        <p:cTn id="17" dur="1000" fill="hold"/>
                                        <p:tgtEl>
                                          <p:spTgt spid="2356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35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ppt_x</p:attrName>
                                        </p:attrNameLst>
                                      </p:cBhvr>
                                      <p:tavLst>
                                        <p:tav tm="0">
                                          <p:val>
                                            <p:strVal val="#ppt_x-.2"/>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23561"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2"/>
          <p:cNvSpPr txBox="1">
            <a:spLocks noChangeArrowheads="1"/>
          </p:cNvSpPr>
          <p:nvPr/>
        </p:nvSpPr>
        <p:spPr bwMode="auto">
          <a:xfrm>
            <a:off x="6400800" y="6400800"/>
            <a:ext cx="1905000" cy="338138"/>
          </a:xfrm>
          <a:prstGeom prst="rect">
            <a:avLst/>
          </a:prstGeom>
          <a:noFill/>
          <a:ln w="9525">
            <a:noFill/>
            <a:miter lim="800000"/>
            <a:headEnd/>
            <a:tailEnd/>
          </a:ln>
        </p:spPr>
        <p:txBody>
          <a:bodyPr>
            <a:spAutoFit/>
          </a:bodyPr>
          <a:lstStyle/>
          <a:p>
            <a:pPr eaLnBrk="1" hangingPunct="1">
              <a:spcBef>
                <a:spcPct val="50000"/>
              </a:spcBef>
            </a:pPr>
            <a:endParaRPr lang="vi-VN" sz="1600">
              <a:cs typeface="Arial" charset="0"/>
            </a:endParaRPr>
          </a:p>
        </p:txBody>
      </p:sp>
      <p:sp>
        <p:nvSpPr>
          <p:cNvPr id="30" name="Rectangle 29"/>
          <p:cNvSpPr>
            <a:spLocks noChangeArrowheads="1"/>
          </p:cNvSpPr>
          <p:nvPr/>
        </p:nvSpPr>
        <p:spPr bwMode="auto">
          <a:xfrm>
            <a:off x="838200" y="1905000"/>
            <a:ext cx="3124200" cy="762000"/>
          </a:xfrm>
          <a:prstGeom prst="rect">
            <a:avLst/>
          </a:prstGeom>
          <a:noFill/>
          <a:ln w="9525" algn="ctr">
            <a:noFill/>
            <a:round/>
            <a:headEnd/>
            <a:tailEnd/>
          </a:ln>
        </p:spPr>
        <p:txBody>
          <a:bodyPr/>
          <a:lstStyle/>
          <a:p>
            <a:r>
              <a:rPr lang="en-US" sz="4400">
                <a:solidFill>
                  <a:srgbClr val="990000"/>
                </a:solidFill>
                <a:cs typeface="Times New Roman" pitchFamily="18" charset="0"/>
              </a:rPr>
              <a:t>Luyện đọc</a:t>
            </a:r>
          </a:p>
        </p:txBody>
      </p:sp>
      <p:sp>
        <p:nvSpPr>
          <p:cNvPr id="31" name="Rectangle 30"/>
          <p:cNvSpPr>
            <a:spLocks noChangeArrowheads="1"/>
          </p:cNvSpPr>
          <p:nvPr/>
        </p:nvSpPr>
        <p:spPr bwMode="auto">
          <a:xfrm>
            <a:off x="4572000" y="1981200"/>
            <a:ext cx="4191000" cy="762000"/>
          </a:xfrm>
          <a:prstGeom prst="rect">
            <a:avLst/>
          </a:prstGeom>
          <a:noFill/>
          <a:ln w="9525" algn="ctr">
            <a:noFill/>
            <a:round/>
            <a:headEnd/>
            <a:tailEnd/>
          </a:ln>
        </p:spPr>
        <p:txBody>
          <a:bodyPr/>
          <a:lstStyle/>
          <a:p>
            <a:r>
              <a:rPr lang="en-US" sz="4400">
                <a:solidFill>
                  <a:srgbClr val="990000"/>
                </a:solidFill>
                <a:cs typeface="Times New Roman" pitchFamily="18" charset="0"/>
              </a:rPr>
              <a:t>Tìm hiểu bài</a:t>
            </a:r>
          </a:p>
        </p:txBody>
      </p:sp>
      <p:cxnSp>
        <p:nvCxnSpPr>
          <p:cNvPr id="33" name="Straight Connector 32"/>
          <p:cNvCxnSpPr/>
          <p:nvPr/>
        </p:nvCxnSpPr>
        <p:spPr bwMode="auto">
          <a:xfrm rot="5400000">
            <a:off x="2897188" y="3733800"/>
            <a:ext cx="2894012" cy="1588"/>
          </a:xfrm>
          <a:prstGeom prst="line">
            <a:avLst/>
          </a:prstGeom>
          <a:solidFill>
            <a:schemeClr val="accent1"/>
          </a:solidFill>
          <a:ln w="9525" cap="flat" cmpd="sng" algn="ctr">
            <a:solidFill>
              <a:schemeClr val="accent1">
                <a:lumMod val="50000"/>
              </a:schemeClr>
            </a:solidFill>
            <a:prstDash val="solid"/>
            <a:round/>
            <a:headEnd type="none" w="med" len="med"/>
            <a:tailEnd type="none" w="med" len="med"/>
          </a:ln>
          <a:effectLst/>
        </p:spPr>
      </p:cxnSp>
      <p:sp>
        <p:nvSpPr>
          <p:cNvPr id="34" name="Rectangle 33"/>
          <p:cNvSpPr/>
          <p:nvPr/>
        </p:nvSpPr>
        <p:spPr bwMode="auto">
          <a:xfrm>
            <a:off x="838200" y="2895600"/>
            <a:ext cx="1905000" cy="685800"/>
          </a:xfrm>
          <a:prstGeom prst="rect">
            <a:avLst/>
          </a:prstGeom>
          <a:noFill/>
          <a:ln w="9525" cap="flat" cmpd="sng" algn="ctr">
            <a:noFill/>
            <a:prstDash val="solid"/>
            <a:round/>
            <a:headEnd type="none" w="med" len="med"/>
            <a:tailEnd type="none" w="med" len="med"/>
          </a:ln>
          <a:effectLst/>
        </p:spPr>
        <p:txBody>
          <a:bodyPr/>
          <a:lstStyle/>
          <a:p>
            <a:pPr>
              <a:defRPr/>
            </a:pPr>
            <a:r>
              <a:rPr lang="en-US" sz="3200" dirty="0">
                <a:solidFill>
                  <a:schemeClr val="accent5">
                    <a:lumMod val="50000"/>
                  </a:schemeClr>
                </a:solidFill>
                <a:latin typeface="Arial"/>
              </a:rPr>
              <a:t>- </a:t>
            </a:r>
            <a:r>
              <a:rPr lang="en-US" sz="4000" dirty="0" err="1">
                <a:solidFill>
                  <a:schemeClr val="accent5">
                    <a:lumMod val="50000"/>
                  </a:schemeClr>
                </a:solidFill>
                <a:latin typeface="Arial"/>
                <a:cs typeface="Times New Roman" pitchFamily="18" charset="0"/>
              </a:rPr>
              <a:t>sao</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sa</a:t>
            </a:r>
            <a:endParaRPr lang="en-US" sz="4000" dirty="0">
              <a:solidFill>
                <a:schemeClr val="accent5">
                  <a:lumMod val="50000"/>
                </a:schemeClr>
              </a:solidFill>
              <a:latin typeface="Arial"/>
              <a:cs typeface="Times New Roman" pitchFamily="18" charset="0"/>
            </a:endParaRPr>
          </a:p>
        </p:txBody>
      </p:sp>
      <p:sp>
        <p:nvSpPr>
          <p:cNvPr id="35" name="Rectangle 34"/>
          <p:cNvSpPr/>
          <p:nvPr/>
        </p:nvSpPr>
        <p:spPr bwMode="auto">
          <a:xfrm>
            <a:off x="762000" y="3581400"/>
            <a:ext cx="2514600" cy="685800"/>
          </a:xfrm>
          <a:prstGeom prst="rect">
            <a:avLst/>
          </a:prstGeom>
          <a:noFill/>
          <a:ln w="9525" cap="flat" cmpd="sng" algn="ctr">
            <a:noFill/>
            <a:prstDash val="solid"/>
            <a:round/>
            <a:headEnd type="none" w="med" len="med"/>
            <a:tailEnd type="none" w="med" len="med"/>
          </a:ln>
          <a:effectLst/>
        </p:spPr>
        <p:txBody>
          <a:bodyPr/>
          <a:lstStyle/>
          <a:p>
            <a:pPr>
              <a:defRPr/>
            </a:pPr>
            <a:r>
              <a:rPr lang="en-US" sz="3200" dirty="0">
                <a:solidFill>
                  <a:schemeClr val="accent5">
                    <a:lumMod val="50000"/>
                  </a:schemeClr>
                </a:solidFill>
                <a:latin typeface="Arial"/>
              </a:rPr>
              <a:t>- </a:t>
            </a:r>
            <a:r>
              <a:rPr lang="en-US" sz="4000" dirty="0">
                <a:solidFill>
                  <a:schemeClr val="accent5">
                    <a:lumMod val="50000"/>
                  </a:schemeClr>
                </a:solidFill>
                <a:latin typeface="Arial"/>
                <a:cs typeface="Times New Roman" pitchFamily="18" charset="0"/>
              </a:rPr>
              <a:t>san </a:t>
            </a:r>
            <a:r>
              <a:rPr lang="en-US" sz="4000" dirty="0" err="1">
                <a:solidFill>
                  <a:schemeClr val="accent5">
                    <a:lumMod val="50000"/>
                  </a:schemeClr>
                </a:solidFill>
                <a:latin typeface="Arial"/>
                <a:cs typeface="Times New Roman" pitchFamily="18" charset="0"/>
              </a:rPr>
              <a:t>sát</a:t>
            </a:r>
            <a:endParaRPr lang="en-US" sz="4000" dirty="0">
              <a:solidFill>
                <a:schemeClr val="accent5">
                  <a:lumMod val="50000"/>
                </a:schemeClr>
              </a:solidFill>
              <a:latin typeface="Arial"/>
              <a:cs typeface="Times New Roman" pitchFamily="18" charset="0"/>
            </a:endParaRPr>
          </a:p>
        </p:txBody>
      </p:sp>
      <p:sp>
        <p:nvSpPr>
          <p:cNvPr id="37" name="Rectangle 36"/>
          <p:cNvSpPr/>
          <p:nvPr/>
        </p:nvSpPr>
        <p:spPr bwMode="auto">
          <a:xfrm>
            <a:off x="762000" y="4343400"/>
            <a:ext cx="3581400" cy="685800"/>
          </a:xfrm>
          <a:prstGeom prst="rect">
            <a:avLst/>
          </a:prstGeom>
          <a:noFill/>
          <a:ln w="9525" cap="flat" cmpd="sng" algn="ctr">
            <a:noFill/>
            <a:prstDash val="solid"/>
            <a:round/>
            <a:headEnd type="none" w="med" len="med"/>
            <a:tailEnd type="none" w="med" len="med"/>
          </a:ln>
          <a:effectLst/>
        </p:spPr>
        <p:txBody>
          <a:bodyPr/>
          <a:lstStyle/>
          <a:p>
            <a:pPr>
              <a:defRPr/>
            </a:pPr>
            <a:r>
              <a:rPr lang="en-US" sz="2800" dirty="0">
                <a:solidFill>
                  <a:schemeClr val="accent5">
                    <a:lumMod val="50000"/>
                  </a:schemeClr>
                </a:solidFill>
                <a:latin typeface="Arial"/>
              </a:rPr>
              <a:t>- </a:t>
            </a:r>
            <a:r>
              <a:rPr lang="en-US" sz="3600" dirty="0" err="1">
                <a:solidFill>
                  <a:schemeClr val="accent5">
                    <a:lumMod val="50000"/>
                  </a:schemeClr>
                </a:solidFill>
                <a:latin typeface="Arial"/>
                <a:cs typeface="Times New Roman" pitchFamily="18" charset="0"/>
              </a:rPr>
              <a:t>ướt</a:t>
            </a:r>
            <a:r>
              <a:rPr lang="en-US" sz="3600" dirty="0">
                <a:solidFill>
                  <a:schemeClr val="accent5">
                    <a:lumMod val="50000"/>
                  </a:schemeClr>
                </a:solidFill>
                <a:latin typeface="Arial"/>
                <a:cs typeface="Times New Roman" pitchFamily="18" charset="0"/>
              </a:rPr>
              <a:t> </a:t>
            </a:r>
            <a:r>
              <a:rPr lang="en-US" sz="3600" dirty="0" err="1">
                <a:solidFill>
                  <a:schemeClr val="accent5">
                    <a:lumMod val="50000"/>
                  </a:schemeClr>
                </a:solidFill>
                <a:latin typeface="Arial"/>
                <a:cs typeface="Times New Roman" pitchFamily="18" charset="0"/>
              </a:rPr>
              <a:t>lướt</a:t>
            </a:r>
            <a:r>
              <a:rPr lang="en-US" sz="3600" dirty="0">
                <a:solidFill>
                  <a:schemeClr val="accent5">
                    <a:lumMod val="50000"/>
                  </a:schemeClr>
                </a:solidFill>
                <a:latin typeface="Arial"/>
                <a:cs typeface="Times New Roman" pitchFamily="18" charset="0"/>
              </a:rPr>
              <a:t> </a:t>
            </a:r>
            <a:r>
              <a:rPr lang="en-US" sz="3600" dirty="0" err="1">
                <a:solidFill>
                  <a:schemeClr val="accent5">
                    <a:lumMod val="50000"/>
                  </a:schemeClr>
                </a:solidFill>
                <a:latin typeface="Arial"/>
                <a:cs typeface="Times New Roman" pitchFamily="18" charset="0"/>
              </a:rPr>
              <a:t>thướt</a:t>
            </a:r>
            <a:endParaRPr lang="en-US" sz="3600" dirty="0">
              <a:solidFill>
                <a:schemeClr val="accent5">
                  <a:lumMod val="50000"/>
                </a:schemeClr>
              </a:solidFill>
              <a:latin typeface="Arial"/>
              <a:cs typeface="Times New Roman" pitchFamily="18" charset="0"/>
            </a:endParaRPr>
          </a:p>
        </p:txBody>
      </p:sp>
      <p:sp>
        <p:nvSpPr>
          <p:cNvPr id="38" name="Rectangle 37"/>
          <p:cNvSpPr/>
          <p:nvPr/>
        </p:nvSpPr>
        <p:spPr bwMode="auto">
          <a:xfrm>
            <a:off x="4648200" y="2514600"/>
            <a:ext cx="3886200" cy="685800"/>
          </a:xfrm>
          <a:prstGeom prst="rect">
            <a:avLst/>
          </a:prstGeom>
          <a:noFill/>
          <a:ln w="9525" cap="flat" cmpd="sng" algn="ctr">
            <a:noFill/>
            <a:prstDash val="solid"/>
            <a:round/>
            <a:headEnd type="none" w="med" len="med"/>
            <a:tailEnd type="none" w="med" len="med"/>
          </a:ln>
          <a:effectLst/>
        </p:spPr>
        <p:txBody>
          <a:bodyPr/>
          <a:lstStyle/>
          <a:p>
            <a:pPr>
              <a:defRPr/>
            </a:pPr>
            <a:endParaRPr lang="en-US" sz="4400" dirty="0">
              <a:solidFill>
                <a:schemeClr val="accent5">
                  <a:lumMod val="50000"/>
                </a:schemeClr>
              </a:solidFill>
              <a:latin typeface="Arial"/>
              <a:cs typeface="Times New Roman" pitchFamily="18" charset="0"/>
            </a:endParaRPr>
          </a:p>
        </p:txBody>
      </p:sp>
      <p:sp>
        <p:nvSpPr>
          <p:cNvPr id="8202" name="Text Box 3"/>
          <p:cNvSpPr txBox="1">
            <a:spLocks noChangeArrowheads="1"/>
          </p:cNvSpPr>
          <p:nvPr/>
        </p:nvSpPr>
        <p:spPr bwMode="auto">
          <a:xfrm>
            <a:off x="1447800" y="0"/>
            <a:ext cx="5562600" cy="1323975"/>
          </a:xfrm>
          <a:prstGeom prst="rect">
            <a:avLst/>
          </a:prstGeom>
          <a:noFill/>
          <a:ln w="9525">
            <a:noFill/>
            <a:miter lim="800000"/>
            <a:headEnd/>
            <a:tailEnd/>
          </a:ln>
        </p:spPr>
        <p:txBody>
          <a:bodyPr>
            <a:spAutoFit/>
          </a:bodyPr>
          <a:lstStyle/>
          <a:p>
            <a:pPr algn="ctr">
              <a:spcBef>
                <a:spcPct val="50000"/>
              </a:spcBef>
            </a:pPr>
            <a:r>
              <a:rPr lang="en-US" sz="4000" b="1" u="sng">
                <a:solidFill>
                  <a:srgbClr val="FF0066"/>
                </a:solidFill>
              </a:rPr>
              <a:t>Tập đọc - Kể chuyện:</a:t>
            </a:r>
            <a:r>
              <a:rPr lang="en-US" sz="4000" b="1">
                <a:solidFill>
                  <a:srgbClr val="FF0066"/>
                </a:solidFill>
              </a:rPr>
              <a:t>     Đôi bạn</a:t>
            </a:r>
          </a:p>
        </p:txBody>
      </p:sp>
      <p:sp>
        <p:nvSpPr>
          <p:cNvPr id="11" name="TextBox 10"/>
          <p:cNvSpPr txBox="1"/>
          <p:nvPr/>
        </p:nvSpPr>
        <p:spPr>
          <a:xfrm>
            <a:off x="4419600" y="1320800"/>
            <a:ext cx="2743200" cy="523875"/>
          </a:xfrm>
          <a:prstGeom prst="rect">
            <a:avLst/>
          </a:prstGeom>
          <a:noFill/>
        </p:spPr>
        <p:txBody>
          <a:bodyPr>
            <a:spAutoFit/>
          </a:bodyPr>
          <a:lstStyle/>
          <a:p>
            <a:pPr>
              <a:defRPr/>
            </a:pPr>
            <a:r>
              <a:rPr lang="en-US" sz="2800" b="1" i="1" dirty="0" err="1">
                <a:solidFill>
                  <a:schemeClr val="accent1">
                    <a:lumMod val="50000"/>
                  </a:schemeClr>
                </a:solidFill>
                <a:latin typeface="Arial"/>
                <a:cs typeface="Times New Roman" pitchFamily="18" charset="0"/>
              </a:rPr>
              <a:t>Nguyễn</a:t>
            </a:r>
            <a:r>
              <a:rPr lang="en-US" sz="2800" b="1" i="1" dirty="0">
                <a:solidFill>
                  <a:schemeClr val="accent1">
                    <a:lumMod val="50000"/>
                  </a:schemeClr>
                </a:solidFill>
                <a:latin typeface="Arial"/>
                <a:cs typeface="Times New Roman" pitchFamily="18" charset="0"/>
              </a:rPr>
              <a:t>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amond(in)">
                                      <p:cBhvr>
                                        <p:cTn id="12" dur="20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heckerboard(across)">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strips(downLeft)">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ox(in)">
                                      <p:cBhvr>
                                        <p:cTn id="27" dur="500"/>
                                        <p:tgtEl>
                                          <p:spTgt spid="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4" grpId="0"/>
      <p:bldP spid="35"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524000" y="0"/>
            <a:ext cx="54864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 Kể chuyện:</a:t>
            </a:r>
            <a:r>
              <a:rPr lang="en-US" sz="4400" b="1">
                <a:solidFill>
                  <a:srgbClr val="FF0066"/>
                </a:solidFill>
              </a:rPr>
              <a:t>     Đôi bạn</a:t>
            </a:r>
            <a:endParaRPr lang="en-US" sz="4400" b="1" u="sng">
              <a:solidFill>
                <a:srgbClr val="FF0066"/>
              </a:solidFill>
            </a:endParaRPr>
          </a:p>
        </p:txBody>
      </p:sp>
      <p:sp>
        <p:nvSpPr>
          <p:cNvPr id="9219" name="Rectangle 22"/>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sp>
        <p:nvSpPr>
          <p:cNvPr id="20" name="Rectangle 19"/>
          <p:cNvSpPr/>
          <p:nvPr/>
        </p:nvSpPr>
        <p:spPr bwMode="auto">
          <a:xfrm>
            <a:off x="304800" y="2895600"/>
            <a:ext cx="8229600" cy="3124200"/>
          </a:xfrm>
          <a:prstGeom prst="rect">
            <a:avLst/>
          </a:prstGeom>
          <a:noFill/>
          <a:ln w="9525" cap="flat" cmpd="sng" algn="ctr">
            <a:noFill/>
            <a:prstDash val="solid"/>
            <a:round/>
            <a:headEnd type="none" w="med" len="med"/>
            <a:tailEnd type="none" w="med" len="med"/>
          </a:ln>
          <a:effectLst/>
        </p:spPr>
        <p:txBody>
          <a:bodyPr/>
          <a:lstStyle/>
          <a:p>
            <a:pPr>
              <a:defRPr/>
            </a:pPr>
            <a:r>
              <a:rPr lang="en-US" sz="4000" i="1" dirty="0">
                <a:solidFill>
                  <a:schemeClr val="accent5">
                    <a:lumMod val="50000"/>
                  </a:schemeClr>
                </a:solidFill>
                <a:latin typeface="Arial"/>
                <a:cs typeface="Times New Roman" pitchFamily="18" charset="0"/>
              </a:rPr>
              <a:t>-</a:t>
            </a:r>
            <a:r>
              <a:rPr lang="en-US" sz="4000" i="1" dirty="0">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Người</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làng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quê</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như</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thế</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đấy</a:t>
            </a:r>
            <a:r>
              <a:rPr lang="en-US" sz="4000" b="1" i="1" dirty="0">
                <a:solidFill>
                  <a:schemeClr val="accent5">
                    <a:lumMod val="50000"/>
                  </a:schemeClr>
                </a:solidFill>
                <a:latin typeface="Arial"/>
                <a:cs typeface="Times New Roman" pitchFamily="18" charset="0"/>
              </a:rPr>
              <a:t>, con ạ.</a:t>
            </a:r>
            <a:r>
              <a:rPr lang="en-US" sz="4000" b="1" i="1" dirty="0">
                <a:solidFill>
                  <a:srgbClr val="C00000"/>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Lúc</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đất</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nước</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có</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chiến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tranh</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họ</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sẵn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lòng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sẻ</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nhà</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sẻ</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cửa</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Cứu</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người</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họ</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không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hề</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ngần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ngại</a:t>
            </a:r>
            <a:r>
              <a:rPr lang="en-US" sz="4000" b="1" i="1" dirty="0">
                <a:solidFill>
                  <a:schemeClr val="accent5">
                    <a:lumMod val="50000"/>
                  </a:schemeClr>
                </a:solidFill>
                <a:latin typeface="Arial"/>
                <a:cs typeface="Times New Roman" pitchFamily="18" charset="0"/>
              </a:rPr>
              <a:t>.</a:t>
            </a:r>
          </a:p>
        </p:txBody>
      </p:sp>
      <p:sp>
        <p:nvSpPr>
          <p:cNvPr id="9221" name="Rectangle 7"/>
          <p:cNvSpPr>
            <a:spLocks noChangeArrowheads="1"/>
          </p:cNvSpPr>
          <p:nvPr/>
        </p:nvSpPr>
        <p:spPr bwMode="auto">
          <a:xfrm>
            <a:off x="990600" y="1905000"/>
            <a:ext cx="3124200" cy="762000"/>
          </a:xfrm>
          <a:prstGeom prst="rect">
            <a:avLst/>
          </a:prstGeom>
          <a:noFill/>
          <a:ln w="9525" algn="ctr">
            <a:noFill/>
            <a:round/>
            <a:headEnd/>
            <a:tailEnd/>
          </a:ln>
        </p:spPr>
        <p:txBody>
          <a:bodyPr/>
          <a:lstStyle/>
          <a:p>
            <a:r>
              <a:rPr lang="en-US" sz="5400">
                <a:solidFill>
                  <a:srgbClr val="990000"/>
                </a:solidFill>
                <a:cs typeface="Times New Roman" pitchFamily="18" charset="0"/>
              </a:rPr>
              <a:t>Luyện đọc</a:t>
            </a:r>
          </a:p>
        </p:txBody>
      </p:sp>
      <p:sp>
        <p:nvSpPr>
          <p:cNvPr id="10" name="Rectangle 9"/>
          <p:cNvSpPr>
            <a:spLocks noChangeArrowheads="1"/>
          </p:cNvSpPr>
          <p:nvPr/>
        </p:nvSpPr>
        <p:spPr bwMode="auto">
          <a:xfrm>
            <a:off x="7162800" y="41910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11" name="Rectangle 10"/>
          <p:cNvSpPr>
            <a:spLocks noChangeArrowheads="1"/>
          </p:cNvSpPr>
          <p:nvPr/>
        </p:nvSpPr>
        <p:spPr bwMode="auto">
          <a:xfrm>
            <a:off x="2819400" y="41910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12" name="Rectangle 11"/>
          <p:cNvSpPr>
            <a:spLocks noChangeArrowheads="1"/>
          </p:cNvSpPr>
          <p:nvPr/>
        </p:nvSpPr>
        <p:spPr bwMode="auto">
          <a:xfrm>
            <a:off x="6324600" y="35814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13" name="Rectangle 12"/>
          <p:cNvSpPr>
            <a:spLocks noChangeArrowheads="1"/>
          </p:cNvSpPr>
          <p:nvPr/>
        </p:nvSpPr>
        <p:spPr bwMode="auto">
          <a:xfrm>
            <a:off x="7924800" y="29718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14" name="Rectangle 13"/>
          <p:cNvSpPr>
            <a:spLocks noChangeArrowheads="1"/>
          </p:cNvSpPr>
          <p:nvPr/>
        </p:nvSpPr>
        <p:spPr bwMode="auto">
          <a:xfrm>
            <a:off x="6553200" y="29718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15" name="Rectangle 14"/>
          <p:cNvSpPr>
            <a:spLocks noChangeArrowheads="1"/>
          </p:cNvSpPr>
          <p:nvPr/>
        </p:nvSpPr>
        <p:spPr bwMode="auto">
          <a:xfrm>
            <a:off x="4572000" y="48768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cxnSp>
        <p:nvCxnSpPr>
          <p:cNvPr id="19" name="Straight Connector 18"/>
          <p:cNvCxnSpPr>
            <a:cxnSpLocks noChangeShapeType="1"/>
          </p:cNvCxnSpPr>
          <p:nvPr/>
        </p:nvCxnSpPr>
        <p:spPr bwMode="auto">
          <a:xfrm>
            <a:off x="4191000" y="3505200"/>
            <a:ext cx="2286000" cy="1588"/>
          </a:xfrm>
          <a:prstGeom prst="line">
            <a:avLst/>
          </a:prstGeom>
          <a:noFill/>
          <a:ln w="28575" algn="ctr">
            <a:solidFill>
              <a:srgbClr val="000000"/>
            </a:solidFill>
            <a:round/>
            <a:headEnd/>
            <a:tailEnd/>
          </a:ln>
        </p:spPr>
      </p:cxnSp>
      <p:cxnSp>
        <p:nvCxnSpPr>
          <p:cNvPr id="21" name="Straight Connector 20"/>
          <p:cNvCxnSpPr>
            <a:cxnSpLocks noChangeShapeType="1"/>
          </p:cNvCxnSpPr>
          <p:nvPr/>
        </p:nvCxnSpPr>
        <p:spPr bwMode="auto">
          <a:xfrm>
            <a:off x="457200" y="4724400"/>
            <a:ext cx="2133600" cy="1588"/>
          </a:xfrm>
          <a:prstGeom prst="line">
            <a:avLst/>
          </a:prstGeom>
          <a:noFill/>
          <a:ln w="28575" algn="ctr">
            <a:solidFill>
              <a:srgbClr val="000000"/>
            </a:solidFill>
            <a:round/>
            <a:headEnd/>
            <a:tailEnd/>
          </a:ln>
        </p:spPr>
      </p:cxnSp>
      <p:cxnSp>
        <p:nvCxnSpPr>
          <p:cNvPr id="23" name="Straight Connector 22"/>
          <p:cNvCxnSpPr>
            <a:cxnSpLocks noChangeShapeType="1"/>
          </p:cNvCxnSpPr>
          <p:nvPr/>
        </p:nvCxnSpPr>
        <p:spPr bwMode="auto">
          <a:xfrm>
            <a:off x="3200400" y="4724400"/>
            <a:ext cx="1219200" cy="1588"/>
          </a:xfrm>
          <a:prstGeom prst="line">
            <a:avLst/>
          </a:prstGeom>
          <a:noFill/>
          <a:ln w="28575" algn="ctr">
            <a:solidFill>
              <a:srgbClr val="000000"/>
            </a:solidFill>
            <a:round/>
            <a:headEnd/>
            <a:tailEnd/>
          </a:ln>
        </p:spPr>
      </p:cxnSp>
      <p:cxnSp>
        <p:nvCxnSpPr>
          <p:cNvPr id="25" name="Straight Connector 24"/>
          <p:cNvCxnSpPr>
            <a:cxnSpLocks noChangeShapeType="1"/>
          </p:cNvCxnSpPr>
          <p:nvPr/>
        </p:nvCxnSpPr>
        <p:spPr bwMode="auto">
          <a:xfrm>
            <a:off x="4953000" y="4724400"/>
            <a:ext cx="2133600" cy="1588"/>
          </a:xfrm>
          <a:prstGeom prst="line">
            <a:avLst/>
          </a:prstGeom>
          <a:noFill/>
          <a:ln w="28575" algn="ctr">
            <a:solidFill>
              <a:srgbClr val="000000"/>
            </a:solidFill>
            <a:round/>
            <a:headEnd/>
            <a:tailEnd/>
          </a:ln>
        </p:spPr>
      </p:cxnSp>
      <p:cxnSp>
        <p:nvCxnSpPr>
          <p:cNvPr id="27" name="Straight Connector 26"/>
          <p:cNvCxnSpPr>
            <a:cxnSpLocks noChangeShapeType="1"/>
          </p:cNvCxnSpPr>
          <p:nvPr/>
        </p:nvCxnSpPr>
        <p:spPr bwMode="auto">
          <a:xfrm>
            <a:off x="457200" y="5334000"/>
            <a:ext cx="3962400" cy="1588"/>
          </a:xfrm>
          <a:prstGeom prst="line">
            <a:avLst/>
          </a:prstGeom>
          <a:noFill/>
          <a:ln w="28575" algn="ctr">
            <a:solidFill>
              <a:srgbClr val="000000"/>
            </a:solidFill>
            <a:round/>
            <a:headEnd/>
            <a:tailEnd/>
          </a:ln>
        </p:spPr>
      </p:cxnSp>
      <p:cxnSp>
        <p:nvCxnSpPr>
          <p:cNvPr id="32" name="Straight Connector 31"/>
          <p:cNvCxnSpPr>
            <a:cxnSpLocks noChangeShapeType="1"/>
          </p:cNvCxnSpPr>
          <p:nvPr/>
        </p:nvCxnSpPr>
        <p:spPr bwMode="auto">
          <a:xfrm>
            <a:off x="7239000" y="4113213"/>
            <a:ext cx="762000" cy="1587"/>
          </a:xfrm>
          <a:prstGeom prst="line">
            <a:avLst/>
          </a:prstGeom>
          <a:noFill/>
          <a:ln w="28575" algn="ctr">
            <a:solidFill>
              <a:srgbClr val="000000"/>
            </a:solidFill>
            <a:round/>
            <a:headEnd/>
            <a:tailEnd/>
          </a:ln>
        </p:spPr>
      </p:cxnSp>
      <p:sp>
        <p:nvSpPr>
          <p:cNvPr id="34" name="Rectangle 33"/>
          <p:cNvSpPr>
            <a:spLocks noChangeArrowheads="1"/>
          </p:cNvSpPr>
          <p:nvPr/>
        </p:nvSpPr>
        <p:spPr bwMode="auto">
          <a:xfrm>
            <a:off x="4495800" y="41910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22" name="TextBox 21"/>
          <p:cNvSpPr txBox="1"/>
          <p:nvPr/>
        </p:nvSpPr>
        <p:spPr>
          <a:xfrm>
            <a:off x="4572000" y="1320800"/>
            <a:ext cx="2743200" cy="584200"/>
          </a:xfrm>
          <a:prstGeom prst="rect">
            <a:avLst/>
          </a:prstGeom>
          <a:noFill/>
        </p:spPr>
        <p:txBody>
          <a:bodyPr>
            <a:spAutoFit/>
          </a:bodyPr>
          <a:lstStyle/>
          <a:p>
            <a:pPr>
              <a:defRPr/>
            </a:pPr>
            <a:r>
              <a:rPr lang="en-US" sz="3200" b="1" i="1" dirty="0" err="1">
                <a:solidFill>
                  <a:schemeClr val="accent1">
                    <a:lumMod val="50000"/>
                  </a:schemeClr>
                </a:solidFill>
                <a:latin typeface="Arial"/>
                <a:cs typeface="Times New Roman" pitchFamily="18" charset="0"/>
              </a:rPr>
              <a:t>Nguyễn</a:t>
            </a:r>
            <a:r>
              <a:rPr lang="en-US" sz="3200" b="1" i="1" dirty="0">
                <a:solidFill>
                  <a:schemeClr val="accent1">
                    <a:lumMod val="50000"/>
                  </a:schemeClr>
                </a:solidFill>
                <a:latin typeface="Arial"/>
                <a:cs typeface="Times New Roman" pitchFamily="18" charset="0"/>
              </a:rPr>
              <a:t>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ox(in)">
                                      <p:cBhvr>
                                        <p:cTn id="14" dur="500"/>
                                        <p:tgtEl>
                                          <p:spTgt spid="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ppt_x</p:attrName>
                                        </p:attrNameLst>
                                      </p:cBhvr>
                                      <p:tavLst>
                                        <p:tav tm="0">
                                          <p:val>
                                            <p:strVal val="#ppt_x-.2"/>
                                          </p:val>
                                        </p:tav>
                                        <p:tav tm="100000">
                                          <p:val>
                                            <p:strVal val="#ppt_x"/>
                                          </p:val>
                                        </p:tav>
                                      </p:tavLst>
                                    </p:anim>
                                    <p:anim calcmode="lin" valueType="num">
                                      <p:cBhvr>
                                        <p:cTn id="39"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ppt_x</p:attrName>
                                        </p:attrNameLst>
                                      </p:cBhvr>
                                      <p:tavLst>
                                        <p:tav tm="0">
                                          <p:val>
                                            <p:strVal val="#ppt_x-.2"/>
                                          </p:val>
                                        </p:tav>
                                        <p:tav tm="100000">
                                          <p:val>
                                            <p:strVal val="#ppt_x"/>
                                          </p:val>
                                        </p:tav>
                                      </p:tavLst>
                                    </p:anim>
                                    <p:anim calcmode="lin" valueType="num">
                                      <p:cBhvr>
                                        <p:cTn id="4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ppt_x</p:attrName>
                                        </p:attrNameLst>
                                      </p:cBhvr>
                                      <p:tavLst>
                                        <p:tav tm="0">
                                          <p:val>
                                            <p:strVal val="#ppt_x-.2"/>
                                          </p:val>
                                        </p:tav>
                                        <p:tav tm="100000">
                                          <p:val>
                                            <p:strVal val="#ppt_x"/>
                                          </p:val>
                                        </p:tav>
                                      </p:tavLst>
                                    </p:anim>
                                    <p:anim calcmode="lin" valueType="num">
                                      <p:cBhvr>
                                        <p:cTn id="5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1000" fill="hold"/>
                                        <p:tgtEl>
                                          <p:spTgt spid="34"/>
                                        </p:tgtEl>
                                        <p:attrNameLst>
                                          <p:attrName>ppt_x</p:attrName>
                                        </p:attrNameLst>
                                      </p:cBhvr>
                                      <p:tavLst>
                                        <p:tav tm="0">
                                          <p:val>
                                            <p:strVal val="#ppt_x-.2"/>
                                          </p:val>
                                        </p:tav>
                                        <p:tav tm="100000">
                                          <p:val>
                                            <p:strVal val="#ppt_x"/>
                                          </p:val>
                                        </p:tav>
                                      </p:tavLst>
                                    </p:anim>
                                    <p:anim calcmode="lin" valueType="num">
                                      <p:cBhvr>
                                        <p:cTn id="67"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8" dur="1000"/>
                                        <p:tgtEl>
                                          <p:spTgt spid="3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1000" fill="hold"/>
                                        <p:tgtEl>
                                          <p:spTgt spid="25"/>
                                        </p:tgtEl>
                                        <p:attrNameLst>
                                          <p:attrName>ppt_x</p:attrName>
                                        </p:attrNameLst>
                                      </p:cBhvr>
                                      <p:tavLst>
                                        <p:tav tm="0">
                                          <p:val>
                                            <p:strVal val="#ppt_x-.2"/>
                                          </p:val>
                                        </p:tav>
                                        <p:tav tm="100000">
                                          <p:val>
                                            <p:strVal val="#ppt_x"/>
                                          </p:val>
                                        </p:tav>
                                      </p:tavLst>
                                    </p:anim>
                                    <p:anim calcmode="lin" valueType="num">
                                      <p:cBhvr>
                                        <p:cTn id="7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1000" fill="hold"/>
                                        <p:tgtEl>
                                          <p:spTgt spid="10"/>
                                        </p:tgtEl>
                                        <p:attrNameLst>
                                          <p:attrName>ppt_w</p:attrName>
                                        </p:attrNameLst>
                                      </p:cBhvr>
                                      <p:tavLst>
                                        <p:tav tm="0">
                                          <p:val>
                                            <p:strVal val="#ppt_w*0.70"/>
                                          </p:val>
                                        </p:tav>
                                        <p:tav tm="100000">
                                          <p:val>
                                            <p:strVal val="#ppt_w"/>
                                          </p:val>
                                        </p:tav>
                                      </p:tavLst>
                                    </p:anim>
                                    <p:anim calcmode="lin" valueType="num">
                                      <p:cBhvr>
                                        <p:cTn id="81" dur="1000" fill="hold"/>
                                        <p:tgtEl>
                                          <p:spTgt spid="10"/>
                                        </p:tgtEl>
                                        <p:attrNameLst>
                                          <p:attrName>ppt_h</p:attrName>
                                        </p:attrNameLst>
                                      </p:cBhvr>
                                      <p:tavLst>
                                        <p:tav tm="0">
                                          <p:val>
                                            <p:strVal val="#ppt_h"/>
                                          </p:val>
                                        </p:tav>
                                        <p:tav tm="100000">
                                          <p:val>
                                            <p:strVal val="#ppt_h"/>
                                          </p:val>
                                        </p:tav>
                                      </p:tavLst>
                                    </p:anim>
                                    <p:animEffect transition="in" filter="fade">
                                      <p:cBhvr>
                                        <p:cTn id="82" dur="1000"/>
                                        <p:tgtEl>
                                          <p:spTgt spid="1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9" presetClass="entr" presetSubtype="0"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1000" fill="hold"/>
                                        <p:tgtEl>
                                          <p:spTgt spid="27"/>
                                        </p:tgtEl>
                                        <p:attrNameLst>
                                          <p:attrName>ppt_x</p:attrName>
                                        </p:attrNameLst>
                                      </p:cBhvr>
                                      <p:tavLst>
                                        <p:tav tm="0">
                                          <p:val>
                                            <p:strVal val="#ppt_x-.2"/>
                                          </p:val>
                                        </p:tav>
                                        <p:tav tm="100000">
                                          <p:val>
                                            <p:strVal val="#ppt_x"/>
                                          </p:val>
                                        </p:tav>
                                      </p:tavLst>
                                    </p:anim>
                                    <p:anim calcmode="lin" valueType="num">
                                      <p:cBhvr>
                                        <p:cTn id="8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89" dur="1000"/>
                                        <p:tgtEl>
                                          <p:spTgt spid="2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box(in)">
                                      <p:cBhvr>
                                        <p:cTn id="9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10" grpId="0"/>
      <p:bldP spid="11" grpId="0"/>
      <p:bldP spid="12" grpId="0"/>
      <p:bldP spid="13" grpId="0"/>
      <p:bldP spid="14" grpId="0"/>
      <p:bldP spid="15"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0"/>
          <p:cNvSpPr>
            <a:spLocks noChangeArrowheads="1"/>
          </p:cNvSpPr>
          <p:nvPr/>
        </p:nvSpPr>
        <p:spPr bwMode="auto">
          <a:xfrm>
            <a:off x="0" y="3016250"/>
            <a:ext cx="184150" cy="368300"/>
          </a:xfrm>
          <a:prstGeom prst="rect">
            <a:avLst/>
          </a:prstGeom>
          <a:noFill/>
          <a:ln w="9525">
            <a:noFill/>
            <a:miter lim="800000"/>
            <a:headEnd/>
            <a:tailEnd/>
          </a:ln>
        </p:spPr>
        <p:txBody>
          <a:bodyPr wrap="none" anchor="ctr">
            <a:spAutoFit/>
          </a:bodyPr>
          <a:lstStyle/>
          <a:p>
            <a:endParaRPr lang="en-US"/>
          </a:p>
        </p:txBody>
      </p:sp>
      <p:sp>
        <p:nvSpPr>
          <p:cNvPr id="288840" name="Text Box 72"/>
          <p:cNvSpPr txBox="1">
            <a:spLocks noChangeArrowheads="1"/>
          </p:cNvSpPr>
          <p:nvPr/>
        </p:nvSpPr>
        <p:spPr bwMode="auto">
          <a:xfrm>
            <a:off x="0" y="2178050"/>
            <a:ext cx="9144000" cy="12001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Câu 1. Thành và Mến kết bạn vào dịp nào?</a:t>
            </a:r>
          </a:p>
        </p:txBody>
      </p:sp>
      <p:sp>
        <p:nvSpPr>
          <p:cNvPr id="10244" name="Text Box 3"/>
          <p:cNvSpPr txBox="1">
            <a:spLocks noChangeArrowheads="1"/>
          </p:cNvSpPr>
          <p:nvPr/>
        </p:nvSpPr>
        <p:spPr bwMode="auto">
          <a:xfrm>
            <a:off x="1524000" y="0"/>
            <a:ext cx="58674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 Kể chuyện:</a:t>
            </a:r>
            <a:r>
              <a:rPr lang="en-US" sz="4400" b="1">
                <a:solidFill>
                  <a:srgbClr val="FF0066"/>
                </a:solidFill>
              </a:rPr>
              <a:t>   Đôi bạn</a:t>
            </a:r>
            <a:endParaRPr lang="en-US" sz="4400" b="1" u="sng">
              <a:solidFill>
                <a:srgbClr val="FF0066"/>
              </a:solidFill>
            </a:endParaRPr>
          </a:p>
        </p:txBody>
      </p:sp>
      <p:sp>
        <p:nvSpPr>
          <p:cNvPr id="13" name="Text Box 72"/>
          <p:cNvSpPr txBox="1">
            <a:spLocks noChangeArrowheads="1"/>
          </p:cNvSpPr>
          <p:nvPr/>
        </p:nvSpPr>
        <p:spPr bwMode="auto">
          <a:xfrm>
            <a:off x="0" y="3197225"/>
            <a:ext cx="9220200" cy="2289175"/>
          </a:xfrm>
          <a:prstGeom prst="rect">
            <a:avLst/>
          </a:prstGeom>
          <a:noFill/>
          <a:ln w="9525">
            <a:noFill/>
            <a:miter lim="800000"/>
            <a:headEnd/>
            <a:tailEnd/>
          </a:ln>
        </p:spPr>
        <p:txBody>
          <a:bodyPr>
            <a:spAutoFit/>
          </a:bodyPr>
          <a:lstStyle/>
          <a:p>
            <a:pPr>
              <a:spcBef>
                <a:spcPct val="50000"/>
              </a:spcBef>
            </a:pPr>
            <a:r>
              <a:rPr lang="en-US" sz="3600">
                <a:solidFill>
                  <a:srgbClr val="0000FF"/>
                </a:solidFill>
              </a:rPr>
              <a:t>    </a:t>
            </a:r>
            <a:r>
              <a:rPr lang="en-US" sz="3600" b="1">
                <a:solidFill>
                  <a:srgbClr val="990000"/>
                </a:solidFill>
              </a:rPr>
              <a:t>Thành và Mến kết bạn với nhau từ ngày nhỏ, khi giặc Mĩ ném bom phá hoại miền Bắc, gia đình Thành ở thị xã phải sơ tán về quê mến ở nông thôn.</a:t>
            </a:r>
          </a:p>
        </p:txBody>
      </p:sp>
      <p:sp>
        <p:nvSpPr>
          <p:cNvPr id="10246" name="TextBox 5"/>
          <p:cNvSpPr txBox="1">
            <a:spLocks noChangeArrowheads="1"/>
          </p:cNvSpPr>
          <p:nvPr/>
        </p:nvSpPr>
        <p:spPr bwMode="auto">
          <a:xfrm>
            <a:off x="4724400" y="1320800"/>
            <a:ext cx="2743200" cy="584200"/>
          </a:xfrm>
          <a:prstGeom prst="rect">
            <a:avLst/>
          </a:prstGeom>
          <a:noFill/>
          <a:ln w="9525">
            <a:noFill/>
            <a:miter lim="800000"/>
            <a:headEnd/>
            <a:tailEnd/>
          </a:ln>
        </p:spPr>
        <p:txBody>
          <a:bodyPr>
            <a:spAutoFit/>
          </a:bodyPr>
          <a:lstStyle/>
          <a:p>
            <a:r>
              <a:rPr lang="en-US" sz="32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8840"/>
                                        </p:tgtEl>
                                        <p:attrNameLst>
                                          <p:attrName>style.visibility</p:attrName>
                                        </p:attrNameLst>
                                      </p:cBhvr>
                                      <p:to>
                                        <p:strVal val="visible"/>
                                      </p:to>
                                    </p:set>
                                    <p:anim calcmode="lin" valueType="num">
                                      <p:cBhvr>
                                        <p:cTn id="7" dur="1000" fill="hold"/>
                                        <p:tgtEl>
                                          <p:spTgt spid="288840"/>
                                        </p:tgtEl>
                                        <p:attrNameLst>
                                          <p:attrName>ppt_w</p:attrName>
                                        </p:attrNameLst>
                                      </p:cBhvr>
                                      <p:tavLst>
                                        <p:tav tm="0">
                                          <p:val>
                                            <p:strVal val="#ppt_w+.3"/>
                                          </p:val>
                                        </p:tav>
                                        <p:tav tm="100000">
                                          <p:val>
                                            <p:strVal val="#ppt_w"/>
                                          </p:val>
                                        </p:tav>
                                      </p:tavLst>
                                    </p:anim>
                                    <p:anim calcmode="lin" valueType="num">
                                      <p:cBhvr>
                                        <p:cTn id="8" dur="1000" fill="hold"/>
                                        <p:tgtEl>
                                          <p:spTgt spid="288840"/>
                                        </p:tgtEl>
                                        <p:attrNameLst>
                                          <p:attrName>ppt_h</p:attrName>
                                        </p:attrNameLst>
                                      </p:cBhvr>
                                      <p:tavLst>
                                        <p:tav tm="0">
                                          <p:val>
                                            <p:strVal val="#ppt_h"/>
                                          </p:val>
                                        </p:tav>
                                        <p:tav tm="100000">
                                          <p:val>
                                            <p:strVal val="#ppt_h"/>
                                          </p:val>
                                        </p:tav>
                                      </p:tavLst>
                                    </p:anim>
                                    <p:animEffect transition="in" filter="fade">
                                      <p:cBhvr>
                                        <p:cTn id="9" dur="1000"/>
                                        <p:tgtEl>
                                          <p:spTgt spid="2888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3"/>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40"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5&quot;/&gt;&lt;/object&gt;&lt;object type=&quot;3&quot; unique_id=&quot;10005&quot;&gt;&lt;property id=&quot;20148&quot; value=&quot;5&quot;/&gt;&lt;property id=&quot;20300&quot; value=&quot;Slide 2&quot;/&gt;&lt;property id=&quot;20307&quot; value=&quot;276&quot;/&gt;&lt;/object&gt;&lt;object type=&quot;3&quot; unique_id=&quot;10006&quot;&gt;&lt;property id=&quot;20148&quot; value=&quot;5&quot;/&gt;&lt;property id=&quot;20300&quot; value=&quot;Slide 3&quot;/&gt;&lt;property id=&quot;20307&quot; value=&quot;256&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2&quot;/&gt;&lt;/object&gt;&lt;object type=&quot;3&quot; unique_id=&quot;10010&quot;&gt;&lt;property id=&quot;20148&quot; value=&quot;5&quot;/&gt;&lt;property id=&quot;20300&quot; value=&quot;Slide 10&quot;/&gt;&lt;property id=&quot;20307&quot; value=&quot;265&quot;/&gt;&lt;/object&gt;&lt;object type=&quot;3&quot; unique_id=&quot;10011&quot;&gt;&lt;property id=&quot;20148&quot; value=&quot;5&quot;/&gt;&lt;property id=&quot;20300&quot; value=&quot;Slide 6&quot;/&gt;&lt;property id=&quot;20307&quot; value=&quot;272&quot;/&gt;&lt;/object&gt;&lt;object type=&quot;3&quot; unique_id=&quot;10012&quot;&gt;&lt;property id=&quot;20148&quot; value=&quot;5&quot;/&gt;&lt;property id=&quot;20300&quot; value=&quot;Slide 19&quot;/&gt;&lt;property id=&quot;20307&quot; value=&quot;277&quot;/&gt;&lt;/object&gt;&lt;object type=&quot;3&quot; unique_id=&quot;10057&quot;&gt;&lt;property id=&quot;20148&quot; value=&quot;5&quot;/&gt;&lt;property id=&quot;20300&quot; value=&quot;Slide 4&quot;/&gt;&lt;property id=&quot;20307&quot; value=&quot;278&quot;/&gt;&lt;/object&gt;&lt;object type=&quot;3&quot; unique_id=&quot;10166&quot;&gt;&lt;property id=&quot;20148&quot; value=&quot;5&quot;/&gt;&lt;property id=&quot;20300&quot; value=&quot;Slide 11&quot;/&gt;&lt;property id=&quot;20307&quot; value=&quot;279&quot;/&gt;&lt;/object&gt;&lt;object type=&quot;3&quot; unique_id=&quot;10362&quot;&gt;&lt;property id=&quot;20148&quot; value=&quot;5&quot;/&gt;&lt;property id=&quot;20300&quot; value=&quot;Slide 12&quot;/&gt;&lt;property id=&quot;20307&quot; value=&quot;280&quot;/&gt;&lt;/object&gt;&lt;object type=&quot;3&quot; unique_id=&quot;10363&quot;&gt;&lt;property id=&quot;20148&quot; value=&quot;5&quot;/&gt;&lt;property id=&quot;20300&quot; value=&quot;Slide 13&quot;/&gt;&lt;property id=&quot;20307&quot; value=&quot;281&quot;/&gt;&lt;/object&gt;&lt;object type=&quot;3&quot; unique_id=&quot;10424&quot;&gt;&lt;property id=&quot;20148&quot; value=&quot;5&quot;/&gt;&lt;property id=&quot;20300&quot; value=&quot;Slide 14&quot;/&gt;&lt;property id=&quot;20307&quot; value=&quot;282&quot;/&gt;&lt;/object&gt;&lt;object type=&quot;3&quot; unique_id=&quot;10473&quot;&gt;&lt;property id=&quot;20148&quot; value=&quot;5&quot;/&gt;&lt;property id=&quot;20300&quot; value=&quot;Slide 15&quot;/&gt;&lt;property id=&quot;20307&quot; value=&quot;283&quot;/&gt;&lt;/object&gt;&lt;object type=&quot;3&quot; unique_id=&quot;10542&quot;&gt;&lt;property id=&quot;20148&quot; value=&quot;5&quot;/&gt;&lt;property id=&quot;20300&quot; value=&quot;Slide 17&quot;/&gt;&lt;property id=&quot;20307&quot; value=&quot;284&quot;/&gt;&lt;/object&gt;&lt;object type=&quot;3&quot; unique_id=&quot;10639&quot;&gt;&lt;property id=&quot;20148&quot; value=&quot;5&quot;/&gt;&lt;property id=&quot;20300&quot; value=&quot;Slide 20&quot;/&gt;&lt;property id=&quot;20307&quot; value=&quot;286&quot;/&gt;&lt;/object&gt;&lt;object type=&quot;3&quot; unique_id=&quot;10640&quot;&gt;&lt;property id=&quot;20148&quot; value=&quot;5&quot;/&gt;&lt;property id=&quot;20300&quot; value=&quot;Slide 18&quot;/&gt;&lt;property id=&quot;20307&quot; value=&quot;287&quot;/&gt;&lt;/object&gt;&lt;object type=&quot;3&quot; unique_id=&quot;11060&quot;&gt;&lt;property id=&quot;20148&quot; value=&quot;5&quot;/&gt;&lt;property id=&quot;20300&quot; value=&quot;Slide 16&quot;/&gt;&lt;property id=&quot;20307&quot; value=&quot;289&quot;/&gt;&lt;/object&gt;&lt;object type=&quot;3&quot; unique_id=&quot;11061&quot;&gt;&lt;property id=&quot;20148&quot; value=&quot;5&quot;/&gt;&lt;property id=&quot;20300&quot; value=&quot;Slide 7&quot;/&gt;&lt;property id=&quot;20307&quot; value=&quot;290&quot;/&gt;&lt;/object&gt;&lt;/object&gt;&lt;/object&gt;&lt;/database&gt;"/>
  <p:tag name="SECTOMILLISECCONVERTED" val="1"/>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1556</TotalTime>
  <Words>738</Words>
  <Application>Microsoft PowerPoint</Application>
  <PresentationFormat>On-screen Show (4:3)</PresentationFormat>
  <Paragraphs>81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Wingdings</vt:lpstr>
      <vt:lpstr>Times New Roman</vt:lpstr>
      <vt:lpstr>Watermark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&lt;egyptian hak&gt;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DAK LAK</dc:creator>
  <cp:lastModifiedBy>CSTeam</cp:lastModifiedBy>
  <cp:revision>210</cp:revision>
  <cp:lastPrinted>1601-01-01T00:00:00Z</cp:lastPrinted>
  <dcterms:created xsi:type="dcterms:W3CDTF">2009-12-24T14:17:45Z</dcterms:created>
  <dcterms:modified xsi:type="dcterms:W3CDTF">2016-06-29T10:15:23Z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