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99" r:id="rId2"/>
    <p:sldId id="258" r:id="rId3"/>
    <p:sldId id="300" r:id="rId4"/>
    <p:sldId id="260" r:id="rId5"/>
    <p:sldId id="280" r:id="rId6"/>
    <p:sldId id="295" r:id="rId7"/>
    <p:sldId id="296" r:id="rId8"/>
    <p:sldId id="292" r:id="rId9"/>
    <p:sldId id="294" r:id="rId10"/>
    <p:sldId id="284" r:id="rId11"/>
    <p:sldId id="286" r:id="rId12"/>
    <p:sldId id="287" r:id="rId13"/>
    <p:sldId id="297" r:id="rId14"/>
    <p:sldId id="273" r:id="rId15"/>
  </p:sldIdLst>
  <p:sldSz cx="12192000" cy="6858000"/>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26" autoAdjust="0"/>
    <p:restoredTop sz="94660"/>
  </p:normalViewPr>
  <p:slideViewPr>
    <p:cSldViewPr>
      <p:cViewPr varScale="1">
        <p:scale>
          <a:sx n="69" d="100"/>
          <a:sy n="69" d="100"/>
        </p:scale>
        <p:origin x="-810" y="-9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33EF37D7-0005-4D2C-9B7A-DEB7628ACB8C}" type="datetimeFigureOut">
              <a:rPr lang="en-US"/>
              <a:pPr>
                <a:defRPr/>
              </a:pPr>
              <a:t>9/17/2020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334BC44-1852-49B2-BC6F-1E4958A4574A}" type="slidenum">
              <a:rPr lang="en-US"/>
              <a:pPr/>
              <a:t>‹#›</a:t>
            </a:fld>
            <a:endParaRPr lang="en-US"/>
          </a:p>
        </p:txBody>
      </p:sp>
    </p:spTree>
    <p:extLst>
      <p:ext uri="{BB962C8B-B14F-4D97-AF65-F5344CB8AC3E}">
        <p14:creationId xmlns:p14="http://schemas.microsoft.com/office/powerpoint/2010/main" val="25111394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B4FFE79-4F8C-4278-9ED0-F2450C9F4063}" type="datetimeFigureOut">
              <a:rPr lang="en-US"/>
              <a:pPr>
                <a:defRPr/>
              </a:pPr>
              <a:t>9/17/2020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4E555D8-DB1E-4D47-BA60-39148DD885A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0A5468C-56FB-4FE5-AB15-92790CE69E30}" type="datetimeFigureOut">
              <a:rPr lang="en-US"/>
              <a:pPr>
                <a:defRPr/>
              </a:pPr>
              <a:t>9/17/2020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22DC5E0-6FE9-4D92-9A83-7F3FCE70046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7AD7A9C-86DE-4EC6-9AFC-22798F3EFCD2}" type="datetimeFigureOut">
              <a:rPr lang="en-US"/>
              <a:pPr>
                <a:defRPr/>
              </a:pPr>
              <a:t>9/17/2020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D1FFD33-872E-4C90-85A8-EBE7D6F4BFA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54EF7D-A8E6-4545-81A2-BA5C6B8A1590}" type="datetimeFigureOut">
              <a:rPr lang="en-US"/>
              <a:pPr>
                <a:defRPr/>
              </a:pPr>
              <a:t>9/17/2020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6871FC7-F7B8-42CB-852F-51D72F30399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1E2167C-BFD1-44FC-BA8C-D0DAF3FBBB08}" type="datetimeFigureOut">
              <a:rPr lang="en-US"/>
              <a:pPr>
                <a:defRPr/>
              </a:pPr>
              <a:t>9/17/2020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62FCB1F-4628-4BF8-B7E8-8A79AC927FA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0C9E238-66F9-4044-8793-8710D41722E2}" type="datetimeFigureOut">
              <a:rPr lang="en-US"/>
              <a:pPr>
                <a:defRPr/>
              </a:pPr>
              <a:t>9/17/2020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0E8DBF-5E08-47C6-A392-6BB7F9155F4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83EC65C-65B5-4D06-A91D-19B47551D88D}" type="datetimeFigureOut">
              <a:rPr lang="en-US"/>
              <a:pPr>
                <a:defRPr/>
              </a:pPr>
              <a:t>9/17/2020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7AAEF637-6271-4DC2-B1CC-FB280697BD9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D7BAD4C-460F-48E2-807F-B8C92919874F}" type="datetimeFigureOut">
              <a:rPr lang="en-US"/>
              <a:pPr>
                <a:defRPr/>
              </a:pPr>
              <a:t>9/17/2020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15BF666-4F76-4FF3-B711-F4984EEE2DF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3D61E7B-29CD-4FC8-82D7-E575D36894AD}" type="datetimeFigureOut">
              <a:rPr lang="en-US"/>
              <a:pPr>
                <a:defRPr/>
              </a:pPr>
              <a:t>9/17/2020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84E9D350-7ED5-4AEC-886D-140F6CE5C5F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BC4EA49-2898-4F73-B744-BD8BB8503365}" type="datetimeFigureOut">
              <a:rPr lang="en-US"/>
              <a:pPr>
                <a:defRPr/>
              </a:pPr>
              <a:t>9/17/2020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518300E1-2683-485B-8F6E-EEF14DAEA5E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082D094-FD04-4E12-A71B-8B380898CED7}" type="datetimeFigureOut">
              <a:rPr lang="en-US"/>
              <a:pPr>
                <a:defRPr/>
              </a:pPr>
              <a:t>9/17/2020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183C901-0AB3-477A-A289-4EA2AD0A5001}"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E521AFFD-AA3F-4827-98BA-97CD4948365E}" type="datetimeFigureOut">
              <a:rPr lang="en-US"/>
              <a:pPr>
                <a:defRPr/>
              </a:pPr>
              <a:t>9/17/2020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20019F8-D227-40B2-B9DF-DFC4CDEC3B26}"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lnSpc>
          <a:spcPct val="90000"/>
        </a:lnSpc>
        <a:spcBef>
          <a:spcPct val="0"/>
        </a:spcBef>
        <a:spcAft>
          <a:spcPct val="0"/>
        </a:spcAft>
        <a:defRPr sz="4400" b="0" i="0" u="none"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b="0" i="0" u="none"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media/image17.jpeg"/><Relationship Id="rId4" Type="http://schemas.openxmlformats.org/officeDocument/2006/relationships/image" Target="../media/image16.jpeg"/></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en-US" smtClean="0">
              <a:latin typeface="Times New Roman" pitchFamily="18" charset="0"/>
              <a:cs typeface="Times New Roman" pitchFamily="18" charset="0"/>
            </a:endParaRPr>
          </a:p>
        </p:txBody>
      </p:sp>
      <p:sp>
        <p:nvSpPr>
          <p:cNvPr id="2051" name="Rectangle 3"/>
          <p:cNvSpPr>
            <a:spLocks noGrp="1" noChangeArrowheads="1"/>
          </p:cNvSpPr>
          <p:nvPr>
            <p:ph type="body" idx="1"/>
          </p:nvPr>
        </p:nvSpPr>
        <p:spPr/>
        <p:txBody>
          <a:bodyPr/>
          <a:lstStyle/>
          <a:p>
            <a:pPr eaLnBrk="1" hangingPunct="1"/>
            <a:endParaRPr lang="en-US" smtClean="0">
              <a:latin typeface="Times New Roman" pitchFamily="18" charset="0"/>
              <a:cs typeface="Times New Roman" pitchFamily="18" charset="0"/>
            </a:endParaRPr>
          </a:p>
        </p:txBody>
      </p:sp>
      <p:pic>
        <p:nvPicPr>
          <p:cNvPr id="2052" name="Picture 4" descr="B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Rectangle 6"/>
          <p:cNvSpPr>
            <a:spLocks noChangeArrowheads="1"/>
          </p:cNvSpPr>
          <p:nvPr/>
        </p:nvSpPr>
        <p:spPr bwMode="auto">
          <a:xfrm>
            <a:off x="416984" y="685800"/>
            <a:ext cx="10972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2400" b="1">
                <a:solidFill>
                  <a:srgbClr val="FF0066"/>
                </a:solidFill>
                <a:latin typeface="Times New Roman" pitchFamily="18" charset="0"/>
                <a:cs typeface="Times New Roman" pitchFamily="18" charset="0"/>
              </a:rPr>
              <a:t>TRƯỜNG TIỂU HỌC ÁI MỘ B</a:t>
            </a:r>
          </a:p>
        </p:txBody>
      </p:sp>
      <p:pic>
        <p:nvPicPr>
          <p:cNvPr id="2054" name="Picture 7" descr="BAR_EL~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3352800" y="1143000"/>
            <a:ext cx="5181600"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14" descr="1018265obiutmb6vk"/>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711200" y="3581400"/>
            <a:ext cx="1016000" cy="285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15" descr="1018265obiutmb6vk"/>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651000" y="4521200"/>
            <a:ext cx="762000" cy="284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6" descr="Bauernba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8800" y="3124201"/>
            <a:ext cx="599440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8" name="WordArt 19"/>
          <p:cNvSpPr>
            <a:spLocks noChangeArrowheads="1" noChangeShapeType="1" noTextEdit="1"/>
          </p:cNvSpPr>
          <p:nvPr/>
        </p:nvSpPr>
        <p:spPr bwMode="auto">
          <a:xfrm>
            <a:off x="2032000" y="4516436"/>
            <a:ext cx="8331200" cy="817564"/>
          </a:xfrm>
          <a:prstGeom prst="rect">
            <a:avLst/>
          </a:prstGeom>
        </p:spPr>
        <p:txBody>
          <a:bodyPr wrap="none" fromWordArt="1">
            <a:prstTxWarp prst="textPlain">
              <a:avLst>
                <a:gd name="adj" fmla="val 50000"/>
              </a:avLst>
            </a:prstTxWarp>
          </a:bodyPr>
          <a:lstStyle/>
          <a:p>
            <a:pPr algn="ctr"/>
            <a:r>
              <a:rPr lang="en-US" sz="3600" kern="10" dirty="0">
                <a:ln w="9525">
                  <a:solidFill>
                    <a:srgbClr val="0000FF"/>
                  </a:solidFill>
                  <a:round/>
                  <a:headEnd/>
                  <a:tailEnd/>
                </a:ln>
                <a:solidFill>
                  <a:srgbClr val="C00000"/>
                </a:solidFill>
                <a:latin typeface="Times New Roman"/>
                <a:cs typeface="Times New Roman"/>
              </a:rPr>
              <a:t>MÔN </a:t>
            </a:r>
            <a:r>
              <a:rPr lang="en-US" sz="3600" kern="10" dirty="0" smtClean="0">
                <a:ln w="9525">
                  <a:solidFill>
                    <a:srgbClr val="0000FF"/>
                  </a:solidFill>
                  <a:round/>
                  <a:headEnd/>
                  <a:tailEnd/>
                </a:ln>
                <a:solidFill>
                  <a:srgbClr val="C00000"/>
                </a:solidFill>
                <a:latin typeface="Times New Roman"/>
                <a:cs typeface="Times New Roman"/>
              </a:rPr>
              <a:t>ĐẠO ĐỨC </a:t>
            </a:r>
          </a:p>
          <a:p>
            <a:pPr algn="ctr"/>
            <a:r>
              <a:rPr lang="en-US" sz="3600" kern="10" dirty="0" smtClean="0">
                <a:ln w="9525">
                  <a:solidFill>
                    <a:srgbClr val="0000FF"/>
                  </a:solidFill>
                  <a:round/>
                  <a:headEnd/>
                  <a:tailEnd/>
                </a:ln>
                <a:solidFill>
                  <a:srgbClr val="C00000"/>
                </a:solidFill>
                <a:latin typeface="Times New Roman"/>
                <a:cs typeface="Times New Roman"/>
              </a:rPr>
              <a:t>LỚP </a:t>
            </a:r>
            <a:r>
              <a:rPr lang="en-US" sz="3600" kern="10" dirty="0">
                <a:ln w="9525">
                  <a:solidFill>
                    <a:srgbClr val="0000FF"/>
                  </a:solidFill>
                  <a:round/>
                  <a:headEnd/>
                  <a:tailEnd/>
                </a:ln>
                <a:solidFill>
                  <a:srgbClr val="C00000"/>
                </a:solidFill>
                <a:latin typeface="Times New Roman"/>
                <a:cs typeface="Times New Roman"/>
              </a:rPr>
              <a:t>3</a:t>
            </a:r>
          </a:p>
        </p:txBody>
      </p:sp>
      <p:sp>
        <p:nvSpPr>
          <p:cNvPr id="3" name="Rectangle 2"/>
          <p:cNvSpPr/>
          <p:nvPr/>
        </p:nvSpPr>
        <p:spPr>
          <a:xfrm>
            <a:off x="914400" y="1828800"/>
            <a:ext cx="10261600" cy="2895600"/>
          </a:xfrm>
          <a:prstGeom prst="rect">
            <a:avLst/>
          </a:prstGeom>
          <a:noFill/>
        </p:spPr>
        <p:txBody>
          <a:bodyPr spcFirstLastPara="1" wrap="none">
            <a:prstTxWarp prst="textArchUp">
              <a:avLst>
                <a:gd name="adj" fmla="val 10750156"/>
              </a:avLst>
            </a:prstTxWarp>
            <a:spAutoFit/>
          </a:bodyPr>
          <a:lstStyle/>
          <a:p>
            <a:pPr algn="ctr">
              <a:spcBef>
                <a:spcPct val="50000"/>
              </a:spcBef>
              <a:defRPr/>
            </a:pPr>
            <a:r>
              <a:rPr lang="en-US" sz="5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Times New Roman" pitchFamily="18" charset="0"/>
                <a:cs typeface="Times New Roman" pitchFamily="18" charset="0"/>
              </a:rPr>
              <a:t>NHIỆT LIỆT CHÀO MỪNG CÁC THẦY CÔ GIÁO</a:t>
            </a:r>
          </a:p>
        </p:txBody>
      </p:sp>
    </p:spTree>
    <p:extLst>
      <p:ext uri="{BB962C8B-B14F-4D97-AF65-F5344CB8AC3E}">
        <p14:creationId xmlns:p14="http://schemas.microsoft.com/office/powerpoint/2010/main" val="150223530"/>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7"/>
          <p:cNvSpPr>
            <a:spLocks noChangeArrowheads="1"/>
          </p:cNvSpPr>
          <p:nvPr/>
        </p:nvSpPr>
        <p:spPr bwMode="auto">
          <a:xfrm>
            <a:off x="5029200" y="3373438"/>
            <a:ext cx="5403850" cy="495300"/>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00000"/>
              </a:solidFill>
              <a:latin typeface="Times New Roman" pitchFamily="18" charset="0"/>
              <a:cs typeface="Times New Roman" pitchFamily="18" charset="0"/>
            </a:endParaRPr>
          </a:p>
        </p:txBody>
      </p:sp>
      <p:sp>
        <p:nvSpPr>
          <p:cNvPr id="23" name="Rectangle 8"/>
          <p:cNvSpPr>
            <a:spLocks noChangeArrowheads="1"/>
          </p:cNvSpPr>
          <p:nvPr/>
        </p:nvSpPr>
        <p:spPr bwMode="auto">
          <a:xfrm>
            <a:off x="5029200" y="4021138"/>
            <a:ext cx="5410200" cy="474662"/>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D0D0D"/>
              </a:solidFill>
              <a:latin typeface="Times New Roman" pitchFamily="18" charset="0"/>
              <a:cs typeface="Times New Roman" pitchFamily="18" charset="0"/>
            </a:endParaRPr>
          </a:p>
        </p:txBody>
      </p:sp>
      <p:sp>
        <p:nvSpPr>
          <p:cNvPr id="26" name="Right Arrow 13"/>
          <p:cNvSpPr/>
          <p:nvPr/>
        </p:nvSpPr>
        <p:spPr bwMode="auto">
          <a:xfrm>
            <a:off x="5257800" y="2286000"/>
            <a:ext cx="5204545" cy="685800"/>
          </a:xfrm>
          <a:prstGeom prst="cloudCallout">
            <a:avLst>
              <a:gd name="adj1" fmla="val -52348"/>
              <a:gd name="adj2" fmla="val 54235"/>
            </a:avLst>
          </a:prstGeom>
          <a:solidFill>
            <a:srgbClr val="FFC000"/>
          </a:solidFill>
          <a:ln>
            <a:solidFill>
              <a:srgbClr val="9900CC"/>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ct val="20000"/>
              </a:spcBef>
              <a:spcAft>
                <a:spcPts val="0"/>
              </a:spcAft>
              <a:defRPr/>
            </a:pPr>
            <a:r>
              <a:rPr lang="en-US" sz="4000" b="1" i="1" dirty="0" smtClean="0">
                <a:solidFill>
                  <a:schemeClr val="bg2">
                    <a:lumMod val="10000"/>
                  </a:schemeClr>
                </a:solidFill>
                <a:latin typeface="Times New Roman" panose="02020603050405020304" pitchFamily="18" charset="0"/>
                <a:cs typeface="Times New Roman" panose="02020603050405020304" pitchFamily="18" charset="0"/>
              </a:rPr>
              <a:t>Cách xử lý </a:t>
            </a:r>
            <a:endParaRPr lang="en-US" sz="4000" b="1" i="1" dirty="0">
              <a:solidFill>
                <a:schemeClr val="bg2">
                  <a:lumMod val="10000"/>
                </a:schemeClr>
              </a:solidFill>
              <a:latin typeface="Times New Roman" panose="02020603050405020304" pitchFamily="18" charset="0"/>
              <a:cs typeface="Times New Roman" panose="02020603050405020304" pitchFamily="18" charset="0"/>
            </a:endParaRPr>
          </a:p>
        </p:txBody>
      </p:sp>
      <p:sp>
        <p:nvSpPr>
          <p:cNvPr id="2049" name="Rectangle 1"/>
          <p:cNvSpPr>
            <a:spLocks noChangeArrowheads="1"/>
          </p:cNvSpPr>
          <p:nvPr/>
        </p:nvSpPr>
        <p:spPr bwMode="auto">
          <a:xfrm>
            <a:off x="685801" y="3030379"/>
            <a:ext cx="100584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+Em có đồng ý với cách xử lí của nhóm bạn không? Tại sao?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+Theo em, có cách giải quyết nào tốt hơn không?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1265" name="Rectangle 1"/>
          <p:cNvSpPr>
            <a:spLocks noChangeArrowheads="1"/>
          </p:cNvSpPr>
          <p:nvPr/>
        </p:nvSpPr>
        <p:spPr bwMode="auto">
          <a:xfrm>
            <a:off x="609600" y="4800600"/>
            <a:ext cx="9906000" cy="1569660"/>
          </a:xfrm>
          <a:prstGeom prst="rect">
            <a:avLst/>
          </a:prstGeom>
          <a:solidFill>
            <a:srgbClr val="92D050"/>
          </a:solidFill>
          <a:ln w="38100">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1"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Kết</a:t>
            </a:r>
            <a:r>
              <a:rPr kumimoji="0" lang="en-US" sz="3200" b="1" i="1"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luận :</a:t>
            </a:r>
          </a:p>
          <a:p>
            <a:pPr marL="0" marR="0" lvl="0" indent="0" algn="l" defTabSz="914400" rtl="0" eaLnBrk="1" fontAlgn="base" latinLnBrk="0" hangingPunct="1">
              <a:lnSpc>
                <a:spcPct val="100000"/>
              </a:lnSpc>
              <a:spcBef>
                <a:spcPct val="0"/>
              </a:spcBef>
              <a:spcAft>
                <a:spcPct val="0"/>
              </a:spcAft>
              <a:buClrTx/>
              <a:buSzTx/>
              <a:buFontTx/>
              <a:buNone/>
              <a:tabLst/>
            </a:pPr>
            <a:r>
              <a:rPr lang="en-US" sz="3200" b="1" i="1" dirty="0" smtClean="0">
                <a:solidFill>
                  <a:srgbClr val="FF0000"/>
                </a:solidFill>
                <a:latin typeface="Times New Roman" pitchFamily="18" charset="0"/>
                <a:ea typeface="Times New Roman" pitchFamily="18" charset="0"/>
                <a:cs typeface="Times New Roman" pitchFamily="18" charset="0"/>
              </a:rPr>
              <a:t>                </a:t>
            </a:r>
            <a:r>
              <a:rPr kumimoji="0" lang="en-US" sz="3200" b="1" i="1" strike="noStrike" cap="none" normalizeH="0" dirty="0" smtClean="0">
                <a:ln>
                  <a:noFill/>
                </a:ln>
                <a:solidFill>
                  <a:srgbClr val="FF0000"/>
                </a:solidFill>
                <a:effectLst/>
                <a:latin typeface="Times New Roman" pitchFamily="18" charset="0"/>
                <a:ea typeface="Times New Roman" pitchFamily="18" charset="0"/>
                <a:cs typeface="Times New Roman" pitchFamily="18" charset="0"/>
              </a:rPr>
              <a:t>  </a:t>
            </a:r>
            <a:r>
              <a:rPr kumimoji="0" lang="en-US" sz="3200" b="0" i="0"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Em</a:t>
            </a: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cần xin lỗi bạn, giải thích lí do</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và khuyên bạn không nên làm điều sai trái.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049">
                                            <p:txEl>
                                              <p:pRg st="0" end="0"/>
                                            </p:txEl>
                                          </p:spTgt>
                                        </p:tgtEl>
                                        <p:attrNameLst>
                                          <p:attrName>style.visibility</p:attrName>
                                        </p:attrNameLst>
                                      </p:cBhvr>
                                      <p:to>
                                        <p:strVal val="visible"/>
                                      </p:to>
                                    </p:set>
                                    <p:animEffect transition="in" filter="fade">
                                      <p:cBhvr>
                                        <p:cTn id="7" dur="800" decel="100000"/>
                                        <p:tgtEl>
                                          <p:spTgt spid="2049">
                                            <p:txEl>
                                              <p:pRg st="0" end="0"/>
                                            </p:txEl>
                                          </p:spTgt>
                                        </p:tgtEl>
                                      </p:cBhvr>
                                    </p:animEffect>
                                    <p:anim calcmode="lin" valueType="num">
                                      <p:cBhvr>
                                        <p:cTn id="8" dur="800" decel="100000" fill="hold"/>
                                        <p:tgtEl>
                                          <p:spTgt spid="2049">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049">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049">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049">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049">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2049">
                                            <p:txEl>
                                              <p:pRg st="1" end="1"/>
                                            </p:txEl>
                                          </p:spTgt>
                                        </p:tgtEl>
                                        <p:attrNameLst>
                                          <p:attrName>style.visibility</p:attrName>
                                        </p:attrNameLst>
                                      </p:cBhvr>
                                      <p:to>
                                        <p:strVal val="visible"/>
                                      </p:to>
                                    </p:set>
                                    <p:animEffect transition="in" filter="fade">
                                      <p:cBhvr>
                                        <p:cTn id="15" dur="800" decel="100000"/>
                                        <p:tgtEl>
                                          <p:spTgt spid="2049">
                                            <p:txEl>
                                              <p:pRg st="1" end="1"/>
                                            </p:txEl>
                                          </p:spTgt>
                                        </p:tgtEl>
                                      </p:cBhvr>
                                    </p:animEffect>
                                    <p:anim calcmode="lin" valueType="num">
                                      <p:cBhvr>
                                        <p:cTn id="16" dur="800" decel="100000" fill="hold"/>
                                        <p:tgtEl>
                                          <p:spTgt spid="2049">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2049">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2049">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2049">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2049">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11265">
                                            <p:txEl>
                                              <p:pRg st="0" end="0"/>
                                            </p:txEl>
                                          </p:spTgt>
                                        </p:tgtEl>
                                        <p:attrNameLst>
                                          <p:attrName>style.visibility</p:attrName>
                                        </p:attrNameLst>
                                      </p:cBhvr>
                                      <p:to>
                                        <p:strVal val="visible"/>
                                      </p:to>
                                    </p:set>
                                    <p:animEffect transition="in" filter="strips(downLeft)">
                                      <p:cBhvr>
                                        <p:cTn id="25" dur="500"/>
                                        <p:tgtEl>
                                          <p:spTgt spid="11265">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9" presetClass="entr" presetSubtype="0" accel="100000" fill="hold" grpId="0" nodeType="clickEffect">
                                  <p:stCondLst>
                                    <p:cond delay="0"/>
                                  </p:stCondLst>
                                  <p:childTnLst>
                                    <p:set>
                                      <p:cBhvr>
                                        <p:cTn id="29" dur="1" fill="hold">
                                          <p:stCondLst>
                                            <p:cond delay="0"/>
                                          </p:stCondLst>
                                        </p:cTn>
                                        <p:tgtEl>
                                          <p:spTgt spid="11265">
                                            <p:bg/>
                                          </p:spTgt>
                                        </p:tgtEl>
                                        <p:attrNameLst>
                                          <p:attrName>style.visibility</p:attrName>
                                        </p:attrNameLst>
                                      </p:cBhvr>
                                      <p:to>
                                        <p:strVal val="visible"/>
                                      </p:to>
                                    </p:set>
                                    <p:anim calcmode="lin" valueType="num">
                                      <p:cBhvr>
                                        <p:cTn id="30" dur="500" fill="hold"/>
                                        <p:tgtEl>
                                          <p:spTgt spid="11265">
                                            <p:bg/>
                                          </p:spTgt>
                                        </p:tgtEl>
                                        <p:attrNameLst>
                                          <p:attrName>ppt_h</p:attrName>
                                        </p:attrNameLst>
                                      </p:cBhvr>
                                      <p:tavLst>
                                        <p:tav tm="0">
                                          <p:val>
                                            <p:strVal val="#ppt_h/20"/>
                                          </p:val>
                                        </p:tav>
                                        <p:tav tm="50000">
                                          <p:val>
                                            <p:strVal val="#ppt_h/20"/>
                                          </p:val>
                                        </p:tav>
                                        <p:tav tm="100000">
                                          <p:val>
                                            <p:strVal val="#ppt_h"/>
                                          </p:val>
                                        </p:tav>
                                      </p:tavLst>
                                    </p:anim>
                                    <p:anim calcmode="lin" valueType="num">
                                      <p:cBhvr>
                                        <p:cTn id="31" dur="500" fill="hold"/>
                                        <p:tgtEl>
                                          <p:spTgt spid="11265">
                                            <p:bg/>
                                          </p:spTgt>
                                        </p:tgtEl>
                                        <p:attrNameLst>
                                          <p:attrName>ppt_w</p:attrName>
                                        </p:attrNameLst>
                                      </p:cBhvr>
                                      <p:tavLst>
                                        <p:tav tm="0">
                                          <p:val>
                                            <p:strVal val="#ppt_w+.3"/>
                                          </p:val>
                                        </p:tav>
                                        <p:tav tm="50000">
                                          <p:val>
                                            <p:strVal val="#ppt_w+.3"/>
                                          </p:val>
                                        </p:tav>
                                        <p:tav tm="100000">
                                          <p:val>
                                            <p:strVal val="#ppt_w"/>
                                          </p:val>
                                        </p:tav>
                                      </p:tavLst>
                                    </p:anim>
                                    <p:anim calcmode="lin" valueType="num">
                                      <p:cBhvr>
                                        <p:cTn id="32" dur="500" fill="hold"/>
                                        <p:tgtEl>
                                          <p:spTgt spid="11265">
                                            <p:bg/>
                                          </p:spTgt>
                                        </p:tgtEl>
                                        <p:attrNameLst>
                                          <p:attrName>ppt_x</p:attrName>
                                        </p:attrNameLst>
                                      </p:cBhvr>
                                      <p:tavLst>
                                        <p:tav tm="0">
                                          <p:val>
                                            <p:strVal val="#ppt_x-.3"/>
                                          </p:val>
                                        </p:tav>
                                        <p:tav tm="50000">
                                          <p:val>
                                            <p:strVal val="#ppt_x"/>
                                          </p:val>
                                        </p:tav>
                                        <p:tav tm="100000">
                                          <p:val>
                                            <p:strVal val="#ppt_x"/>
                                          </p:val>
                                        </p:tav>
                                      </p:tavLst>
                                    </p:anim>
                                    <p:anim calcmode="lin" valueType="num">
                                      <p:cBhvr>
                                        <p:cTn id="33" dur="500" fill="hold"/>
                                        <p:tgtEl>
                                          <p:spTgt spid="11265">
                                            <p:bg/>
                                          </p:spTgt>
                                        </p:tgtEl>
                                        <p:attrNameLst>
                                          <p:attrName>ppt_y</p:attrName>
                                        </p:attrNameLst>
                                      </p:cBhvr>
                                      <p:tavLst>
                                        <p:tav tm="0">
                                          <p:val>
                                            <p:strVal val="#ppt_y"/>
                                          </p:val>
                                        </p:tav>
                                        <p:tav tm="100000">
                                          <p:val>
                                            <p:strVal val="#ppt_y"/>
                                          </p:val>
                                        </p:tav>
                                      </p:tavLst>
                                    </p:anim>
                                  </p:childTnLst>
                                </p:cTn>
                              </p:par>
                              <p:par>
                                <p:cTn id="34" presetID="39" presetClass="entr" presetSubtype="0" accel="100000" fill="hold" grpId="0" nodeType="withEffect">
                                  <p:stCondLst>
                                    <p:cond delay="0"/>
                                  </p:stCondLst>
                                  <p:childTnLst>
                                    <p:set>
                                      <p:cBhvr>
                                        <p:cTn id="35" dur="1" fill="hold">
                                          <p:stCondLst>
                                            <p:cond delay="0"/>
                                          </p:stCondLst>
                                        </p:cTn>
                                        <p:tgtEl>
                                          <p:spTgt spid="11265">
                                            <p:txEl>
                                              <p:pRg st="0" end="0"/>
                                            </p:txEl>
                                          </p:spTgt>
                                        </p:tgtEl>
                                        <p:attrNameLst>
                                          <p:attrName>style.visibility</p:attrName>
                                        </p:attrNameLst>
                                      </p:cBhvr>
                                      <p:to>
                                        <p:strVal val="visible"/>
                                      </p:to>
                                    </p:set>
                                    <p:anim calcmode="lin" valueType="num">
                                      <p:cBhvr>
                                        <p:cTn id="36" dur="500" fill="hold"/>
                                        <p:tgtEl>
                                          <p:spTgt spid="11265">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7" dur="500" fill="hold"/>
                                        <p:tgtEl>
                                          <p:spTgt spid="11265">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8" dur="500" fill="hold"/>
                                        <p:tgtEl>
                                          <p:spTgt spid="11265">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39" dur="500" fill="hold"/>
                                        <p:tgtEl>
                                          <p:spTgt spid="11265">
                                            <p:txEl>
                                              <p:pRg st="0" end="0"/>
                                            </p:txEl>
                                          </p:spTgt>
                                        </p:tgtEl>
                                        <p:attrNameLst>
                                          <p:attrName>ppt_y</p:attrName>
                                        </p:attrNameLst>
                                      </p:cBhvr>
                                      <p:tavLst>
                                        <p:tav tm="0">
                                          <p:val>
                                            <p:strVal val="#ppt_y"/>
                                          </p:val>
                                        </p:tav>
                                        <p:tav tm="100000">
                                          <p:val>
                                            <p:strVal val="#ppt_y"/>
                                          </p:val>
                                        </p:tav>
                                      </p:tavLst>
                                    </p:anim>
                                  </p:childTnLst>
                                </p:cTn>
                              </p:par>
                              <p:par>
                                <p:cTn id="40" presetID="39" presetClass="entr" presetSubtype="0" accel="100000" fill="hold" grpId="0" nodeType="withEffect">
                                  <p:stCondLst>
                                    <p:cond delay="0"/>
                                  </p:stCondLst>
                                  <p:childTnLst>
                                    <p:set>
                                      <p:cBhvr>
                                        <p:cTn id="41" dur="1" fill="hold">
                                          <p:stCondLst>
                                            <p:cond delay="0"/>
                                          </p:stCondLst>
                                        </p:cTn>
                                        <p:tgtEl>
                                          <p:spTgt spid="11265">
                                            <p:txEl>
                                              <p:pRg st="1" end="1"/>
                                            </p:txEl>
                                          </p:spTgt>
                                        </p:tgtEl>
                                        <p:attrNameLst>
                                          <p:attrName>style.visibility</p:attrName>
                                        </p:attrNameLst>
                                      </p:cBhvr>
                                      <p:to>
                                        <p:strVal val="visible"/>
                                      </p:to>
                                    </p:set>
                                    <p:anim calcmode="lin" valueType="num">
                                      <p:cBhvr>
                                        <p:cTn id="42" dur="500" fill="hold"/>
                                        <p:tgtEl>
                                          <p:spTgt spid="11265">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3" dur="500" fill="hold"/>
                                        <p:tgtEl>
                                          <p:spTgt spid="11265">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4" dur="500" fill="hold"/>
                                        <p:tgtEl>
                                          <p:spTgt spid="11265">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45" dur="500" fill="hold"/>
                                        <p:tgtEl>
                                          <p:spTgt spid="11265">
                                            <p:txEl>
                                              <p:pRg st="1" end="1"/>
                                            </p:txEl>
                                          </p:spTgt>
                                        </p:tgtEl>
                                        <p:attrNameLst>
                                          <p:attrName>ppt_y</p:attrName>
                                        </p:attrNameLst>
                                      </p:cBhvr>
                                      <p:tavLst>
                                        <p:tav tm="0">
                                          <p:val>
                                            <p:strVal val="#ppt_y"/>
                                          </p:val>
                                        </p:tav>
                                        <p:tav tm="100000">
                                          <p:val>
                                            <p:strVal val="#ppt_y"/>
                                          </p:val>
                                        </p:tav>
                                      </p:tavLst>
                                    </p:anim>
                                  </p:childTnLst>
                                </p:cTn>
                              </p:par>
                              <p:par>
                                <p:cTn id="46" presetID="39" presetClass="entr" presetSubtype="0" accel="100000" fill="hold" grpId="0" nodeType="withEffect">
                                  <p:stCondLst>
                                    <p:cond delay="0"/>
                                  </p:stCondLst>
                                  <p:childTnLst>
                                    <p:set>
                                      <p:cBhvr>
                                        <p:cTn id="47" dur="1" fill="hold">
                                          <p:stCondLst>
                                            <p:cond delay="0"/>
                                          </p:stCondLst>
                                        </p:cTn>
                                        <p:tgtEl>
                                          <p:spTgt spid="11265">
                                            <p:txEl>
                                              <p:pRg st="2" end="2"/>
                                            </p:txEl>
                                          </p:spTgt>
                                        </p:tgtEl>
                                        <p:attrNameLst>
                                          <p:attrName>style.visibility</p:attrName>
                                        </p:attrNameLst>
                                      </p:cBhvr>
                                      <p:to>
                                        <p:strVal val="visible"/>
                                      </p:to>
                                    </p:set>
                                    <p:anim calcmode="lin" valueType="num">
                                      <p:cBhvr>
                                        <p:cTn id="48" dur="500" fill="hold"/>
                                        <p:tgtEl>
                                          <p:spTgt spid="11265">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9" dur="500" fill="hold"/>
                                        <p:tgtEl>
                                          <p:spTgt spid="11265">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50" dur="500" fill="hold"/>
                                        <p:tgtEl>
                                          <p:spTgt spid="11265">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51" dur="500" fill="hold"/>
                                        <p:tgtEl>
                                          <p:spTgt spid="1126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5" grpId="0"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6-Point Star 10"/>
          <p:cNvSpPr/>
          <p:nvPr/>
        </p:nvSpPr>
        <p:spPr>
          <a:xfrm>
            <a:off x="3962400" y="1981200"/>
            <a:ext cx="6477000" cy="1828800"/>
          </a:xfrm>
          <a:prstGeom prst="star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8" name="Rectangle 7"/>
          <p:cNvSpPr>
            <a:spLocks noChangeArrowheads="1"/>
          </p:cNvSpPr>
          <p:nvPr/>
        </p:nvSpPr>
        <p:spPr bwMode="auto">
          <a:xfrm>
            <a:off x="5029200" y="3373438"/>
            <a:ext cx="5403850" cy="495300"/>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00000"/>
              </a:solidFill>
              <a:latin typeface="Times New Roman" pitchFamily="18" charset="0"/>
              <a:cs typeface="Times New Roman" pitchFamily="18" charset="0"/>
            </a:endParaRPr>
          </a:p>
        </p:txBody>
      </p:sp>
      <p:sp>
        <p:nvSpPr>
          <p:cNvPr id="23" name="Rectangle 8"/>
          <p:cNvSpPr>
            <a:spLocks noChangeArrowheads="1"/>
          </p:cNvSpPr>
          <p:nvPr/>
        </p:nvSpPr>
        <p:spPr bwMode="auto">
          <a:xfrm>
            <a:off x="5029200" y="4021138"/>
            <a:ext cx="5410200" cy="474662"/>
          </a:xfrm>
          <a:prstGeom prst="rect">
            <a:avLst/>
          </a:prstGeom>
          <a:noFill/>
          <a:ln w="9525">
            <a:noFill/>
            <a:miter lim="800000"/>
            <a:headEnd/>
            <a:tailEnd/>
          </a:ln>
        </p:spPr>
        <p:txBody>
          <a:bodyPr/>
          <a:lstStyle/>
          <a:p>
            <a:pPr eaLnBrk="1" hangingPunct="1">
              <a:spcBef>
                <a:spcPct val="20000"/>
              </a:spcBef>
            </a:pPr>
            <a:endParaRPr lang="en-US" altLang="en-US" sz="2800" b="1" dirty="0">
              <a:solidFill>
                <a:srgbClr val="0D0D0D"/>
              </a:solidFill>
              <a:latin typeface="Times New Roman" pitchFamily="18" charset="0"/>
              <a:cs typeface="Times New Roman" pitchFamily="18" charset="0"/>
            </a:endParaRPr>
          </a:p>
        </p:txBody>
      </p:sp>
      <p:sp>
        <p:nvSpPr>
          <p:cNvPr id="10250" name="Text Box 6"/>
          <p:cNvSpPr txBox="1">
            <a:spLocks noChangeArrowheads="1"/>
          </p:cNvSpPr>
          <p:nvPr/>
        </p:nvSpPr>
        <p:spPr bwMode="auto">
          <a:xfrm>
            <a:off x="4724400" y="2514600"/>
            <a:ext cx="4876800" cy="646331"/>
          </a:xfrm>
          <a:prstGeom prst="rect">
            <a:avLst/>
          </a:prstGeom>
          <a:noFill/>
          <a:ln w="9525">
            <a:noFill/>
            <a:miter lim="800000"/>
            <a:headEnd/>
            <a:tailEnd/>
          </a:ln>
          <a:effectLst/>
        </p:spPr>
        <p:txBody>
          <a:bodyPr wrap="square">
            <a:spAutoFit/>
          </a:bodyPr>
          <a:lstStyle/>
          <a:p>
            <a:r>
              <a:rPr lang="en-US" sz="3600" dirty="0" smtClean="0">
                <a:solidFill>
                  <a:srgbClr val="FF0000"/>
                </a:solidFill>
                <a:latin typeface="Times New Roman" pitchFamily="18" charset="0"/>
                <a:cs typeface="Times New Roman" pitchFamily="18" charset="0"/>
              </a:rPr>
              <a:t>         Bày tỏ ý kiến</a:t>
            </a:r>
            <a:endParaRPr lang="en-US" sz="3600" dirty="0">
              <a:solidFill>
                <a:srgbClr val="FF0000"/>
              </a:solidFill>
              <a:latin typeface="Times New Roman" pitchFamily="18" charset="0"/>
              <a:cs typeface="Times New Roman" pitchFamily="18" charset="0"/>
            </a:endParaRPr>
          </a:p>
        </p:txBody>
      </p:sp>
      <p:sp>
        <p:nvSpPr>
          <p:cNvPr id="12" name="Rectangle 11"/>
          <p:cNvSpPr/>
          <p:nvPr/>
        </p:nvSpPr>
        <p:spPr>
          <a:xfrm>
            <a:off x="1524000" y="3810000"/>
            <a:ext cx="8763000" cy="2246769"/>
          </a:xfrm>
          <a:prstGeom prst="rect">
            <a:avLst/>
          </a:prstGeom>
        </p:spPr>
        <p:txBody>
          <a:bodyPr wrap="square">
            <a:spAutoFit/>
          </a:bodyPr>
          <a:lstStyle/>
          <a:p>
            <a:pPr>
              <a:spcBef>
                <a:spcPct val="50000"/>
              </a:spcBef>
            </a:pPr>
            <a:r>
              <a:rPr lang="en-US" sz="4000" b="1" dirty="0" smtClean="0">
                <a:solidFill>
                  <a:srgbClr val="CC3300"/>
                </a:solidFill>
                <a:latin typeface="Times New Roman" pitchFamily="18" charset="0"/>
              </a:rPr>
              <a:t> Em có tán thành các ý kiến dưới đây không?</a:t>
            </a:r>
          </a:p>
          <a:p>
            <a:pPr>
              <a:spcBef>
                <a:spcPct val="50000"/>
              </a:spcBef>
            </a:pPr>
            <a:r>
              <a:rPr lang="en-US" sz="4000" b="1" dirty="0" smtClean="0">
                <a:solidFill>
                  <a:srgbClr val="CC3300"/>
                </a:solidFill>
                <a:latin typeface="Times New Roman" pitchFamily="18" charset="0"/>
              </a:rPr>
              <a:t>   Vì sao?</a:t>
            </a:r>
            <a:endParaRPr lang="en-US" sz="4000" b="1" dirty="0">
              <a:solidFill>
                <a:srgbClr val="CC3300"/>
              </a:solidFill>
              <a:latin typeface="Times New Roman" pitchFamily="18" charset="0"/>
            </a:endParaRPr>
          </a:p>
        </p:txBody>
      </p:sp>
      <p:pic>
        <p:nvPicPr>
          <p:cNvPr id="13" name="Picture 12" descr="Den ngu cam xuc qua trung doi mau.jpg"/>
          <p:cNvPicPr>
            <a:picLocks noChangeAspect="1"/>
          </p:cNvPicPr>
          <p:nvPr/>
        </p:nvPicPr>
        <p:blipFill>
          <a:blip r:embed="rId2" cstate="print"/>
          <a:stretch>
            <a:fillRect/>
          </a:stretch>
        </p:blipFill>
        <p:spPr>
          <a:xfrm>
            <a:off x="6858000" y="4419600"/>
            <a:ext cx="3124200" cy="2181225"/>
          </a:xfrm>
          <a:prstGeom prst="rect">
            <a:avLst/>
          </a:prstGeom>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edge">
                                      <p:cBhvr>
                                        <p:cTn id="7" dur="2000"/>
                                        <p:tgtEl>
                                          <p:spTgt spid="12">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wedge">
                                      <p:cBhvr>
                                        <p:cTn id="10" dur="20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143000" y="228600"/>
          <a:ext cx="9982200" cy="6243320"/>
        </p:xfrm>
        <a:graphic>
          <a:graphicData uri="http://schemas.openxmlformats.org/drawingml/2006/table">
            <a:tbl>
              <a:tblPr firstRow="1" bandRow="1">
                <a:tableStyleId>{5C22544A-7EE6-4342-B048-85BDC9FD1C3A}</a:tableStyleId>
              </a:tblPr>
              <a:tblGrid>
                <a:gridCol w="1139508"/>
                <a:gridCol w="8842692"/>
              </a:tblGrid>
              <a:tr h="850900">
                <a:tc>
                  <a:txBody>
                    <a:bodyPr/>
                    <a:lstStyle/>
                    <a:p>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rPr>
                        <a:t> </a:t>
                      </a:r>
                      <a:r>
                        <a:rPr lang="en-US" sz="3200" b="1" dirty="0" smtClean="0">
                          <a:solidFill>
                            <a:schemeClr val="bg2">
                              <a:lumMod val="10000"/>
                            </a:schemeClr>
                          </a:solidFill>
                          <a:latin typeface="Times New Roman" pitchFamily="18" charset="0"/>
                        </a:rPr>
                        <a:t>a) </a:t>
                      </a:r>
                      <a:r>
                        <a:rPr lang="en-US" sz="3200" b="1" dirty="0" smtClean="0">
                          <a:solidFill>
                            <a:srgbClr val="3333FF"/>
                          </a:solidFill>
                          <a:latin typeface="Times New Roman" pitchFamily="18" charset="0"/>
                        </a:rPr>
                        <a:t>Không nên hứa hẹn với ai bất cứ điều gì</a:t>
                      </a:r>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rPr>
                        <a:t> </a:t>
                      </a:r>
                      <a:r>
                        <a:rPr lang="en-US" sz="3200" b="1" dirty="0" smtClean="0">
                          <a:solidFill>
                            <a:schemeClr val="bg2">
                              <a:lumMod val="10000"/>
                            </a:schemeClr>
                          </a:solidFill>
                          <a:latin typeface="Times New Roman" pitchFamily="18" charset="0"/>
                        </a:rPr>
                        <a:t>b)</a:t>
                      </a:r>
                      <a:r>
                        <a:rPr lang="en-US" sz="3200" b="1" dirty="0" smtClean="0">
                          <a:solidFill>
                            <a:srgbClr val="3333FF"/>
                          </a:solidFill>
                          <a:latin typeface="Times New Roman" pitchFamily="18" charset="0"/>
                        </a:rPr>
                        <a:t>Chỉ nên hứa những điều mình có thể thực hiện được</a:t>
                      </a:r>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rPr>
                        <a:t> </a:t>
                      </a:r>
                      <a:r>
                        <a:rPr lang="en-US" sz="3200" b="1" dirty="0" smtClean="0">
                          <a:solidFill>
                            <a:schemeClr val="bg2">
                              <a:lumMod val="10000"/>
                            </a:schemeClr>
                          </a:solidFill>
                          <a:latin typeface="Times New Roman" pitchFamily="18" charset="0"/>
                        </a:rPr>
                        <a:t>c)</a:t>
                      </a:r>
                      <a:r>
                        <a:rPr lang="en-US" sz="3200" b="1" dirty="0" smtClean="0">
                          <a:solidFill>
                            <a:srgbClr val="3333FF"/>
                          </a:solidFill>
                          <a:latin typeface="Times New Roman" pitchFamily="18" charset="0"/>
                        </a:rPr>
                        <a:t>Có thể hứa mọi điều, còn thực hiện được hay không thì không quan trọng.</a:t>
                      </a:r>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rPr>
                        <a:t> </a:t>
                      </a:r>
                      <a:r>
                        <a:rPr lang="en-US" sz="3200" b="1" dirty="0" smtClean="0">
                          <a:solidFill>
                            <a:schemeClr val="bg2">
                              <a:lumMod val="10000"/>
                            </a:schemeClr>
                          </a:solidFill>
                          <a:latin typeface="Times New Roman" pitchFamily="18" charset="0"/>
                        </a:rPr>
                        <a:t>d)</a:t>
                      </a:r>
                      <a:r>
                        <a:rPr lang="en-US" sz="3200" b="1" dirty="0" smtClean="0">
                          <a:solidFill>
                            <a:srgbClr val="3333FF"/>
                          </a:solidFill>
                          <a:latin typeface="Times New Roman" pitchFamily="18" charset="0"/>
                        </a:rPr>
                        <a:t>Người biết giữ lời hứa sẽ được mọi người tin cậy, tôn trọng</a:t>
                      </a:r>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1" dirty="0" smtClean="0">
                          <a:solidFill>
                            <a:schemeClr val="bg2">
                              <a:lumMod val="10000"/>
                            </a:schemeClr>
                          </a:solidFill>
                          <a:latin typeface="Times New Roman" pitchFamily="18" charset="0"/>
                        </a:rPr>
                        <a:t>đ) </a:t>
                      </a:r>
                      <a:r>
                        <a:rPr lang="en-US" sz="3200" b="1" dirty="0" smtClean="0">
                          <a:solidFill>
                            <a:srgbClr val="3333FF"/>
                          </a:solidFill>
                          <a:latin typeface="Times New Roman" pitchFamily="18" charset="0"/>
                        </a:rPr>
                        <a:t>Cần xin lỗi và giải thích rõ lí do khi không thể thực hiện được lời hứa. </a:t>
                      </a:r>
                    </a:p>
                    <a:p>
                      <a:endParaRPr lang="en-US"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850900">
                <a:tc>
                  <a:txBody>
                    <a:bodyPr/>
                    <a:lstStyle/>
                    <a:p>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3200" b="1" dirty="0" smtClean="0">
                          <a:solidFill>
                            <a:srgbClr val="3333FF"/>
                          </a:solidFill>
                          <a:latin typeface="Times New Roman" pitchFamily="18" charset="0"/>
                        </a:rPr>
                        <a:t> </a:t>
                      </a:r>
                      <a:r>
                        <a:rPr lang="en-US" sz="3200" b="1" dirty="0" smtClean="0">
                          <a:solidFill>
                            <a:schemeClr val="bg2">
                              <a:lumMod val="10000"/>
                            </a:schemeClr>
                          </a:solidFill>
                          <a:latin typeface="Times New Roman" pitchFamily="18" charset="0"/>
                        </a:rPr>
                        <a:t>e)</a:t>
                      </a:r>
                      <a:r>
                        <a:rPr lang="en-US" sz="3200" b="1" baseline="0" dirty="0" smtClean="0">
                          <a:solidFill>
                            <a:schemeClr val="bg2">
                              <a:lumMod val="10000"/>
                            </a:schemeClr>
                          </a:solidFill>
                          <a:latin typeface="Times New Roman" pitchFamily="18" charset="0"/>
                        </a:rPr>
                        <a:t> </a:t>
                      </a:r>
                      <a:r>
                        <a:rPr lang="en-US" sz="3200" b="1" dirty="0" smtClean="0">
                          <a:solidFill>
                            <a:srgbClr val="3333FF"/>
                          </a:solidFill>
                          <a:latin typeface="Times New Roman" pitchFamily="18" charset="0"/>
                        </a:rPr>
                        <a:t>Chỉ cần thực hiện lời hứa với người lớn tuổi.</a:t>
                      </a:r>
                      <a:endParaRPr lang="en-US" sz="3200" dirty="0"/>
                    </a:p>
                  </a:txBody>
                  <a:tcP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5" name="Rectangle 4"/>
          <p:cNvSpPr/>
          <p:nvPr/>
        </p:nvSpPr>
        <p:spPr>
          <a:xfrm>
            <a:off x="1219200" y="304800"/>
            <a:ext cx="990600" cy="6858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6" name="Rectangle 5"/>
          <p:cNvSpPr/>
          <p:nvPr/>
        </p:nvSpPr>
        <p:spPr>
          <a:xfrm>
            <a:off x="1219200" y="2209800"/>
            <a:ext cx="990600" cy="8382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7" name="Rectangle 6"/>
          <p:cNvSpPr/>
          <p:nvPr/>
        </p:nvSpPr>
        <p:spPr>
          <a:xfrm>
            <a:off x="1219200" y="5715000"/>
            <a:ext cx="990600" cy="68580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8" name="Rectangle 7"/>
          <p:cNvSpPr/>
          <p:nvPr/>
        </p:nvSpPr>
        <p:spPr>
          <a:xfrm>
            <a:off x="1219200" y="1219200"/>
            <a:ext cx="914400" cy="762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219200" y="3276600"/>
            <a:ext cx="990600" cy="838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219200" y="4419600"/>
            <a:ext cx="990600" cy="990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ox(in)">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fill="hold"/>
                                        <p:tgtEl>
                                          <p:spTgt spid="9"/>
                                        </p:tgtEl>
                                        <p:attrNameLst>
                                          <p:attrName>ppt_w</p:attrName>
                                        </p:attrNameLst>
                                      </p:cBhvr>
                                      <p:tavLst>
                                        <p:tav tm="0">
                                          <p:val>
                                            <p:fltVal val="0"/>
                                          </p:val>
                                        </p:tav>
                                        <p:tav tm="100000">
                                          <p:val>
                                            <p:strVal val="#ppt_w"/>
                                          </p:val>
                                        </p:tav>
                                      </p:tavLst>
                                    </p:anim>
                                    <p:anim calcmode="lin" valueType="num">
                                      <p:cBhvr>
                                        <p:cTn id="28" dur="500" fill="hold"/>
                                        <p:tgtEl>
                                          <p:spTgt spid="9"/>
                                        </p:tgtEl>
                                        <p:attrNameLst>
                                          <p:attrName>ppt_h</p:attrName>
                                        </p:attrNameLst>
                                      </p:cBhvr>
                                      <p:tavLst>
                                        <p:tav tm="0">
                                          <p:val>
                                            <p:fltVal val="0"/>
                                          </p:val>
                                        </p:tav>
                                        <p:tav tm="100000">
                                          <p:val>
                                            <p:strVal val="#ppt_h"/>
                                          </p:val>
                                        </p:tav>
                                      </p:tavLst>
                                    </p:anim>
                                    <p:animEffect transition="in" filter="fade">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ox(in)">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box(in)">
                                      <p:cBhvr>
                                        <p:cTn id="3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descr="images (11).jpg"/>
          <p:cNvPicPr>
            <a:picLocks noChangeAspect="1"/>
          </p:cNvPicPr>
          <p:nvPr/>
        </p:nvPicPr>
        <p:blipFill>
          <a:blip r:embed="rId2"/>
          <a:stretch>
            <a:fillRect/>
          </a:stretch>
        </p:blipFill>
        <p:spPr>
          <a:xfrm>
            <a:off x="0" y="376237"/>
            <a:ext cx="11963400" cy="6481763"/>
          </a:xfrm>
          <a:prstGeom prst="rect">
            <a:avLst/>
          </a:prstGeom>
        </p:spPr>
      </p:pic>
      <p:sp>
        <p:nvSpPr>
          <p:cNvPr id="5" name="Rounded Rectangle 4"/>
          <p:cNvSpPr/>
          <p:nvPr/>
        </p:nvSpPr>
        <p:spPr>
          <a:xfrm>
            <a:off x="1828800" y="2133600"/>
            <a:ext cx="8260080" cy="3265714"/>
          </a:xfrm>
          <a:prstGeom prst="roundRect">
            <a:avLst/>
          </a:prstGeom>
          <a:ln w="38100">
            <a:solidFill>
              <a:srgbClr val="002060"/>
            </a:solid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4000" b="1" i="1" u="sng" dirty="0" err="1" smtClean="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Nội</a:t>
            </a:r>
            <a:r>
              <a:rPr lang="en-US" sz="4000" b="1" i="1" u="sng" dirty="0" smtClean="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 dung </a:t>
            </a:r>
            <a:r>
              <a:rPr lang="en-US" sz="4000" b="1" i="1" u="sng" dirty="0" err="1" smtClean="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bài</a:t>
            </a:r>
            <a:r>
              <a:rPr lang="en-US" sz="4000" b="1" i="1" u="sng" dirty="0" smtClean="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 </a:t>
            </a:r>
            <a:r>
              <a:rPr lang="en-US" sz="4000" b="1" i="1" u="sng" dirty="0" err="1" smtClean="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học</a:t>
            </a:r>
            <a:r>
              <a:rPr lang="en-US" sz="4000" b="1" i="1" u="sng" dirty="0" smtClean="0">
                <a:ln w="11430"/>
                <a:solidFill>
                  <a:srgbClr val="7030A0"/>
                </a:solidFill>
                <a:effectLst>
                  <a:outerShdw blurRad="50800" dist="39000" dir="5460000" algn="tl">
                    <a:srgbClr val="000000">
                      <a:alpha val="38000"/>
                    </a:srgbClr>
                  </a:outerShdw>
                </a:effectLst>
                <a:latin typeface="Times New Roman" pitchFamily="18" charset="0"/>
                <a:cs typeface="Times New Roman" pitchFamily="18" charset="0"/>
              </a:rPr>
              <a:t> :</a:t>
            </a:r>
          </a:p>
          <a:p>
            <a:r>
              <a:rPr lang="en-US" sz="3200" b="1" i="1" dirty="0" smtClean="0">
                <a:ln w="11430"/>
                <a:solidFill>
                  <a:schemeClr val="bg2">
                    <a:lumMod val="10000"/>
                  </a:schemeClr>
                </a:solidFill>
                <a:effectLst>
                  <a:outerShdw blurRad="50800" dist="39000" dir="5460000" algn="tl">
                    <a:srgbClr val="000000">
                      <a:alpha val="38000"/>
                    </a:srgbClr>
                  </a:outerShdw>
                </a:effectLst>
                <a:latin typeface="Times New Roman" pitchFamily="18" charset="0"/>
                <a:cs typeface="Times New Roman" pitchFamily="18" charset="0"/>
              </a:rPr>
              <a:t>           </a:t>
            </a:r>
            <a:r>
              <a:rPr lang="en-US" sz="3200" i="1" dirty="0" smtClean="0">
                <a:solidFill>
                  <a:schemeClr val="bg2">
                    <a:lumMod val="10000"/>
                  </a:schemeClr>
                </a:solidFill>
                <a:latin typeface="Times New Roman" pitchFamily="18" charset="0"/>
                <a:cs typeface="Times New Roman" pitchFamily="18" charset="0"/>
              </a:rPr>
              <a:t>-Kết luận chung: Gữi lời hứa là thực hiện đúng điều mình đã nói, đã hứa hẹn.Người biết giữ lời hứa sẽ được mọi người tin cậy và tôn trọng</a:t>
            </a:r>
            <a:endParaRPr lang="en-US" sz="3200" b="1" i="1" dirty="0">
              <a:ln w="11430"/>
              <a:solidFill>
                <a:schemeClr val="bg2">
                  <a:lumMod val="10000"/>
                </a:schemeClr>
              </a:soli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plus(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heel(4)">
                                      <p:cBhvr>
                                        <p:cTn id="12"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9.jpg"/>
          <p:cNvPicPr>
            <a:picLocks noChangeAspect="1"/>
          </p:cNvPicPr>
          <p:nvPr/>
        </p:nvPicPr>
        <p:blipFill>
          <a:blip r:embed="rId2" cstate="print"/>
          <a:stretch>
            <a:fillRect/>
          </a:stretch>
        </p:blipFill>
        <p:spPr>
          <a:xfrm>
            <a:off x="1219200" y="0"/>
            <a:ext cx="10972800" cy="6819900"/>
          </a:xfrm>
          <a:prstGeom prst="rect">
            <a:avLst/>
          </a:prstGeom>
        </p:spPr>
      </p:pic>
      <p:sp>
        <p:nvSpPr>
          <p:cNvPr id="5" name="WordArt 5"/>
          <p:cNvSpPr>
            <a:spLocks noChangeArrowheads="1" noChangeShapeType="1" noTextEdit="1"/>
          </p:cNvSpPr>
          <p:nvPr/>
        </p:nvSpPr>
        <p:spPr bwMode="auto">
          <a:xfrm>
            <a:off x="1371600" y="381001"/>
            <a:ext cx="3886201" cy="2871650"/>
          </a:xfrm>
          <a:prstGeom prst="rect">
            <a:avLst/>
          </a:prstGeom>
        </p:spPr>
        <p:txBody>
          <a:bodyPr wrap="none" fromWordArt="1">
            <a:prstTxWarp prst="textWave2">
              <a:avLst>
                <a:gd name="adj1" fmla="val 0"/>
                <a:gd name="adj2" fmla="val -10000"/>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fontAlgn="auto" hangingPunct="1">
              <a:spcBef>
                <a:spcPts val="0"/>
              </a:spcBef>
              <a:spcAft>
                <a:spcPts val="0"/>
              </a:spcAft>
              <a:defRPr/>
            </a:pPr>
            <a:endParaRPr lang="vi-VN" sz="2000" b="1" kern="10" spc="50" dirty="0">
              <a:ln w="11430"/>
              <a:gradFill flip="none" rotWithShape="1">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16200000" scaled="1"/>
                <a:tileRect/>
              </a:gradFill>
              <a:effectLst>
                <a:outerShdw blurRad="76200" dist="50800" dir="5400000" algn="tl" rotWithShape="0">
                  <a:srgbClr val="000000">
                    <a:alpha val="65000"/>
                  </a:srgbClr>
                </a:outerShdw>
              </a:effectLst>
              <a:latin typeface="+mj-lt"/>
              <a:cs typeface="Times New Roman"/>
            </a:endParaRPr>
          </a:p>
        </p:txBody>
      </p:sp>
      <p:pic>
        <p:nvPicPr>
          <p:cNvPr id="25608" name="Picture 9" descr="D:\Pictures\Suu tam\Hinh Dong\Hoa\Fireworks-01-june.gif"/>
          <p:cNvPicPr>
            <a:picLocks noChangeAspect="1" noChangeArrowheads="1" noCrop="1"/>
          </p:cNvPicPr>
          <p:nvPr/>
        </p:nvPicPr>
        <p:blipFill>
          <a:blip r:embed="rId3" cstate="print"/>
          <a:srcRect/>
          <a:stretch>
            <a:fillRect/>
          </a:stretch>
        </p:blipFill>
        <p:spPr bwMode="auto">
          <a:xfrm>
            <a:off x="9129713" y="1371600"/>
            <a:ext cx="1233487" cy="1581150"/>
          </a:xfrm>
          <a:prstGeom prst="rect">
            <a:avLst/>
          </a:prstGeom>
          <a:noFill/>
          <a:ln w="9525">
            <a:noFill/>
            <a:miter lim="800000"/>
            <a:headEnd/>
            <a:tailEnd/>
          </a:ln>
        </p:spPr>
      </p:pic>
      <p:sp>
        <p:nvSpPr>
          <p:cNvPr id="12" name="Rectangle 11"/>
          <p:cNvSpPr/>
          <p:nvPr/>
        </p:nvSpPr>
        <p:spPr>
          <a:xfrm>
            <a:off x="3657600" y="2057400"/>
            <a:ext cx="7086600" cy="2057400"/>
          </a:xfrm>
          <a:prstGeom prst="rect">
            <a:avLst/>
          </a:prstGeom>
        </p:spPr>
        <p:txBody>
          <a:bodyPr wrap="square">
            <a:prstTxWarp prst="textWave1">
              <a:avLst>
                <a:gd name="adj1" fmla="val 12500"/>
                <a:gd name="adj2" fmla="val -892"/>
              </a:avLst>
            </a:prstTxWarp>
            <a:spAutoFit/>
          </a:bodyPr>
          <a:lstStyle/>
          <a:p>
            <a:pPr algn="ctr" eaLnBrk="1" fontAlgn="auto" hangingPunct="1">
              <a:spcBef>
                <a:spcPts val="0"/>
              </a:spcBef>
              <a:spcAft>
                <a:spcPts val="0"/>
              </a:spcAft>
              <a:defRPr/>
            </a:pPr>
            <a:r>
              <a:rPr lang="vi-VN" b="1" kern="10" spc="50" dirty="0" smtClean="0">
                <a:ln w="11430"/>
                <a:solidFill>
                  <a:srgbClr val="FF0000"/>
                </a:solidFill>
                <a:effectLst>
                  <a:outerShdw blurRad="76200" dist="50800" dir="5400000" algn="tl" rotWithShape="0">
                    <a:srgbClr val="000000">
                      <a:alpha val="65000"/>
                    </a:srgbClr>
                  </a:outerShdw>
                </a:effectLst>
                <a:cs typeface="Times New Roman"/>
              </a:rPr>
              <a:t>C</a:t>
            </a:r>
            <a:r>
              <a:rPr lang="en-US" b="1" kern="10" spc="50" dirty="0" smtClean="0">
                <a:ln w="11430"/>
                <a:solidFill>
                  <a:srgbClr val="FF0000"/>
                </a:solidFill>
                <a:effectLst>
                  <a:outerShdw blurRad="76200" dist="50800" dir="5400000" algn="tl" rotWithShape="0">
                    <a:srgbClr val="000000">
                      <a:alpha val="65000"/>
                    </a:srgbClr>
                  </a:outerShdw>
                </a:effectLst>
                <a:cs typeface="Times New Roman"/>
              </a:rPr>
              <a:t>ảm ơn cô và </a:t>
            </a:r>
            <a:r>
              <a:rPr lang="en-US" b="1" kern="10" spc="50" dirty="0" smtClean="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các</a:t>
            </a:r>
            <a:r>
              <a:rPr lang="en-US" b="1" kern="10" spc="50" dirty="0" smtClean="0">
                <a:ln w="11430"/>
                <a:solidFill>
                  <a:srgbClr val="FF0000"/>
                </a:solidFill>
                <a:effectLst>
                  <a:outerShdw blurRad="76200" dist="50800" dir="5400000" algn="tl" rotWithShape="0">
                    <a:srgbClr val="000000">
                      <a:alpha val="65000"/>
                    </a:srgbClr>
                  </a:outerShdw>
                </a:effectLst>
                <a:cs typeface="Times New Roman"/>
              </a:rPr>
              <a:t> bạn đã lắng nghe</a:t>
            </a:r>
            <a:r>
              <a:rPr lang="vi-VN" b="1" kern="10" spc="50" dirty="0" smtClean="0">
                <a:ln w="11430"/>
                <a:solidFill>
                  <a:srgbClr val="FF0000"/>
                </a:solidFill>
                <a:effectLst>
                  <a:outerShdw blurRad="76200" dist="50800" dir="5400000" algn="tl" rotWithShape="0">
                    <a:srgbClr val="000000">
                      <a:alpha val="65000"/>
                    </a:srgbClr>
                  </a:outerShdw>
                </a:effectLst>
                <a:cs typeface="Times New Roman"/>
              </a:rPr>
              <a:t>!</a:t>
            </a:r>
            <a:endParaRPr lang="vi-VN" b="1" kern="10" spc="50" dirty="0">
              <a:ln w="11430"/>
              <a:solidFill>
                <a:srgbClr val="FF0000"/>
              </a:solidFill>
              <a:effectLst>
                <a:outerShdw blurRad="76200" dist="50800" dir="5400000" algn="tl" rotWithShape="0">
                  <a:srgbClr val="000000">
                    <a:alpha val="65000"/>
                  </a:srgbClr>
                </a:outerShdw>
              </a:effectLst>
              <a:cs typeface="Times New Roman"/>
            </a:endParaRPr>
          </a:p>
        </p:txBody>
      </p:sp>
      <p:pic>
        <p:nvPicPr>
          <p:cNvPr id="14" name="Picture 13" descr="cam-on-22.jpg"/>
          <p:cNvPicPr>
            <a:picLocks noChangeAspect="1"/>
          </p:cNvPicPr>
          <p:nvPr/>
        </p:nvPicPr>
        <p:blipFill>
          <a:blip r:embed="rId4" cstate="print"/>
          <a:stretch>
            <a:fillRect/>
          </a:stretch>
        </p:blipFill>
        <p:spPr>
          <a:xfrm>
            <a:off x="1219200" y="3733800"/>
            <a:ext cx="2438400" cy="3124200"/>
          </a:xfrm>
          <a:prstGeom prst="rect">
            <a:avLst/>
          </a:prstGeom>
        </p:spPr>
      </p:pic>
      <p:pic>
        <p:nvPicPr>
          <p:cNvPr id="8" name="Picture 7" descr="slide-marketing-12-54-728.jpg"/>
          <p:cNvPicPr>
            <a:picLocks noChangeAspect="1"/>
          </p:cNvPicPr>
          <p:nvPr/>
        </p:nvPicPr>
        <p:blipFill>
          <a:blip r:embed="rId5" cstate="print"/>
          <a:stretch>
            <a:fillRect/>
          </a:stretch>
        </p:blipFill>
        <p:spPr>
          <a:xfrm>
            <a:off x="5943600" y="4495800"/>
            <a:ext cx="6248400" cy="2362200"/>
          </a:xfrm>
          <a:prstGeom prst="rect">
            <a:avLst/>
          </a:prstGeom>
        </p:spPr>
      </p:pic>
      <p:sp>
        <p:nvSpPr>
          <p:cNvPr id="9" name="Rectangle 8"/>
          <p:cNvSpPr/>
          <p:nvPr/>
        </p:nvSpPr>
        <p:spPr>
          <a:xfrm>
            <a:off x="4114800" y="1219200"/>
            <a:ext cx="5638800" cy="990600"/>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en-US" sz="5400" b="1" i="1" dirty="0" smtClean="0">
                <a:solidFill>
                  <a:srgbClr val="FF0000"/>
                </a:solidFill>
                <a:latin typeface="Times New Roman" pitchFamily="18" charset="0"/>
                <a:cs typeface="Times New Roman" pitchFamily="18" charset="0"/>
              </a:rPr>
              <a:t>Tiết học kết thúc </a:t>
            </a:r>
            <a:endParaRPr lang="en-US" sz="5400" b="1" i="1" dirty="0">
              <a:solidFill>
                <a:srgbClr val="FF0000"/>
              </a:solidFill>
              <a:latin typeface="Times New Roman" pitchFamily="18" charset="0"/>
              <a:cs typeface="Times New Roman" pitchFamily="18" charset="0"/>
            </a:endParaRPr>
          </a:p>
        </p:txBody>
      </p:sp>
    </p:spTree>
  </p:cSld>
  <p:clrMapOvr>
    <a:masterClrMapping/>
  </p:clrMapOvr>
  <p:transition spd="slow">
    <p:circl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utoShape 18"/>
          <p:cNvSpPr>
            <a:spLocks noChangeArrowheads="1"/>
          </p:cNvSpPr>
          <p:nvPr/>
        </p:nvSpPr>
        <p:spPr bwMode="auto">
          <a:xfrm>
            <a:off x="3012670" y="539581"/>
            <a:ext cx="6055129" cy="1441619"/>
          </a:xfrm>
          <a:prstGeom prst="horizontalScroll">
            <a:avLst>
              <a:gd name="adj" fmla="val 14881"/>
            </a:avLst>
          </a:prstGeom>
          <a:solidFill>
            <a:srgbClr val="FFFF00"/>
          </a:solidFill>
          <a:ln w="9525">
            <a:solidFill>
              <a:schemeClr val="tx1"/>
            </a:solidFill>
            <a:round/>
            <a:headEnd/>
            <a:tailEnd/>
          </a:ln>
          <a:effectLst>
            <a:glow rad="228600">
              <a:schemeClr val="accent4">
                <a:satMod val="175000"/>
                <a:alpha val="40000"/>
              </a:schemeClr>
            </a:glow>
          </a:effectLst>
          <a:scene3d>
            <a:camera prst="obliqueTopLeft"/>
            <a:lightRig rig="threePt" dir="t"/>
          </a:scene3d>
        </p:spPr>
        <p:txBody>
          <a:bodyPr wrap="none" anchor="ctr"/>
          <a:lstStyle/>
          <a:p>
            <a:pPr algn="ctr" eaLnBrk="1" fontAlgn="auto" hangingPunct="1">
              <a:spcBef>
                <a:spcPts val="0"/>
              </a:spcBef>
              <a:spcAft>
                <a:spcPts val="0"/>
              </a:spcAft>
              <a:defRPr/>
            </a:pPr>
            <a:r>
              <a:rPr lang="en-US" sz="4000" b="1" dirty="0" err="1" smtClean="0">
                <a:ln>
                  <a:solidFill>
                    <a:srgbClr val="669900"/>
                  </a:solidFill>
                </a:ln>
                <a:solidFill>
                  <a:srgbClr val="FF0000"/>
                </a:solidFill>
                <a:effectLst>
                  <a:glow rad="101600">
                    <a:srgbClr val="00FFFF">
                      <a:alpha val="60000"/>
                    </a:srgbClr>
                  </a:glow>
                </a:effectLst>
                <a:latin typeface="Times New Roman" panose="02020603050405020304" pitchFamily="18" charset="0"/>
                <a:cs typeface="Times New Roman" panose="02020603050405020304" pitchFamily="18" charset="0"/>
              </a:rPr>
              <a:t>Ôn</a:t>
            </a:r>
            <a:r>
              <a:rPr lang="en-US" sz="4000" b="1" dirty="0" smtClean="0">
                <a:ln>
                  <a:solidFill>
                    <a:srgbClr val="669900"/>
                  </a:solidFill>
                </a:ln>
                <a:solidFill>
                  <a:srgbClr val="FF0000"/>
                </a:solidFill>
                <a:effectLst>
                  <a:glow rad="101600">
                    <a:srgbClr val="00FFFF">
                      <a:alpha val="60000"/>
                    </a:srgbClr>
                  </a:glow>
                </a:effectLst>
                <a:latin typeface="Times New Roman" panose="02020603050405020304" pitchFamily="18" charset="0"/>
                <a:cs typeface="Times New Roman" panose="02020603050405020304" pitchFamily="18" charset="0"/>
              </a:rPr>
              <a:t> </a:t>
            </a:r>
            <a:r>
              <a:rPr lang="en-US" sz="4000" b="1" dirty="0" err="1">
                <a:ln>
                  <a:solidFill>
                    <a:srgbClr val="669900"/>
                  </a:solidFill>
                </a:ln>
                <a:solidFill>
                  <a:srgbClr val="FF0000"/>
                </a:solidFill>
                <a:effectLst>
                  <a:glow rad="101600">
                    <a:srgbClr val="00FFFF">
                      <a:alpha val="60000"/>
                    </a:srgbClr>
                  </a:glow>
                </a:effectLst>
                <a:latin typeface="Times New Roman" panose="02020603050405020304" pitchFamily="18" charset="0"/>
                <a:cs typeface="Times New Roman" panose="02020603050405020304" pitchFamily="18" charset="0"/>
              </a:rPr>
              <a:t>bài</a:t>
            </a:r>
            <a:r>
              <a:rPr lang="en-US" sz="4000" b="1" dirty="0">
                <a:ln>
                  <a:solidFill>
                    <a:srgbClr val="669900"/>
                  </a:solidFill>
                </a:ln>
                <a:solidFill>
                  <a:srgbClr val="FF0000"/>
                </a:solidFill>
                <a:effectLst>
                  <a:glow rad="101600">
                    <a:srgbClr val="00FFFF">
                      <a:alpha val="60000"/>
                    </a:srgbClr>
                  </a:glow>
                </a:effectLst>
                <a:latin typeface="Times New Roman" panose="02020603050405020304" pitchFamily="18" charset="0"/>
                <a:cs typeface="Times New Roman" panose="02020603050405020304" pitchFamily="18" charset="0"/>
              </a:rPr>
              <a:t> </a:t>
            </a:r>
            <a:r>
              <a:rPr lang="en-US" sz="4000" b="1" dirty="0" err="1">
                <a:ln>
                  <a:solidFill>
                    <a:srgbClr val="669900"/>
                  </a:solidFill>
                </a:ln>
                <a:solidFill>
                  <a:srgbClr val="FF0000"/>
                </a:solidFill>
                <a:effectLst>
                  <a:glow rad="101600">
                    <a:srgbClr val="00FFFF">
                      <a:alpha val="60000"/>
                    </a:srgbClr>
                  </a:glow>
                </a:effectLst>
                <a:latin typeface="Times New Roman" panose="02020603050405020304" pitchFamily="18" charset="0"/>
                <a:cs typeface="Times New Roman" panose="02020603050405020304" pitchFamily="18" charset="0"/>
              </a:rPr>
              <a:t>cũ</a:t>
            </a:r>
            <a:endParaRPr lang="en-US" sz="4000" b="1" dirty="0">
              <a:ln>
                <a:solidFill>
                  <a:srgbClr val="669900"/>
                </a:solidFill>
              </a:ln>
              <a:solidFill>
                <a:srgbClr val="FF0000"/>
              </a:solidFill>
              <a:effectLst>
                <a:glow rad="101600">
                  <a:srgbClr val="00FFFF">
                    <a:alpha val="60000"/>
                  </a:srgbClr>
                </a:glow>
              </a:effectLst>
              <a:latin typeface="Times New Roman" panose="02020603050405020304" pitchFamily="18" charset="0"/>
              <a:cs typeface="Times New Roman" panose="02020603050405020304" pitchFamily="18" charset="0"/>
            </a:endParaRPr>
          </a:p>
        </p:txBody>
      </p:sp>
      <p:pic>
        <p:nvPicPr>
          <p:cNvPr id="7" name="Picture 10" descr="D:\Pictures\Suu tam\Hinh Dong\thinking-idea.gif"/>
          <p:cNvPicPr>
            <a:picLocks noChangeAspect="1" noChangeArrowheads="1" noCrop="1"/>
          </p:cNvPicPr>
          <p:nvPr/>
        </p:nvPicPr>
        <p:blipFill>
          <a:blip r:embed="rId2" cstate="print"/>
          <a:srcRect/>
          <a:stretch>
            <a:fillRect/>
          </a:stretch>
        </p:blipFill>
        <p:spPr bwMode="auto">
          <a:xfrm>
            <a:off x="1152525" y="1462088"/>
            <a:ext cx="1385888" cy="1747837"/>
          </a:xfrm>
          <a:prstGeom prst="rect">
            <a:avLst/>
          </a:prstGeom>
          <a:noFill/>
          <a:ln w="9525">
            <a:noFill/>
            <a:miter lim="800000"/>
            <a:headEnd/>
            <a:tailEnd/>
          </a:ln>
        </p:spPr>
      </p:pic>
      <p:grpSp>
        <p:nvGrpSpPr>
          <p:cNvPr id="6150" name="Group 6"/>
          <p:cNvGrpSpPr>
            <a:grpSpLocks/>
          </p:cNvGrpSpPr>
          <p:nvPr/>
        </p:nvGrpSpPr>
        <p:grpSpPr bwMode="auto">
          <a:xfrm>
            <a:off x="1981200" y="2209800"/>
            <a:ext cx="8153400" cy="4343400"/>
            <a:chOff x="280" y="672"/>
            <a:chExt cx="5000" cy="3632"/>
          </a:xfrm>
        </p:grpSpPr>
        <p:sp>
          <p:nvSpPr>
            <p:cNvPr id="6211" name="AutoShape 8" descr="Pink tissue paper"/>
            <p:cNvSpPr>
              <a:spLocks noChangeArrowheads="1"/>
            </p:cNvSpPr>
            <p:nvPr/>
          </p:nvSpPr>
          <p:spPr bwMode="auto">
            <a:xfrm>
              <a:off x="624" y="672"/>
              <a:ext cx="4656" cy="3024"/>
            </a:xfrm>
            <a:prstGeom prst="horizontalScroll">
              <a:avLst>
                <a:gd name="adj" fmla="val 12500"/>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a:buFontTx/>
                <a:buChar char="-"/>
              </a:pPr>
              <a:endParaRPr lang="en-US" altLang="en-US" sz="3200" b="1" dirty="0">
                <a:ln w="38100">
                  <a:solidFill>
                    <a:schemeClr val="tx1"/>
                  </a:solidFill>
                </a:ln>
                <a:latin typeface=".VnTime" pitchFamily="34" charset="0"/>
              </a:endParaRPr>
            </a:p>
          </p:txBody>
        </p:sp>
        <p:grpSp>
          <p:nvGrpSpPr>
            <p:cNvPr id="6154" name="Group 10"/>
            <p:cNvGrpSpPr>
              <a:grpSpLocks/>
            </p:cNvGrpSpPr>
            <p:nvPr/>
          </p:nvGrpSpPr>
          <p:grpSpPr bwMode="auto">
            <a:xfrm>
              <a:off x="280" y="1744"/>
              <a:ext cx="2160" cy="2560"/>
              <a:chOff x="96" y="1536"/>
              <a:chExt cx="2352" cy="2712"/>
            </a:xfrm>
          </p:grpSpPr>
          <p:grpSp>
            <p:nvGrpSpPr>
              <p:cNvPr id="6155" name="Group 11"/>
              <p:cNvGrpSpPr>
                <a:grpSpLocks/>
              </p:cNvGrpSpPr>
              <p:nvPr/>
            </p:nvGrpSpPr>
            <p:grpSpPr bwMode="auto">
              <a:xfrm rot="4912446">
                <a:off x="156" y="1476"/>
                <a:ext cx="768" cy="888"/>
                <a:chOff x="144" y="504"/>
                <a:chExt cx="1512" cy="1488"/>
              </a:xfrm>
            </p:grpSpPr>
            <p:sp>
              <p:nvSpPr>
                <p:cNvPr id="6205" name="Freeform 12"/>
                <p:cNvSpPr>
                  <a:spLocks/>
                </p:cNvSpPr>
                <p:nvPr/>
              </p:nvSpPr>
              <p:spPr bwMode="auto">
                <a:xfrm rot="-5018420">
                  <a:off x="108" y="960"/>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6" name="Freeform 13"/>
                <p:cNvSpPr>
                  <a:spLocks/>
                </p:cNvSpPr>
                <p:nvPr/>
              </p:nvSpPr>
              <p:spPr bwMode="auto">
                <a:xfrm>
                  <a:off x="336" y="50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7" name="Freeform 14"/>
                <p:cNvSpPr>
                  <a:spLocks/>
                </p:cNvSpPr>
                <p:nvPr/>
              </p:nvSpPr>
              <p:spPr bwMode="auto">
                <a:xfrm rot="3651646">
                  <a:off x="876" y="61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8" name="Freeform 15"/>
                <p:cNvSpPr>
                  <a:spLocks/>
                </p:cNvSpPr>
                <p:nvPr/>
              </p:nvSpPr>
              <p:spPr bwMode="auto">
                <a:xfrm rot="8016108">
                  <a:off x="972" y="109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9" name="Freeform 16"/>
                <p:cNvSpPr>
                  <a:spLocks/>
                </p:cNvSpPr>
                <p:nvPr/>
              </p:nvSpPr>
              <p:spPr bwMode="auto">
                <a:xfrm rot="-10025304">
                  <a:off x="528" y="134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10" name="Oval 17"/>
                <p:cNvSpPr>
                  <a:spLocks noChangeArrowheads="1"/>
                </p:cNvSpPr>
                <p:nvPr/>
              </p:nvSpPr>
              <p:spPr bwMode="auto">
                <a:xfrm>
                  <a:off x="720" y="1056"/>
                  <a:ext cx="336" cy="384"/>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altLang="en-US">
                    <a:ln w="38100">
                      <a:solidFill>
                        <a:schemeClr val="tx1"/>
                      </a:solidFill>
                    </a:ln>
                  </a:endParaRPr>
                </a:p>
              </p:txBody>
            </p:sp>
          </p:grpSp>
          <p:sp>
            <p:nvSpPr>
              <p:cNvPr id="6156" name="Freeform 18" descr="Pink tissue paper"/>
              <p:cNvSpPr>
                <a:spLocks/>
              </p:cNvSpPr>
              <p:nvPr/>
            </p:nvSpPr>
            <p:spPr bwMode="auto">
              <a:xfrm>
                <a:off x="384" y="2256"/>
                <a:ext cx="192" cy="1536"/>
              </a:xfrm>
              <a:custGeom>
                <a:avLst/>
                <a:gdLst>
                  <a:gd name="T0" fmla="*/ 48 w 192"/>
                  <a:gd name="T1" fmla="*/ 0 h 1536"/>
                  <a:gd name="T2" fmla="*/ 0 w 192"/>
                  <a:gd name="T3" fmla="*/ 240 h 1536"/>
                  <a:gd name="T4" fmla="*/ 0 w 192"/>
                  <a:gd name="T5" fmla="*/ 480 h 1536"/>
                  <a:gd name="T6" fmla="*/ 48 w 192"/>
                  <a:gd name="T7" fmla="*/ 576 h 1536"/>
                  <a:gd name="T8" fmla="*/ 144 w 192"/>
                  <a:gd name="T9" fmla="*/ 720 h 1536"/>
                  <a:gd name="T10" fmla="*/ 180 w 192"/>
                  <a:gd name="T11" fmla="*/ 840 h 1536"/>
                  <a:gd name="T12" fmla="*/ 192 w 192"/>
                  <a:gd name="T13" fmla="*/ 984 h 1536"/>
                  <a:gd name="T14" fmla="*/ 192 w 192"/>
                  <a:gd name="T15" fmla="*/ 1056 h 1536"/>
                  <a:gd name="T16" fmla="*/ 192 w 192"/>
                  <a:gd name="T17" fmla="*/ 1152 h 1536"/>
                  <a:gd name="T18" fmla="*/ 144 w 192"/>
                  <a:gd name="T19" fmla="*/ 1392 h 1536"/>
                  <a:gd name="T20" fmla="*/ 96 w 192"/>
                  <a:gd name="T21" fmla="*/ 1536 h 15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1536">
                    <a:moveTo>
                      <a:pt x="48" y="0"/>
                    </a:moveTo>
                    <a:lnTo>
                      <a:pt x="0" y="240"/>
                    </a:lnTo>
                    <a:lnTo>
                      <a:pt x="0" y="480"/>
                    </a:lnTo>
                    <a:lnTo>
                      <a:pt x="48" y="576"/>
                    </a:lnTo>
                    <a:lnTo>
                      <a:pt x="144" y="720"/>
                    </a:lnTo>
                    <a:lnTo>
                      <a:pt x="180" y="840"/>
                    </a:lnTo>
                    <a:lnTo>
                      <a:pt x="192" y="984"/>
                    </a:lnTo>
                    <a:lnTo>
                      <a:pt x="192" y="1056"/>
                    </a:lnTo>
                    <a:lnTo>
                      <a:pt x="192" y="1152"/>
                    </a:lnTo>
                    <a:lnTo>
                      <a:pt x="144" y="1392"/>
                    </a:lnTo>
                    <a:lnTo>
                      <a:pt x="96" y="1536"/>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57" name="Freeform 19" descr="Pink tissue paper"/>
              <p:cNvSpPr>
                <a:spLocks/>
              </p:cNvSpPr>
              <p:nvPr/>
            </p:nvSpPr>
            <p:spPr bwMode="auto">
              <a:xfrm rot="-3514978">
                <a:off x="216" y="3072"/>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58" name="Freeform 20" descr="Pink tissue paper"/>
              <p:cNvSpPr>
                <a:spLocks/>
              </p:cNvSpPr>
              <p:nvPr/>
            </p:nvSpPr>
            <p:spPr bwMode="auto">
              <a:xfrm rot="-3514978">
                <a:off x="317" y="3081"/>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59" name="Freeform 21" descr="Pink tissue paper"/>
              <p:cNvSpPr>
                <a:spLocks/>
              </p:cNvSpPr>
              <p:nvPr/>
            </p:nvSpPr>
            <p:spPr bwMode="auto">
              <a:xfrm rot="-3514978">
                <a:off x="337" y="3157"/>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0" name="Freeform 22" descr="Pink tissue paper"/>
              <p:cNvSpPr>
                <a:spLocks/>
              </p:cNvSpPr>
              <p:nvPr/>
            </p:nvSpPr>
            <p:spPr bwMode="auto">
              <a:xfrm rot="-3514978">
                <a:off x="342" y="3244"/>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1" name="Freeform 23" descr="Pink tissue paper"/>
              <p:cNvSpPr>
                <a:spLocks/>
              </p:cNvSpPr>
              <p:nvPr/>
            </p:nvSpPr>
            <p:spPr bwMode="auto">
              <a:xfrm rot="-3514978">
                <a:off x="290" y="3164"/>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2" name="Freeform 24" descr="Pink tissue paper"/>
              <p:cNvSpPr>
                <a:spLocks/>
              </p:cNvSpPr>
              <p:nvPr/>
            </p:nvSpPr>
            <p:spPr bwMode="auto">
              <a:xfrm>
                <a:off x="504" y="3420"/>
                <a:ext cx="60" cy="96"/>
              </a:xfrm>
              <a:custGeom>
                <a:avLst/>
                <a:gdLst>
                  <a:gd name="T0" fmla="*/ 0 w 60"/>
                  <a:gd name="T1" fmla="*/ 0 h 96"/>
                  <a:gd name="T2" fmla="*/ 48 w 60"/>
                  <a:gd name="T3" fmla="*/ 96 h 96"/>
                  <a:gd name="T4" fmla="*/ 0 60000 65536"/>
                  <a:gd name="T5" fmla="*/ 0 60000 65536"/>
                </a:gdLst>
                <a:ahLst/>
                <a:cxnLst>
                  <a:cxn ang="T4">
                    <a:pos x="T0" y="T1"/>
                  </a:cxn>
                  <a:cxn ang="T5">
                    <a:pos x="T2" y="T3"/>
                  </a:cxn>
                </a:cxnLst>
                <a:rect l="0" t="0" r="r" b="b"/>
                <a:pathLst>
                  <a:path w="60" h="96">
                    <a:moveTo>
                      <a:pt x="0" y="0"/>
                    </a:moveTo>
                    <a:cubicBezTo>
                      <a:pt x="60" y="20"/>
                      <a:pt x="48" y="36"/>
                      <a:pt x="48" y="96"/>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nvGrpSpPr>
              <p:cNvPr id="6163" name="Group 25"/>
              <p:cNvGrpSpPr>
                <a:grpSpLocks/>
              </p:cNvGrpSpPr>
              <p:nvPr/>
            </p:nvGrpSpPr>
            <p:grpSpPr bwMode="auto">
              <a:xfrm>
                <a:off x="480" y="2496"/>
                <a:ext cx="288" cy="528"/>
                <a:chOff x="480" y="2496"/>
                <a:chExt cx="288" cy="528"/>
              </a:xfrm>
            </p:grpSpPr>
            <p:sp>
              <p:nvSpPr>
                <p:cNvPr id="6199" name="Freeform 26" descr="Pink tissue paper"/>
                <p:cNvSpPr>
                  <a:spLocks/>
                </p:cNvSpPr>
                <p:nvPr/>
              </p:nvSpPr>
              <p:spPr bwMode="auto">
                <a:xfrm>
                  <a:off x="480" y="2496"/>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0" name="Freeform 27" descr="Pink tissue paper"/>
                <p:cNvSpPr>
                  <a:spLocks/>
                </p:cNvSpPr>
                <p:nvPr/>
              </p:nvSpPr>
              <p:spPr bwMode="auto">
                <a:xfrm>
                  <a:off x="576" y="2527"/>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1" name="Freeform 28" descr="Pink tissue paper"/>
                <p:cNvSpPr>
                  <a:spLocks/>
                </p:cNvSpPr>
                <p:nvPr/>
              </p:nvSpPr>
              <p:spPr bwMode="auto">
                <a:xfrm>
                  <a:off x="640" y="2650"/>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2" name="Freeform 29"/>
                <p:cNvSpPr>
                  <a:spLocks/>
                </p:cNvSpPr>
                <p:nvPr/>
              </p:nvSpPr>
              <p:spPr bwMode="auto">
                <a:xfrm>
                  <a:off x="544" y="2650"/>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3" name="Freeform 30" descr="Pink tissue paper"/>
                <p:cNvSpPr>
                  <a:spLocks/>
                </p:cNvSpPr>
                <p:nvPr/>
              </p:nvSpPr>
              <p:spPr bwMode="auto">
                <a:xfrm>
                  <a:off x="624" y="2558"/>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204" name="Freeform 31" descr="Pink tissue paper"/>
                <p:cNvSpPr>
                  <a:spLocks/>
                </p:cNvSpPr>
                <p:nvPr/>
              </p:nvSpPr>
              <p:spPr bwMode="auto">
                <a:xfrm flipH="1">
                  <a:off x="528" y="2928"/>
                  <a:ext cx="47" cy="96"/>
                </a:xfrm>
                <a:custGeom>
                  <a:avLst/>
                  <a:gdLst>
                    <a:gd name="T0" fmla="*/ 5 w 72"/>
                    <a:gd name="T1" fmla="*/ 0 h 192"/>
                    <a:gd name="T2" fmla="*/ 0 w 72"/>
                    <a:gd name="T3" fmla="*/ 48 h 192"/>
                    <a:gd name="T4" fmla="*/ 0 60000 65536"/>
                    <a:gd name="T5" fmla="*/ 0 60000 65536"/>
                  </a:gdLst>
                  <a:ahLst/>
                  <a:cxnLst>
                    <a:cxn ang="T4">
                      <a:pos x="T0" y="T1"/>
                    </a:cxn>
                    <a:cxn ang="T5">
                      <a:pos x="T2" y="T3"/>
                    </a:cxn>
                  </a:cxnLst>
                  <a:rect l="0" t="0" r="r" b="b"/>
                  <a:pathLst>
                    <a:path w="72" h="192">
                      <a:moveTo>
                        <a:pt x="12" y="0"/>
                      </a:moveTo>
                      <a:cubicBezTo>
                        <a:pt x="24" y="48"/>
                        <a:pt x="72" y="192"/>
                        <a:pt x="0" y="192"/>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grpSp>
            <p:nvGrpSpPr>
              <p:cNvPr id="6164" name="Group 32"/>
              <p:cNvGrpSpPr>
                <a:grpSpLocks/>
              </p:cNvGrpSpPr>
              <p:nvPr/>
            </p:nvGrpSpPr>
            <p:grpSpPr bwMode="auto">
              <a:xfrm rot="4680742">
                <a:off x="936" y="2808"/>
                <a:ext cx="624" cy="1536"/>
                <a:chOff x="144" y="2256"/>
                <a:chExt cx="624" cy="1536"/>
              </a:xfrm>
            </p:grpSpPr>
            <p:sp>
              <p:nvSpPr>
                <p:cNvPr id="6186" name="Freeform 33" descr="Pink tissue paper"/>
                <p:cNvSpPr>
                  <a:spLocks/>
                </p:cNvSpPr>
                <p:nvPr/>
              </p:nvSpPr>
              <p:spPr bwMode="auto">
                <a:xfrm>
                  <a:off x="384" y="2256"/>
                  <a:ext cx="192" cy="1536"/>
                </a:xfrm>
                <a:custGeom>
                  <a:avLst/>
                  <a:gdLst>
                    <a:gd name="T0" fmla="*/ 48 w 192"/>
                    <a:gd name="T1" fmla="*/ 0 h 1536"/>
                    <a:gd name="T2" fmla="*/ 0 w 192"/>
                    <a:gd name="T3" fmla="*/ 240 h 1536"/>
                    <a:gd name="T4" fmla="*/ 0 w 192"/>
                    <a:gd name="T5" fmla="*/ 480 h 1536"/>
                    <a:gd name="T6" fmla="*/ 48 w 192"/>
                    <a:gd name="T7" fmla="*/ 576 h 1536"/>
                    <a:gd name="T8" fmla="*/ 144 w 192"/>
                    <a:gd name="T9" fmla="*/ 720 h 1536"/>
                    <a:gd name="T10" fmla="*/ 180 w 192"/>
                    <a:gd name="T11" fmla="*/ 840 h 1536"/>
                    <a:gd name="T12" fmla="*/ 192 w 192"/>
                    <a:gd name="T13" fmla="*/ 984 h 1536"/>
                    <a:gd name="T14" fmla="*/ 192 w 192"/>
                    <a:gd name="T15" fmla="*/ 1056 h 1536"/>
                    <a:gd name="T16" fmla="*/ 192 w 192"/>
                    <a:gd name="T17" fmla="*/ 1152 h 1536"/>
                    <a:gd name="T18" fmla="*/ 144 w 192"/>
                    <a:gd name="T19" fmla="*/ 1392 h 1536"/>
                    <a:gd name="T20" fmla="*/ 96 w 192"/>
                    <a:gd name="T21" fmla="*/ 1536 h 15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1536">
                      <a:moveTo>
                        <a:pt x="48" y="0"/>
                      </a:moveTo>
                      <a:lnTo>
                        <a:pt x="0" y="240"/>
                      </a:lnTo>
                      <a:lnTo>
                        <a:pt x="0" y="480"/>
                      </a:lnTo>
                      <a:lnTo>
                        <a:pt x="48" y="576"/>
                      </a:lnTo>
                      <a:lnTo>
                        <a:pt x="144" y="720"/>
                      </a:lnTo>
                      <a:lnTo>
                        <a:pt x="180" y="840"/>
                      </a:lnTo>
                      <a:lnTo>
                        <a:pt x="192" y="984"/>
                      </a:lnTo>
                      <a:lnTo>
                        <a:pt x="192" y="1056"/>
                      </a:lnTo>
                      <a:lnTo>
                        <a:pt x="192" y="1152"/>
                      </a:lnTo>
                      <a:lnTo>
                        <a:pt x="144" y="1392"/>
                      </a:lnTo>
                      <a:lnTo>
                        <a:pt x="96" y="1536"/>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7" name="Freeform 34" descr="Pink tissue paper"/>
                <p:cNvSpPr>
                  <a:spLocks/>
                </p:cNvSpPr>
                <p:nvPr/>
              </p:nvSpPr>
              <p:spPr bwMode="auto">
                <a:xfrm>
                  <a:off x="480" y="2496"/>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8" name="Freeform 35" descr="Pink tissue paper"/>
                <p:cNvSpPr>
                  <a:spLocks/>
                </p:cNvSpPr>
                <p:nvPr/>
              </p:nvSpPr>
              <p:spPr bwMode="auto">
                <a:xfrm>
                  <a:off x="576" y="2527"/>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9" name="Freeform 36"/>
                <p:cNvSpPr>
                  <a:spLocks/>
                </p:cNvSpPr>
                <p:nvPr/>
              </p:nvSpPr>
              <p:spPr bwMode="auto">
                <a:xfrm>
                  <a:off x="640" y="2650"/>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0" name="Freeform 37" descr="Pink tissue paper"/>
                <p:cNvSpPr>
                  <a:spLocks/>
                </p:cNvSpPr>
                <p:nvPr/>
              </p:nvSpPr>
              <p:spPr bwMode="auto">
                <a:xfrm>
                  <a:off x="544" y="2650"/>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1" name="Freeform 38" descr="Pink tissue paper"/>
                <p:cNvSpPr>
                  <a:spLocks/>
                </p:cNvSpPr>
                <p:nvPr/>
              </p:nvSpPr>
              <p:spPr bwMode="auto">
                <a:xfrm>
                  <a:off x="624" y="2558"/>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2" name="Freeform 39" descr="Pink tissue paper"/>
                <p:cNvSpPr>
                  <a:spLocks/>
                </p:cNvSpPr>
                <p:nvPr/>
              </p:nvSpPr>
              <p:spPr bwMode="auto">
                <a:xfrm rot="-3514978">
                  <a:off x="216" y="3072"/>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3" name="Freeform 40"/>
                <p:cNvSpPr>
                  <a:spLocks/>
                </p:cNvSpPr>
                <p:nvPr/>
              </p:nvSpPr>
              <p:spPr bwMode="auto">
                <a:xfrm rot="-3514978">
                  <a:off x="317" y="3081"/>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4" name="Freeform 41"/>
                <p:cNvSpPr>
                  <a:spLocks/>
                </p:cNvSpPr>
                <p:nvPr/>
              </p:nvSpPr>
              <p:spPr bwMode="auto">
                <a:xfrm rot="-3514978">
                  <a:off x="337" y="3157"/>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5" name="Freeform 42" descr="Pink tissue paper"/>
                <p:cNvSpPr>
                  <a:spLocks/>
                </p:cNvSpPr>
                <p:nvPr/>
              </p:nvSpPr>
              <p:spPr bwMode="auto">
                <a:xfrm rot="-3514978">
                  <a:off x="342" y="3244"/>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6" name="Freeform 43"/>
                <p:cNvSpPr>
                  <a:spLocks/>
                </p:cNvSpPr>
                <p:nvPr/>
              </p:nvSpPr>
              <p:spPr bwMode="auto">
                <a:xfrm rot="-3514978">
                  <a:off x="290" y="3164"/>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7" name="Freeform 44" descr="Pink tissue paper"/>
                <p:cNvSpPr>
                  <a:spLocks/>
                </p:cNvSpPr>
                <p:nvPr/>
              </p:nvSpPr>
              <p:spPr bwMode="auto">
                <a:xfrm>
                  <a:off x="504" y="3420"/>
                  <a:ext cx="60" cy="96"/>
                </a:xfrm>
                <a:custGeom>
                  <a:avLst/>
                  <a:gdLst>
                    <a:gd name="T0" fmla="*/ 0 w 60"/>
                    <a:gd name="T1" fmla="*/ 0 h 96"/>
                    <a:gd name="T2" fmla="*/ 48 w 60"/>
                    <a:gd name="T3" fmla="*/ 96 h 96"/>
                    <a:gd name="T4" fmla="*/ 0 60000 65536"/>
                    <a:gd name="T5" fmla="*/ 0 60000 65536"/>
                  </a:gdLst>
                  <a:ahLst/>
                  <a:cxnLst>
                    <a:cxn ang="T4">
                      <a:pos x="T0" y="T1"/>
                    </a:cxn>
                    <a:cxn ang="T5">
                      <a:pos x="T2" y="T3"/>
                    </a:cxn>
                  </a:cxnLst>
                  <a:rect l="0" t="0" r="r" b="b"/>
                  <a:pathLst>
                    <a:path w="60" h="96">
                      <a:moveTo>
                        <a:pt x="0" y="0"/>
                      </a:moveTo>
                      <a:cubicBezTo>
                        <a:pt x="60" y="20"/>
                        <a:pt x="48" y="36"/>
                        <a:pt x="48" y="96"/>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98" name="Freeform 45" descr="Pink tissue paper"/>
                <p:cNvSpPr>
                  <a:spLocks/>
                </p:cNvSpPr>
                <p:nvPr/>
              </p:nvSpPr>
              <p:spPr bwMode="auto">
                <a:xfrm flipH="1">
                  <a:off x="528" y="2928"/>
                  <a:ext cx="47" cy="96"/>
                </a:xfrm>
                <a:custGeom>
                  <a:avLst/>
                  <a:gdLst>
                    <a:gd name="T0" fmla="*/ 5 w 72"/>
                    <a:gd name="T1" fmla="*/ 0 h 192"/>
                    <a:gd name="T2" fmla="*/ 0 w 72"/>
                    <a:gd name="T3" fmla="*/ 48 h 192"/>
                    <a:gd name="T4" fmla="*/ 0 60000 65536"/>
                    <a:gd name="T5" fmla="*/ 0 60000 65536"/>
                  </a:gdLst>
                  <a:ahLst/>
                  <a:cxnLst>
                    <a:cxn ang="T4">
                      <a:pos x="T0" y="T1"/>
                    </a:cxn>
                    <a:cxn ang="T5">
                      <a:pos x="T2" y="T3"/>
                    </a:cxn>
                  </a:cxnLst>
                  <a:rect l="0" t="0" r="r" b="b"/>
                  <a:pathLst>
                    <a:path w="72" h="192">
                      <a:moveTo>
                        <a:pt x="12" y="0"/>
                      </a:moveTo>
                      <a:cubicBezTo>
                        <a:pt x="24" y="48"/>
                        <a:pt x="72" y="192"/>
                        <a:pt x="0" y="192"/>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grpSp>
            <p:nvGrpSpPr>
              <p:cNvPr id="6165" name="Group 46"/>
              <p:cNvGrpSpPr>
                <a:grpSpLocks/>
              </p:cNvGrpSpPr>
              <p:nvPr/>
            </p:nvGrpSpPr>
            <p:grpSpPr bwMode="auto">
              <a:xfrm rot="9942732">
                <a:off x="144" y="3360"/>
                <a:ext cx="768" cy="888"/>
                <a:chOff x="144" y="504"/>
                <a:chExt cx="1512" cy="1488"/>
              </a:xfrm>
            </p:grpSpPr>
            <p:sp>
              <p:nvSpPr>
                <p:cNvPr id="6180" name="Freeform 47"/>
                <p:cNvSpPr>
                  <a:spLocks/>
                </p:cNvSpPr>
                <p:nvPr/>
              </p:nvSpPr>
              <p:spPr bwMode="auto">
                <a:xfrm rot="-5018420">
                  <a:off x="108" y="960"/>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1" name="Freeform 48"/>
                <p:cNvSpPr>
                  <a:spLocks/>
                </p:cNvSpPr>
                <p:nvPr/>
              </p:nvSpPr>
              <p:spPr bwMode="auto">
                <a:xfrm>
                  <a:off x="336" y="50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2" name="Freeform 49"/>
                <p:cNvSpPr>
                  <a:spLocks/>
                </p:cNvSpPr>
                <p:nvPr/>
              </p:nvSpPr>
              <p:spPr bwMode="auto">
                <a:xfrm rot="3651646">
                  <a:off x="876" y="61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3" name="Freeform 50"/>
                <p:cNvSpPr>
                  <a:spLocks/>
                </p:cNvSpPr>
                <p:nvPr/>
              </p:nvSpPr>
              <p:spPr bwMode="auto">
                <a:xfrm rot="8016108">
                  <a:off x="972" y="109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4" name="Freeform 51"/>
                <p:cNvSpPr>
                  <a:spLocks/>
                </p:cNvSpPr>
                <p:nvPr/>
              </p:nvSpPr>
              <p:spPr bwMode="auto">
                <a:xfrm rot="-10025304">
                  <a:off x="528" y="134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85" name="Oval 52"/>
                <p:cNvSpPr>
                  <a:spLocks noChangeArrowheads="1"/>
                </p:cNvSpPr>
                <p:nvPr/>
              </p:nvSpPr>
              <p:spPr bwMode="auto">
                <a:xfrm>
                  <a:off x="720" y="1056"/>
                  <a:ext cx="336" cy="384"/>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altLang="en-US">
                    <a:ln w="38100">
                      <a:solidFill>
                        <a:schemeClr val="tx1"/>
                      </a:solidFill>
                    </a:ln>
                  </a:endParaRPr>
                </a:p>
              </p:txBody>
            </p:sp>
          </p:grpSp>
          <p:grpSp>
            <p:nvGrpSpPr>
              <p:cNvPr id="6166" name="Group 53"/>
              <p:cNvGrpSpPr>
                <a:grpSpLocks/>
              </p:cNvGrpSpPr>
              <p:nvPr/>
            </p:nvGrpSpPr>
            <p:grpSpPr bwMode="auto">
              <a:xfrm rot="9942732">
                <a:off x="1680" y="2928"/>
                <a:ext cx="768" cy="888"/>
                <a:chOff x="144" y="504"/>
                <a:chExt cx="1512" cy="1488"/>
              </a:xfrm>
            </p:grpSpPr>
            <p:sp>
              <p:nvSpPr>
                <p:cNvPr id="6174" name="Freeform 54"/>
                <p:cNvSpPr>
                  <a:spLocks/>
                </p:cNvSpPr>
                <p:nvPr/>
              </p:nvSpPr>
              <p:spPr bwMode="auto">
                <a:xfrm rot="-5018420">
                  <a:off x="108" y="960"/>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5" name="Freeform 55"/>
                <p:cNvSpPr>
                  <a:spLocks/>
                </p:cNvSpPr>
                <p:nvPr/>
              </p:nvSpPr>
              <p:spPr bwMode="auto">
                <a:xfrm>
                  <a:off x="336" y="50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6" name="Freeform 56"/>
                <p:cNvSpPr>
                  <a:spLocks/>
                </p:cNvSpPr>
                <p:nvPr/>
              </p:nvSpPr>
              <p:spPr bwMode="auto">
                <a:xfrm rot="3651646">
                  <a:off x="876" y="61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7" name="Freeform 57"/>
                <p:cNvSpPr>
                  <a:spLocks/>
                </p:cNvSpPr>
                <p:nvPr/>
              </p:nvSpPr>
              <p:spPr bwMode="auto">
                <a:xfrm rot="8016108">
                  <a:off x="972" y="1092"/>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8" name="Freeform 58"/>
                <p:cNvSpPr>
                  <a:spLocks/>
                </p:cNvSpPr>
                <p:nvPr/>
              </p:nvSpPr>
              <p:spPr bwMode="auto">
                <a:xfrm rot="-10025304">
                  <a:off x="528" y="1344"/>
                  <a:ext cx="720" cy="648"/>
                </a:xfrm>
                <a:custGeom>
                  <a:avLst/>
                  <a:gdLst>
                    <a:gd name="T0" fmla="*/ 336 w 720"/>
                    <a:gd name="T1" fmla="*/ 636 h 648"/>
                    <a:gd name="T2" fmla="*/ 192 w 720"/>
                    <a:gd name="T3" fmla="*/ 600 h 648"/>
                    <a:gd name="T4" fmla="*/ 48 w 720"/>
                    <a:gd name="T5" fmla="*/ 456 h 648"/>
                    <a:gd name="T6" fmla="*/ 0 w 720"/>
                    <a:gd name="T7" fmla="*/ 360 h 648"/>
                    <a:gd name="T8" fmla="*/ 0 w 720"/>
                    <a:gd name="T9" fmla="*/ 216 h 648"/>
                    <a:gd name="T10" fmla="*/ 48 w 720"/>
                    <a:gd name="T11" fmla="*/ 120 h 648"/>
                    <a:gd name="T12" fmla="*/ 192 w 720"/>
                    <a:gd name="T13" fmla="*/ 72 h 648"/>
                    <a:gd name="T14" fmla="*/ 312 w 720"/>
                    <a:gd name="T15" fmla="*/ 120 h 648"/>
                    <a:gd name="T16" fmla="*/ 360 w 720"/>
                    <a:gd name="T17" fmla="*/ 36 h 648"/>
                    <a:gd name="T18" fmla="*/ 468 w 720"/>
                    <a:gd name="T19" fmla="*/ 0 h 648"/>
                    <a:gd name="T20" fmla="*/ 588 w 720"/>
                    <a:gd name="T21" fmla="*/ 24 h 648"/>
                    <a:gd name="T22" fmla="*/ 672 w 720"/>
                    <a:gd name="T23" fmla="*/ 120 h 648"/>
                    <a:gd name="T24" fmla="*/ 720 w 720"/>
                    <a:gd name="T25" fmla="*/ 312 h 648"/>
                    <a:gd name="T26" fmla="*/ 672 w 720"/>
                    <a:gd name="T27" fmla="*/ 456 h 648"/>
                    <a:gd name="T28" fmla="*/ 576 w 720"/>
                    <a:gd name="T29" fmla="*/ 552 h 648"/>
                    <a:gd name="T30" fmla="*/ 528 w 720"/>
                    <a:gd name="T31" fmla="*/ 648 h 648"/>
                    <a:gd name="T32" fmla="*/ 336 w 720"/>
                    <a:gd name="T33" fmla="*/ 636 h 64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0" h="648">
                      <a:moveTo>
                        <a:pt x="336" y="636"/>
                      </a:moveTo>
                      <a:lnTo>
                        <a:pt x="192" y="600"/>
                      </a:lnTo>
                      <a:lnTo>
                        <a:pt x="48" y="456"/>
                      </a:lnTo>
                      <a:lnTo>
                        <a:pt x="0" y="360"/>
                      </a:lnTo>
                      <a:lnTo>
                        <a:pt x="0" y="216"/>
                      </a:lnTo>
                      <a:lnTo>
                        <a:pt x="48" y="120"/>
                      </a:lnTo>
                      <a:lnTo>
                        <a:pt x="192" y="72"/>
                      </a:lnTo>
                      <a:lnTo>
                        <a:pt x="312" y="120"/>
                      </a:lnTo>
                      <a:lnTo>
                        <a:pt x="360" y="36"/>
                      </a:lnTo>
                      <a:lnTo>
                        <a:pt x="468" y="0"/>
                      </a:lnTo>
                      <a:lnTo>
                        <a:pt x="588" y="24"/>
                      </a:lnTo>
                      <a:lnTo>
                        <a:pt x="672" y="120"/>
                      </a:lnTo>
                      <a:lnTo>
                        <a:pt x="720" y="312"/>
                      </a:lnTo>
                      <a:lnTo>
                        <a:pt x="672" y="456"/>
                      </a:lnTo>
                      <a:lnTo>
                        <a:pt x="576" y="552"/>
                      </a:lnTo>
                      <a:lnTo>
                        <a:pt x="528" y="648"/>
                      </a:lnTo>
                      <a:lnTo>
                        <a:pt x="336" y="63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9" name="Oval 59"/>
                <p:cNvSpPr>
                  <a:spLocks noChangeArrowheads="1"/>
                </p:cNvSpPr>
                <p:nvPr/>
              </p:nvSpPr>
              <p:spPr bwMode="auto">
                <a:xfrm>
                  <a:off x="720" y="1056"/>
                  <a:ext cx="336" cy="384"/>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endParaRPr lang="en-US" altLang="en-US">
                    <a:ln w="38100">
                      <a:solidFill>
                        <a:schemeClr val="tx1"/>
                      </a:solidFill>
                    </a:ln>
                  </a:endParaRPr>
                </a:p>
              </p:txBody>
            </p:sp>
          </p:grpSp>
          <p:grpSp>
            <p:nvGrpSpPr>
              <p:cNvPr id="6167" name="Group 60"/>
              <p:cNvGrpSpPr>
                <a:grpSpLocks/>
              </p:cNvGrpSpPr>
              <p:nvPr/>
            </p:nvGrpSpPr>
            <p:grpSpPr bwMode="auto">
              <a:xfrm rot="20069967" flipH="1">
                <a:off x="153" y="2297"/>
                <a:ext cx="192" cy="528"/>
                <a:chOff x="480" y="2496"/>
                <a:chExt cx="288" cy="528"/>
              </a:xfrm>
            </p:grpSpPr>
            <p:sp>
              <p:nvSpPr>
                <p:cNvPr id="6168" name="Freeform 61" descr="Pink tissue paper"/>
                <p:cNvSpPr>
                  <a:spLocks/>
                </p:cNvSpPr>
                <p:nvPr/>
              </p:nvSpPr>
              <p:spPr bwMode="auto">
                <a:xfrm>
                  <a:off x="480" y="2496"/>
                  <a:ext cx="288" cy="432"/>
                </a:xfrm>
                <a:custGeom>
                  <a:avLst/>
                  <a:gdLst>
                    <a:gd name="T0" fmla="*/ 141 w 336"/>
                    <a:gd name="T1" fmla="*/ 229 h 816"/>
                    <a:gd name="T2" fmla="*/ 35 w 336"/>
                    <a:gd name="T3" fmla="*/ 215 h 816"/>
                    <a:gd name="T4" fmla="*/ 0 w 336"/>
                    <a:gd name="T5" fmla="*/ 175 h 816"/>
                    <a:gd name="T6" fmla="*/ 0 w 336"/>
                    <a:gd name="T7" fmla="*/ 134 h 816"/>
                    <a:gd name="T8" fmla="*/ 35 w 336"/>
                    <a:gd name="T9" fmla="*/ 94 h 816"/>
                    <a:gd name="T10" fmla="*/ 141 w 336"/>
                    <a:gd name="T11" fmla="*/ 27 h 816"/>
                    <a:gd name="T12" fmla="*/ 212 w 336"/>
                    <a:gd name="T13" fmla="*/ 0 h 816"/>
                    <a:gd name="T14" fmla="*/ 247 w 336"/>
                    <a:gd name="T15" fmla="*/ 54 h 816"/>
                    <a:gd name="T16" fmla="*/ 247 w 336"/>
                    <a:gd name="T17" fmla="*/ 94 h 816"/>
                    <a:gd name="T18" fmla="*/ 247 w 336"/>
                    <a:gd name="T19" fmla="*/ 134 h 816"/>
                    <a:gd name="T20" fmla="*/ 247 w 336"/>
                    <a:gd name="T21" fmla="*/ 161 h 816"/>
                    <a:gd name="T22" fmla="*/ 212 w 336"/>
                    <a:gd name="T23" fmla="*/ 202 h 816"/>
                    <a:gd name="T24" fmla="*/ 141 w 336"/>
                    <a:gd name="T25" fmla="*/ 229 h 81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36" h="816">
                      <a:moveTo>
                        <a:pt x="192" y="816"/>
                      </a:moveTo>
                      <a:lnTo>
                        <a:pt x="48" y="768"/>
                      </a:lnTo>
                      <a:lnTo>
                        <a:pt x="0" y="624"/>
                      </a:lnTo>
                      <a:lnTo>
                        <a:pt x="0" y="480"/>
                      </a:lnTo>
                      <a:lnTo>
                        <a:pt x="48" y="336"/>
                      </a:lnTo>
                      <a:lnTo>
                        <a:pt x="192" y="96"/>
                      </a:lnTo>
                      <a:lnTo>
                        <a:pt x="288" y="0"/>
                      </a:lnTo>
                      <a:lnTo>
                        <a:pt x="336" y="192"/>
                      </a:lnTo>
                      <a:lnTo>
                        <a:pt x="336" y="336"/>
                      </a:lnTo>
                      <a:lnTo>
                        <a:pt x="336" y="480"/>
                      </a:lnTo>
                      <a:lnTo>
                        <a:pt x="336" y="576"/>
                      </a:lnTo>
                      <a:lnTo>
                        <a:pt x="288" y="720"/>
                      </a:lnTo>
                      <a:lnTo>
                        <a:pt x="192" y="816"/>
                      </a:lnTo>
                      <a:close/>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69" name="Freeform 62" descr="Pink tissue paper"/>
                <p:cNvSpPr>
                  <a:spLocks/>
                </p:cNvSpPr>
                <p:nvPr/>
              </p:nvSpPr>
              <p:spPr bwMode="auto">
                <a:xfrm>
                  <a:off x="576" y="2527"/>
                  <a:ext cx="128" cy="401"/>
                </a:xfrm>
                <a:custGeom>
                  <a:avLst/>
                  <a:gdLst>
                    <a:gd name="T0" fmla="*/ 0 w 96"/>
                    <a:gd name="T1" fmla="*/ 335 h 480"/>
                    <a:gd name="T2" fmla="*/ 85 w 96"/>
                    <a:gd name="T3" fmla="*/ 201 h 480"/>
                    <a:gd name="T4" fmla="*/ 85 w 96"/>
                    <a:gd name="T5" fmla="*/ 134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0" name="Freeform 63" descr="Pink tissue paper"/>
                <p:cNvSpPr>
                  <a:spLocks/>
                </p:cNvSpPr>
                <p:nvPr/>
              </p:nvSpPr>
              <p:spPr bwMode="auto">
                <a:xfrm>
                  <a:off x="640" y="2650"/>
                  <a:ext cx="128" cy="124"/>
                </a:xfrm>
                <a:custGeom>
                  <a:avLst/>
                  <a:gdLst>
                    <a:gd name="T0" fmla="*/ 0 w 96"/>
                    <a:gd name="T1" fmla="*/ 32 h 480"/>
                    <a:gd name="T2" fmla="*/ 85 w 96"/>
                    <a:gd name="T3" fmla="*/ 19 h 480"/>
                    <a:gd name="T4" fmla="*/ 85 w 96"/>
                    <a:gd name="T5" fmla="*/ 13 h 480"/>
                    <a:gd name="T6" fmla="*/ 171 w 96"/>
                    <a:gd name="T7" fmla="*/ 0 h 48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480">
                      <a:moveTo>
                        <a:pt x="0" y="480"/>
                      </a:moveTo>
                      <a:lnTo>
                        <a:pt x="48" y="288"/>
                      </a:lnTo>
                      <a:lnTo>
                        <a:pt x="48" y="192"/>
                      </a:lnTo>
                      <a:lnTo>
                        <a:pt x="96"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1" name="Freeform 64"/>
                <p:cNvSpPr>
                  <a:spLocks/>
                </p:cNvSpPr>
                <p:nvPr/>
              </p:nvSpPr>
              <p:spPr bwMode="auto">
                <a:xfrm>
                  <a:off x="544" y="2650"/>
                  <a:ext cx="64" cy="216"/>
                </a:xfrm>
                <a:custGeom>
                  <a:avLst/>
                  <a:gdLst>
                    <a:gd name="T0" fmla="*/ 43 w 96"/>
                    <a:gd name="T1" fmla="*/ 139 h 336"/>
                    <a:gd name="T2" fmla="*/ 5 w 96"/>
                    <a:gd name="T3" fmla="*/ 109 h 336"/>
                    <a:gd name="T4" fmla="*/ 32 w 96"/>
                    <a:gd name="T5" fmla="*/ 79 h 336"/>
                    <a:gd name="T6" fmla="*/ 0 w 96"/>
                    <a:gd name="T7" fmla="*/ 0 h 33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6" h="336">
                      <a:moveTo>
                        <a:pt x="96" y="336"/>
                      </a:moveTo>
                      <a:lnTo>
                        <a:pt x="12" y="264"/>
                      </a:lnTo>
                      <a:lnTo>
                        <a:pt x="72" y="192"/>
                      </a:lnTo>
                      <a:lnTo>
                        <a:pt x="0"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2" name="Freeform 65" descr="Pink tissue paper"/>
                <p:cNvSpPr>
                  <a:spLocks/>
                </p:cNvSpPr>
                <p:nvPr/>
              </p:nvSpPr>
              <p:spPr bwMode="auto">
                <a:xfrm>
                  <a:off x="624" y="2558"/>
                  <a:ext cx="16" cy="154"/>
                </a:xfrm>
                <a:custGeom>
                  <a:avLst/>
                  <a:gdLst>
                    <a:gd name="T0" fmla="*/ 11 w 24"/>
                    <a:gd name="T1" fmla="*/ 99 h 240"/>
                    <a:gd name="T2" fmla="*/ 0 w 24"/>
                    <a:gd name="T3" fmla="*/ 59 h 240"/>
                    <a:gd name="T4" fmla="*/ 0 w 24"/>
                    <a:gd name="T5" fmla="*/ 40 h 240"/>
                    <a:gd name="T6" fmla="*/ 11 w 24"/>
                    <a:gd name="T7" fmla="*/ 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240">
                      <a:moveTo>
                        <a:pt x="24" y="240"/>
                      </a:moveTo>
                      <a:lnTo>
                        <a:pt x="0" y="144"/>
                      </a:lnTo>
                      <a:lnTo>
                        <a:pt x="0" y="96"/>
                      </a:lnTo>
                      <a:lnTo>
                        <a:pt x="24" y="0"/>
                      </a:ln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sp>
              <p:nvSpPr>
                <p:cNvPr id="6173" name="Freeform 66" descr="Pink tissue paper"/>
                <p:cNvSpPr>
                  <a:spLocks/>
                </p:cNvSpPr>
                <p:nvPr/>
              </p:nvSpPr>
              <p:spPr bwMode="auto">
                <a:xfrm flipH="1">
                  <a:off x="528" y="2928"/>
                  <a:ext cx="47" cy="96"/>
                </a:xfrm>
                <a:custGeom>
                  <a:avLst/>
                  <a:gdLst>
                    <a:gd name="T0" fmla="*/ 5 w 72"/>
                    <a:gd name="T1" fmla="*/ 0 h 192"/>
                    <a:gd name="T2" fmla="*/ 0 w 72"/>
                    <a:gd name="T3" fmla="*/ 48 h 192"/>
                    <a:gd name="T4" fmla="*/ 0 60000 65536"/>
                    <a:gd name="T5" fmla="*/ 0 60000 65536"/>
                  </a:gdLst>
                  <a:ahLst/>
                  <a:cxnLst>
                    <a:cxn ang="T4">
                      <a:pos x="T0" y="T1"/>
                    </a:cxn>
                    <a:cxn ang="T5">
                      <a:pos x="T2" y="T3"/>
                    </a:cxn>
                  </a:cxnLst>
                  <a:rect l="0" t="0" r="r" b="b"/>
                  <a:pathLst>
                    <a:path w="72" h="192">
                      <a:moveTo>
                        <a:pt x="12" y="0"/>
                      </a:moveTo>
                      <a:cubicBezTo>
                        <a:pt x="24" y="48"/>
                        <a:pt x="72" y="192"/>
                        <a:pt x="0" y="192"/>
                      </a:cubicBezTo>
                    </a:path>
                  </a:pathLst>
                </a:custGeom>
                <a:ln>
                  <a:headEnd/>
                  <a:tailEnd/>
                </a:ln>
              </p:spPr>
              <p:style>
                <a:lnRef idx="2">
                  <a:schemeClr val="dk1"/>
                </a:lnRef>
                <a:fillRef idx="1">
                  <a:schemeClr val="lt1"/>
                </a:fillRef>
                <a:effectRef idx="0">
                  <a:schemeClr val="dk1"/>
                </a:effectRef>
                <a:fontRef idx="minor">
                  <a:schemeClr val="dk1"/>
                </a:fontRef>
              </p:style>
              <p:txBody>
                <a:bodyPr/>
                <a:lstStyle/>
                <a:p>
                  <a:endParaRPr lang="en-US">
                    <a:ln w="38100">
                      <a:solidFill>
                        <a:schemeClr val="tx1"/>
                      </a:solidFill>
                    </a:ln>
                  </a:endParaRPr>
                </a:p>
              </p:txBody>
            </p:sp>
          </p:grpSp>
        </p:grpSp>
      </p:grpSp>
      <p:sp>
        <p:nvSpPr>
          <p:cNvPr id="20481" name="Rectangle 1"/>
          <p:cNvSpPr>
            <a:spLocks noChangeArrowheads="1"/>
          </p:cNvSpPr>
          <p:nvPr/>
        </p:nvSpPr>
        <p:spPr bwMode="auto">
          <a:xfrm>
            <a:off x="0" y="74711"/>
            <a:ext cx="284052"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0" name="Rectangle 69"/>
          <p:cNvSpPr/>
          <p:nvPr/>
        </p:nvSpPr>
        <p:spPr>
          <a:xfrm>
            <a:off x="3352800" y="3276600"/>
            <a:ext cx="6096000" cy="1754326"/>
          </a:xfrm>
          <a:prstGeom prst="rect">
            <a:avLst/>
          </a:prstGeom>
        </p:spPr>
        <p:txBody>
          <a:bodyPr>
            <a:spAutoFit/>
          </a:bodyPr>
          <a:lstStyle/>
          <a:p>
            <a:pPr lvl="0" eaLnBrk="1" hangingPunct="1"/>
            <a:r>
              <a:rPr lang="en-US" sz="3600" dirty="0" smtClean="0">
                <a:solidFill>
                  <a:srgbClr val="FF0000"/>
                </a:solidFill>
                <a:latin typeface="Times New Roman" pitchFamily="18" charset="0"/>
                <a:ea typeface="Times New Roman" pitchFamily="18" charset="0"/>
                <a:cs typeface="Times New Roman" pitchFamily="18" charset="0"/>
              </a:rPr>
              <a:t>+Em hiểu thế nào là giữ lời hứa?</a:t>
            </a:r>
          </a:p>
          <a:p>
            <a:pPr lvl="0" eaLnBrk="1" hangingPunct="1"/>
            <a:r>
              <a:rPr lang="en-US" sz="3600" dirty="0" smtClean="0">
                <a:solidFill>
                  <a:srgbClr val="FF0000"/>
                </a:solidFill>
                <a:latin typeface="Times New Roman" pitchFamily="18" charset="0"/>
                <a:ea typeface="Times New Roman" pitchFamily="18" charset="0"/>
                <a:cs typeface="Times New Roman" pitchFamily="18" charset="0"/>
              </a:rPr>
              <a:t>+Vì sao phải giữ lời hứa?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plus(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wheel(4)">
                                      <p:cBhvr>
                                        <p:cTn id="12" dur="20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989020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13117hinh-anh-background-hoa-mau-sac-tren-nen-trang.jpg"/>
          <p:cNvPicPr>
            <a:picLocks noChangeAspect="1"/>
          </p:cNvPicPr>
          <p:nvPr/>
        </p:nvPicPr>
        <p:blipFill>
          <a:blip r:embed="rId2" cstate="print"/>
          <a:stretch>
            <a:fillRect/>
          </a:stretch>
        </p:blipFill>
        <p:spPr>
          <a:xfrm>
            <a:off x="0" y="0"/>
            <a:ext cx="12192000" cy="6858000"/>
          </a:xfrm>
          <a:prstGeom prst="rect">
            <a:avLst/>
          </a:prstGeom>
        </p:spPr>
      </p:pic>
      <p:sp>
        <p:nvSpPr>
          <p:cNvPr id="8" name="Rectangle 7"/>
          <p:cNvSpPr/>
          <p:nvPr/>
        </p:nvSpPr>
        <p:spPr>
          <a:xfrm>
            <a:off x="2971800" y="4191000"/>
            <a:ext cx="7924800" cy="1754326"/>
          </a:xfrm>
          <a:prstGeom prst="rect">
            <a:avLst/>
          </a:prstGeom>
        </p:spPr>
        <p:txBody>
          <a:bodyPr wrap="square">
            <a:spAutoFit/>
          </a:bodyPr>
          <a:lstStyle/>
          <a:p>
            <a:pPr>
              <a:spcBef>
                <a:spcPct val="50000"/>
              </a:spcBef>
            </a:pPr>
            <a:r>
              <a:rPr lang="en-US" sz="3600" i="1" dirty="0" smtClean="0">
                <a:solidFill>
                  <a:schemeClr val="bg2">
                    <a:lumMod val="10000"/>
                  </a:schemeClr>
                </a:solidFill>
                <a:latin typeface="Times New Roman" pitchFamily="18" charset="0"/>
              </a:rPr>
              <a:t> </a:t>
            </a:r>
            <a:r>
              <a:rPr lang="en-US" sz="3600" dirty="0" smtClean="0">
                <a:solidFill>
                  <a:srgbClr val="002060"/>
                </a:solidFill>
                <a:latin typeface="Times New Roman" pitchFamily="18" charset="0"/>
              </a:rPr>
              <a:t> Hãy điền vào ô trống chữ Đ trước những hành vi biết giữ lời hứa, chữ S trước những hành vi không biết giữ lời hứa.</a:t>
            </a:r>
            <a:endParaRPr lang="en-US" sz="3600" dirty="0">
              <a:solidFill>
                <a:srgbClr val="002060"/>
              </a:solidFill>
              <a:latin typeface="Times New Roman" pitchFamily="18" charset="0"/>
            </a:endParaRPr>
          </a:p>
        </p:txBody>
      </p:sp>
      <p:sp>
        <p:nvSpPr>
          <p:cNvPr id="9" name="Right Arrow 13"/>
          <p:cNvSpPr/>
          <p:nvPr/>
        </p:nvSpPr>
        <p:spPr bwMode="auto">
          <a:xfrm>
            <a:off x="5158656" y="1905000"/>
            <a:ext cx="5433145" cy="914400"/>
          </a:xfrm>
          <a:prstGeom prst="cloudCallout">
            <a:avLst>
              <a:gd name="adj1" fmla="val -52348"/>
              <a:gd name="adj2" fmla="val 54235"/>
            </a:avLst>
          </a:prstGeom>
          <a:solidFill>
            <a:schemeClr val="accent4">
              <a:lumMod val="40000"/>
              <a:lumOff val="60000"/>
            </a:schemeClr>
          </a:solidFill>
          <a:ln w="76200"/>
        </p:spPr>
        <p:style>
          <a:lnRef idx="2">
            <a:schemeClr val="accent6"/>
          </a:lnRef>
          <a:fillRef idx="1">
            <a:schemeClr val="lt1"/>
          </a:fillRef>
          <a:effectRef idx="0">
            <a:schemeClr val="accent6"/>
          </a:effectRef>
          <a:fontRef idx="minor">
            <a:schemeClr val="dk1"/>
          </a:fontRef>
        </p:style>
        <p:txBody>
          <a:bodyPr lIns="0" tIns="0" rIns="0" bIns="0" anchor="ctr"/>
          <a:lstStyle/>
          <a:p>
            <a:pPr algn="ctr" eaLnBrk="1" fontAlgn="auto" hangingPunct="1">
              <a:spcBef>
                <a:spcPct val="20000"/>
              </a:spcBef>
              <a:spcAft>
                <a:spcPts val="0"/>
              </a:spcAft>
              <a:defRPr/>
            </a:pPr>
            <a:r>
              <a:rPr lang="en-US" sz="2400" b="1" i="1" dirty="0" smtClean="0">
                <a:solidFill>
                  <a:srgbClr val="333399"/>
                </a:solidFill>
                <a:latin typeface="Times New Roman" panose="02020603050405020304" pitchFamily="18" charset="0"/>
                <a:cs typeface="Times New Roman" panose="02020603050405020304" pitchFamily="18" charset="0"/>
              </a:rPr>
              <a:t>Thảo luận nhóm bàn </a:t>
            </a:r>
            <a:endParaRPr lang="en-US" sz="2400" b="1" i="1" dirty="0">
              <a:solidFill>
                <a:srgbClr val="333399"/>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9"/>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9"/>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wedge">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457200"/>
            <a:ext cx="10515600" cy="4729163"/>
          </a:xfrm>
        </p:spPr>
        <p:txBody>
          <a:bodyPr/>
          <a:lstStyle/>
          <a:p>
            <a:r>
              <a:rPr lang="vi-VN" dirty="0" smtClean="0">
                <a:latin typeface="+mj-lt"/>
              </a:rPr>
              <a:t>a, Vân xin phép mẹ sang nhà bạn chơi đến 9 giờ sẽ về. Đến giờ hẹn, Vân vội tạm biệt bạn ra, mặc dù đang chơi vui.</a:t>
            </a:r>
            <a:br>
              <a:rPr lang="vi-VN" dirty="0" smtClean="0">
                <a:latin typeface="+mj-lt"/>
              </a:rPr>
            </a:br>
            <a:endParaRPr lang="en-US" dirty="0" smtClean="0">
              <a:latin typeface="+mj-lt"/>
            </a:endParaRPr>
          </a:p>
          <a:p>
            <a:r>
              <a:rPr lang="vi-VN" dirty="0" smtClean="0">
                <a:latin typeface="+mj-lt"/>
              </a:rPr>
              <a:t>b, Giờ sinh hoạt lớp tuần trước, Cường bị phê bình vì hay làm mất trật tự trong giờ học. Cường tỏ ra hối hận, hứa với cô giáo và cả lớp sẽ sửa chữa. Nhưng chỉ được vài hôm, cậu ta lại nói chuyện riêng và đùa nghịch trong lớp học.</a:t>
            </a:r>
            <a:br>
              <a:rPr lang="vi-VN" dirty="0" smtClean="0">
                <a:latin typeface="+mj-lt"/>
              </a:rPr>
            </a:br>
            <a:endParaRPr lang="en-US" dirty="0" smtClean="0">
              <a:latin typeface="+mj-lt"/>
            </a:endParaRPr>
          </a:p>
          <a:p>
            <a:r>
              <a:rPr lang="vi-VN" dirty="0" smtClean="0">
                <a:latin typeface="+mj-lt"/>
              </a:rPr>
              <a:t>c, Quy hứa với em bé sau khi học xong thì trên ti vi có phim hoạt hình. Thế là Quy ngồi xem phim, bỏ mặc em bé chơi một mình.</a:t>
            </a:r>
            <a:br>
              <a:rPr lang="vi-VN" dirty="0" smtClean="0">
                <a:latin typeface="+mj-lt"/>
              </a:rPr>
            </a:br>
            <a:endParaRPr lang="en-US" dirty="0" smtClean="0">
              <a:latin typeface="+mj-lt"/>
            </a:endParaRPr>
          </a:p>
          <a:p>
            <a:r>
              <a:rPr lang="vi-VN" dirty="0" smtClean="0">
                <a:latin typeface="+mj-lt"/>
              </a:rPr>
              <a:t>d, Tú hứa sẽ làm một chiếc diều cho bé Dung, con chú hàng xóm. Em đã dành cả buổi sáng chủ nhật để hoàn thành chiếc diều. Đến chiều, Tú mang diều sang cho bé Dung. Bé mừng rỡ cảm ơn anh Tú.</a:t>
            </a:r>
            <a:r>
              <a:rPr lang="vi-VN" dirty="0" smtClean="0"/>
              <a:t/>
            </a:r>
            <a:br>
              <a:rPr lang="vi-VN" dirty="0" smtClean="0"/>
            </a:br>
            <a:r>
              <a:rPr lang="vi-VN" dirty="0" smtClean="0"/>
              <a:t/>
            </a:r>
            <a:br>
              <a:rPr lang="vi-VN" dirty="0" smtClean="0"/>
            </a:br>
            <a:endParaRPr lang="en-US" dirty="0"/>
          </a:p>
        </p:txBody>
      </p:sp>
      <p:sp>
        <p:nvSpPr>
          <p:cNvPr id="4" name="Rectangle 3"/>
          <p:cNvSpPr/>
          <p:nvPr/>
        </p:nvSpPr>
        <p:spPr>
          <a:xfrm>
            <a:off x="762000" y="6858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rPr>
              <a:t>Đ</a:t>
            </a:r>
            <a:endParaRPr lang="en-US" sz="3600" dirty="0">
              <a:solidFill>
                <a:srgbClr val="FF0000"/>
              </a:solidFill>
            </a:endParaRPr>
          </a:p>
        </p:txBody>
      </p:sp>
      <p:sp>
        <p:nvSpPr>
          <p:cNvPr id="8" name="Rectangle 7"/>
          <p:cNvSpPr/>
          <p:nvPr/>
        </p:nvSpPr>
        <p:spPr>
          <a:xfrm>
            <a:off x="762000" y="19812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rPr>
              <a:t>S</a:t>
            </a:r>
            <a:endParaRPr lang="en-US" sz="3600" dirty="0">
              <a:solidFill>
                <a:srgbClr val="FF0000"/>
              </a:solidFill>
            </a:endParaRPr>
          </a:p>
        </p:txBody>
      </p:sp>
      <p:sp>
        <p:nvSpPr>
          <p:cNvPr id="9" name="Rectangle 8"/>
          <p:cNvSpPr/>
          <p:nvPr/>
        </p:nvSpPr>
        <p:spPr>
          <a:xfrm>
            <a:off x="762000" y="39624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rPr>
              <a:t>S</a:t>
            </a:r>
            <a:endParaRPr lang="en-US" sz="3600" dirty="0">
              <a:solidFill>
                <a:srgbClr val="FF0000"/>
              </a:solidFill>
            </a:endParaRPr>
          </a:p>
        </p:txBody>
      </p:sp>
      <p:sp>
        <p:nvSpPr>
          <p:cNvPr id="10" name="Rectangle 9"/>
          <p:cNvSpPr/>
          <p:nvPr/>
        </p:nvSpPr>
        <p:spPr>
          <a:xfrm>
            <a:off x="762000" y="5181600"/>
            <a:ext cx="381000" cy="457200"/>
          </a:xfrm>
          <a:prstGeom prst="rect">
            <a:avLst/>
          </a:prstGeom>
          <a:ln w="57150"/>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dirty="0" smtClean="0">
                <a:solidFill>
                  <a:srgbClr val="FF0000"/>
                </a:solidFill>
              </a:rPr>
              <a:t>Đ</a:t>
            </a:r>
            <a:endParaRPr lang="en-US"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p:cTn id="12" dur="500" fill="hold"/>
                                        <p:tgtEl>
                                          <p:spTgt spid="4">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4">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4">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heel(4)">
                                      <p:cBhvr>
                                        <p:cTn id="20" dur="20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Effect transition="in" filter="wheel(4)">
                                      <p:cBhvr>
                                        <p:cTn id="25" dur="2000"/>
                                        <p:tgtEl>
                                          <p:spTgt spid="8">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0"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edge">
                                      <p:cBhvr>
                                        <p:cTn id="30" dur="2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Effect transition="in" filter="wheel(4)">
                                      <p:cBhvr>
                                        <p:cTn id="35" dur="2000"/>
                                        <p:tgtEl>
                                          <p:spTgt spid="9">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4"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wheel(4)">
                                      <p:cBhvr>
                                        <p:cTn id="40" dur="20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nodeType="clickEffect">
                                  <p:stCondLst>
                                    <p:cond delay="0"/>
                                  </p:stCondLst>
                                  <p:childTnLst>
                                    <p:set>
                                      <p:cBhvr>
                                        <p:cTn id="44" dur="1" fill="hold">
                                          <p:stCondLst>
                                            <p:cond delay="0"/>
                                          </p:stCondLst>
                                        </p:cTn>
                                        <p:tgtEl>
                                          <p:spTgt spid="10">
                                            <p:txEl>
                                              <p:pRg st="0" end="0"/>
                                            </p:txEl>
                                          </p:spTgt>
                                        </p:tgtEl>
                                        <p:attrNameLst>
                                          <p:attrName>style.visibility</p:attrName>
                                        </p:attrNameLst>
                                      </p:cBhvr>
                                      <p:to>
                                        <p:strVal val="visible"/>
                                      </p:to>
                                    </p:set>
                                    <p:animEffect transition="in" filter="wheel(4)">
                                      <p:cBhvr>
                                        <p:cTn id="45"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626_example.jpg"/>
          <p:cNvPicPr>
            <a:picLocks noGrp="1" noChangeAspect="1"/>
          </p:cNvPicPr>
          <p:nvPr>
            <p:ph idx="1"/>
          </p:nvPr>
        </p:nvPicPr>
        <p:blipFill>
          <a:blip r:embed="rId2"/>
          <a:stretch>
            <a:fillRect/>
          </a:stretch>
        </p:blipFill>
        <p:spPr>
          <a:xfrm>
            <a:off x="0" y="152400"/>
            <a:ext cx="12192000" cy="6705600"/>
          </a:xfrm>
        </p:spPr>
      </p:pic>
      <p:sp>
        <p:nvSpPr>
          <p:cNvPr id="7" name="Text Box 6"/>
          <p:cNvSpPr txBox="1">
            <a:spLocks noChangeArrowheads="1"/>
          </p:cNvSpPr>
          <p:nvPr/>
        </p:nvSpPr>
        <p:spPr bwMode="auto">
          <a:xfrm>
            <a:off x="838200" y="1828800"/>
            <a:ext cx="10668000" cy="523220"/>
          </a:xfrm>
          <a:prstGeom prst="rect">
            <a:avLst/>
          </a:prstGeom>
          <a:noFill/>
          <a:ln w="9525">
            <a:noFill/>
            <a:miter lim="800000"/>
            <a:headEnd/>
            <a:tailEnd/>
          </a:ln>
          <a:effectLst/>
        </p:spPr>
        <p:txBody>
          <a:bodyPr wrap="square">
            <a:spAutoFit/>
          </a:bodyPr>
          <a:lstStyle/>
          <a:p>
            <a:pPr eaLnBrk="1" hangingPunct="1">
              <a:spcBef>
                <a:spcPct val="50000"/>
              </a:spcBef>
            </a:pPr>
            <a:r>
              <a:rPr lang="en-US" altLang="en-US" sz="2800" b="1" dirty="0" err="1" smtClean="0">
                <a:solidFill>
                  <a:srgbClr val="0000CC"/>
                </a:solidFill>
                <a:latin typeface="Times New Roman" pitchFamily="18" charset="0"/>
                <a:cs typeface="Times New Roman" pitchFamily="18" charset="0"/>
              </a:rPr>
              <a:t>Trò</a:t>
            </a:r>
            <a:r>
              <a:rPr lang="en-US" altLang="en-US" sz="2800" b="1" dirty="0" smtClean="0">
                <a:solidFill>
                  <a:srgbClr val="0000CC"/>
                </a:solidFill>
                <a:latin typeface="Times New Roman" pitchFamily="18" charset="0"/>
                <a:cs typeface="Times New Roman" pitchFamily="18" charset="0"/>
              </a:rPr>
              <a:t> </a:t>
            </a:r>
            <a:r>
              <a:rPr lang="en-US" altLang="en-US" sz="2800" b="1" dirty="0" err="1" smtClean="0">
                <a:solidFill>
                  <a:srgbClr val="0000CC"/>
                </a:solidFill>
                <a:latin typeface="Times New Roman" pitchFamily="18" charset="0"/>
                <a:cs typeface="Times New Roman" pitchFamily="18" charset="0"/>
              </a:rPr>
              <a:t>chơi</a:t>
            </a:r>
            <a:r>
              <a:rPr lang="en-US" altLang="en-US" sz="2800" b="1" dirty="0" smtClean="0">
                <a:solidFill>
                  <a:srgbClr val="0000CC"/>
                </a:solidFill>
                <a:latin typeface="Times New Roman" pitchFamily="18" charset="0"/>
                <a:cs typeface="Times New Roman" pitchFamily="18" charset="0"/>
              </a:rPr>
              <a:t> : BÉ LÀM DIỄN VIÊN</a:t>
            </a:r>
            <a:endParaRPr lang="en-US" altLang="en-US" sz="2800" b="1" dirty="0">
              <a:solidFill>
                <a:srgbClr val="0000CC"/>
              </a:solidFill>
              <a:latin typeface="Times New Roman" pitchFamily="18" charset="0"/>
              <a:cs typeface="Times New Roman" pitchFamily="18" charset="0"/>
            </a:endParaRPr>
          </a:p>
        </p:txBody>
      </p:sp>
      <p:sp>
        <p:nvSpPr>
          <p:cNvPr id="8" name="Right Arrow 13"/>
          <p:cNvSpPr/>
          <p:nvPr/>
        </p:nvSpPr>
        <p:spPr bwMode="auto">
          <a:xfrm>
            <a:off x="5181600" y="2667000"/>
            <a:ext cx="5433145" cy="838200"/>
          </a:xfrm>
          <a:prstGeom prst="cloudCallout">
            <a:avLst>
              <a:gd name="adj1" fmla="val -52348"/>
              <a:gd name="adj2" fmla="val 54235"/>
            </a:avLst>
          </a:prstGeom>
          <a:solidFill>
            <a:srgbClr val="FFC000"/>
          </a:solidFill>
          <a:ln>
            <a:solidFill>
              <a:srgbClr val="9900CC"/>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ct val="20000"/>
              </a:spcBef>
              <a:spcAft>
                <a:spcPts val="0"/>
              </a:spcAft>
              <a:defRPr/>
            </a:pPr>
            <a:r>
              <a:rPr lang="en-US" sz="2400" b="1" i="1" dirty="0" smtClean="0">
                <a:solidFill>
                  <a:srgbClr val="333399"/>
                </a:solidFill>
                <a:latin typeface="Times New Roman" panose="02020603050405020304" pitchFamily="18" charset="0"/>
                <a:cs typeface="Times New Roman" panose="02020603050405020304" pitchFamily="18" charset="0"/>
              </a:rPr>
              <a:t>Thảo luận theo 4 nhóm  </a:t>
            </a:r>
            <a:endParaRPr lang="en-US" sz="2400" b="1" i="1" dirty="0">
              <a:solidFill>
                <a:srgbClr val="333399"/>
              </a:solidFill>
              <a:latin typeface="Times New Roman" panose="02020603050405020304" pitchFamily="18" charset="0"/>
              <a:cs typeface="Times New Roman" panose="02020603050405020304" pitchFamily="18" charset="0"/>
            </a:endParaRPr>
          </a:p>
        </p:txBody>
      </p:sp>
      <p:sp>
        <p:nvSpPr>
          <p:cNvPr id="9" name="Rectangle 1"/>
          <p:cNvSpPr>
            <a:spLocks noChangeArrowheads="1"/>
          </p:cNvSpPr>
          <p:nvPr/>
        </p:nvSpPr>
        <p:spPr bwMode="auto">
          <a:xfrm>
            <a:off x="2286000" y="4572000"/>
            <a:ext cx="9906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+Em đã hứa với bạn làm một việc gì đó nhưng em hiểu việc đó là sai khi đó, em sẽ làm gì?</a:t>
            </a: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Scale>
                                      <p:cBhvr>
                                        <p:cTn id="12" dur="1000" decel="50000" fill="hold">
                                          <p:stCondLst>
                                            <p:cond delay="0"/>
                                          </p:stCondLst>
                                        </p:cTn>
                                        <p:tgtEl>
                                          <p:spTgt spid="9">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9">
                                            <p:txEl>
                                              <p:pRg st="0" end="0"/>
                                            </p:txEl>
                                          </p:spTgt>
                                        </p:tgtEl>
                                        <p:attrNameLst>
                                          <p:attrName>ppt_x</p:attrName>
                                          <p:attrName>ppt_y</p:attrName>
                                        </p:attrNameLst>
                                      </p:cBhvr>
                                    </p:animMotion>
                                    <p:animEffect transition="in" filter="fade">
                                      <p:cBhvr>
                                        <p:cTn id="14" dur="1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13116Background-dep-hoa-dao-tung-bay-theo-gio.jpg"/>
          <p:cNvPicPr>
            <a:picLocks noGrp="1" noChangeAspect="1"/>
          </p:cNvPicPr>
          <p:nvPr>
            <p:ph idx="1"/>
          </p:nvPr>
        </p:nvPicPr>
        <p:blipFill>
          <a:blip r:embed="rId2"/>
          <a:stretch>
            <a:fillRect/>
          </a:stretch>
        </p:blipFill>
        <p:spPr>
          <a:xfrm>
            <a:off x="228600" y="0"/>
            <a:ext cx="11734799" cy="6858000"/>
          </a:xfrm>
        </p:spPr>
      </p:pic>
      <p:sp>
        <p:nvSpPr>
          <p:cNvPr id="5" name="Right Arrow 13"/>
          <p:cNvSpPr/>
          <p:nvPr/>
        </p:nvSpPr>
        <p:spPr bwMode="auto">
          <a:xfrm>
            <a:off x="4343400" y="762000"/>
            <a:ext cx="5433145" cy="838200"/>
          </a:xfrm>
          <a:prstGeom prst="cloudCallout">
            <a:avLst>
              <a:gd name="adj1" fmla="val -52348"/>
              <a:gd name="adj2" fmla="val 54235"/>
            </a:avLst>
          </a:prstGeom>
          <a:solidFill>
            <a:srgbClr val="FFC000"/>
          </a:solidFill>
          <a:ln>
            <a:solidFill>
              <a:srgbClr val="9900CC"/>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fontAlgn="auto" hangingPunct="1">
              <a:spcBef>
                <a:spcPct val="20000"/>
              </a:spcBef>
              <a:spcAft>
                <a:spcPts val="0"/>
              </a:spcAft>
              <a:defRPr/>
            </a:pPr>
            <a:r>
              <a:rPr lang="en-US" sz="2400" b="1" i="1" dirty="0" smtClean="0">
                <a:solidFill>
                  <a:srgbClr val="333399"/>
                </a:solidFill>
                <a:latin typeface="Times New Roman" panose="02020603050405020304" pitchFamily="18" charset="0"/>
                <a:cs typeface="Times New Roman" panose="02020603050405020304" pitchFamily="18" charset="0"/>
              </a:rPr>
              <a:t>Tình Huống </a:t>
            </a:r>
            <a:endParaRPr lang="en-US" sz="2400" b="1" i="1" dirty="0">
              <a:solidFill>
                <a:srgbClr val="333399"/>
              </a:solidFill>
              <a:latin typeface="Times New Roman" panose="02020603050405020304" pitchFamily="18" charset="0"/>
              <a:cs typeface="Times New Roman" panose="02020603050405020304" pitchFamily="18" charset="0"/>
            </a:endParaRPr>
          </a:p>
        </p:txBody>
      </p:sp>
      <p:sp>
        <p:nvSpPr>
          <p:cNvPr id="6" name="Rectangle 1"/>
          <p:cNvSpPr>
            <a:spLocks noChangeArrowheads="1"/>
          </p:cNvSpPr>
          <p:nvPr/>
        </p:nvSpPr>
        <p:spPr bwMode="auto">
          <a:xfrm>
            <a:off x="304800" y="2895600"/>
            <a:ext cx="109728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TH1 </a:t>
            </a: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Em hứa với bạn cùng đi hái trộm quả trong vườn nhà khác. Sau đó em hiểu ra việc đó là sai .Khi đó, em sẽ làm gì?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+TH2 : Em hứa cùng bạn trốn học đi chơi điện tử. Sau đó em hiểu ra việc đó là sai .Khi đó, em sẽ làm gì?</a:t>
            </a:r>
            <a:endParaRPr kumimoji="0" lang="en-US"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 name="Text Box 3"/>
          <p:cNvSpPr txBox="1">
            <a:spLocks noChangeArrowheads="1"/>
          </p:cNvSpPr>
          <p:nvPr/>
        </p:nvSpPr>
        <p:spPr bwMode="auto">
          <a:xfrm>
            <a:off x="1371600" y="5715000"/>
            <a:ext cx="8534400" cy="646986"/>
          </a:xfrm>
          <a:prstGeom prst="flowChartAlternateProcess">
            <a:avLst/>
          </a:prstGeom>
          <a:solidFill>
            <a:srgbClr val="FFFF99"/>
          </a:solidFill>
          <a:ln>
            <a:noFill/>
          </a:ln>
          <a:effectLst/>
          <a:scene3d>
            <a:camera prst="orthographicFront"/>
            <a:lightRig rig="threePt" dir="t"/>
          </a:scene3d>
          <a:sp3d>
            <a:bevelT/>
          </a:sp3d>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fontAlgn="auto" hangingPunct="1">
              <a:spcBef>
                <a:spcPts val="0"/>
              </a:spcBef>
              <a:spcAft>
                <a:spcPts val="0"/>
              </a:spcAft>
              <a:defRPr/>
            </a:pPr>
            <a:r>
              <a:rPr lang="en-US" sz="3200" b="1" dirty="0" err="1" smtClean="0">
                <a:solidFill>
                  <a:srgbClr val="FF0000"/>
                </a:solidFill>
                <a:latin typeface="Times New Roman" panose="02020603050405020304" pitchFamily="18" charset="0"/>
                <a:cs typeface="Times New Roman" panose="02020603050405020304" pitchFamily="18" charset="0"/>
              </a:rPr>
              <a:t>Hãy</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thảo</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luận</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và</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đóng</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vai</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tình</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huống</a:t>
            </a:r>
            <a:r>
              <a:rPr lang="en-US" sz="3200" b="1" dirty="0" smtClean="0">
                <a:solidFill>
                  <a:srgbClr val="FF0000"/>
                </a:solidFill>
                <a:latin typeface="Times New Roman" panose="02020603050405020304" pitchFamily="18" charset="0"/>
                <a:cs typeface="Times New Roman" panose="02020603050405020304" pitchFamily="18" charset="0"/>
              </a:rPr>
              <a:t> </a:t>
            </a:r>
            <a:r>
              <a:rPr lang="en-US" sz="3200" b="1" dirty="0" err="1" smtClean="0">
                <a:solidFill>
                  <a:srgbClr val="FF0000"/>
                </a:solidFill>
                <a:latin typeface="Times New Roman" panose="02020603050405020304" pitchFamily="18" charset="0"/>
                <a:cs typeface="Times New Roman" panose="02020603050405020304" pitchFamily="18" charset="0"/>
              </a:rPr>
              <a:t>trên</a:t>
            </a:r>
            <a:r>
              <a:rPr lang="en-US" sz="3200" b="1" dirty="0" smtClean="0">
                <a:solidFill>
                  <a:srgbClr val="FF0000"/>
                </a:solidFill>
                <a:latin typeface="Times New Roman" panose="02020603050405020304" pitchFamily="18" charset="0"/>
                <a:cs typeface="Times New Roman" panose="02020603050405020304" pitchFamily="18" charset="0"/>
              </a:rPr>
              <a:t>.</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33400" y="533400"/>
            <a:ext cx="3124200" cy="830997"/>
          </a:xfrm>
          <a:prstGeom prst="rect">
            <a:avLst/>
          </a:prstGeom>
          <a:noFill/>
        </p:spPr>
        <p:txBody>
          <a:bodyPr wrap="square" rtlCol="0">
            <a:spAutoFit/>
          </a:bodyPr>
          <a:lstStyle/>
          <a:p>
            <a:r>
              <a:rPr lang="en-US" sz="2400" b="1" dirty="0" err="1" smtClean="0">
                <a:latin typeface="Times New Roman" pitchFamily="18" charset="0"/>
                <a:cs typeface="Times New Roman" pitchFamily="18" charset="0"/>
              </a:rPr>
              <a:t>Thời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gian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thảo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luận</a:t>
            </a:r>
            <a:r>
              <a:rPr lang="en-US" sz="2400" b="1" dirty="0" smtClean="0">
                <a:latin typeface="Times New Roman" pitchFamily="18" charset="0"/>
                <a:cs typeface="Times New Roman" pitchFamily="18" charset="0"/>
              </a:rPr>
              <a:t> : 2 </a:t>
            </a:r>
            <a:r>
              <a:rPr lang="en-US" sz="2400" b="1" dirty="0" err="1" smtClean="0">
                <a:latin typeface="Times New Roman" pitchFamily="18" charset="0"/>
                <a:cs typeface="Times New Roman" pitchFamily="18" charset="0"/>
              </a:rPr>
              <a:t>phút</a:t>
            </a:r>
            <a:endParaRPr lang="en-US" sz="24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Scale>
                                      <p:cBhvr>
                                        <p:cTn id="7" dur="1000" decel="50000" fill="hold">
                                          <p:stCondLst>
                                            <p:cond delay="0"/>
                                          </p:stCondLst>
                                        </p:cTn>
                                        <p:tgtEl>
                                          <p:spTgt spid="6">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6">
                                            <p:txEl>
                                              <p:pRg st="0" end="0"/>
                                            </p:txEl>
                                          </p:spTgt>
                                        </p:tgtEl>
                                        <p:attrNameLst>
                                          <p:attrName>ppt_x</p:attrName>
                                          <p:attrName>ppt_y</p:attrName>
                                        </p:attrNameLst>
                                      </p:cBhvr>
                                    </p:animMotion>
                                    <p:animEffect transition="in" filter="fade">
                                      <p:cBhvr>
                                        <p:cTn id="9" dur="1000"/>
                                        <p:tgtEl>
                                          <p:spTgt spid="6">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Scale>
                                      <p:cBhvr>
                                        <p:cTn id="12" dur="1000" decel="50000" fill="hold">
                                          <p:stCondLst>
                                            <p:cond delay="0"/>
                                          </p:stCondLst>
                                        </p:cTn>
                                        <p:tgtEl>
                                          <p:spTgt spid="6">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6">
                                            <p:txEl>
                                              <p:pRg st="2" end="2"/>
                                            </p:txEl>
                                          </p:spTgt>
                                        </p:tgtEl>
                                        <p:attrNameLst>
                                          <p:attrName>ppt_x</p:attrName>
                                          <p:attrName>ppt_y</p:attrName>
                                        </p:attrNameLst>
                                      </p:cBhvr>
                                    </p:animMotion>
                                    <p:animEffect transition="in" filter="fade">
                                      <p:cBhvr>
                                        <p:cTn id="14"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18-1-1396500298733.jpg"/>
          <p:cNvPicPr>
            <a:picLocks noGrp="1" noChangeAspect="1"/>
          </p:cNvPicPr>
          <p:nvPr>
            <p:ph idx="1"/>
          </p:nvPr>
        </p:nvPicPr>
        <p:blipFill>
          <a:blip r:embed="rId2" cstate="print"/>
          <a:stretch>
            <a:fillRect/>
          </a:stretch>
        </p:blipFill>
        <p:spPr>
          <a:xfrm>
            <a:off x="152400" y="0"/>
            <a:ext cx="12039600" cy="6858000"/>
          </a:xfrm>
        </p:spPr>
      </p:pic>
      <p:pic>
        <p:nvPicPr>
          <p:cNvPr id="5" name="Picture 24" descr="Digit 180"/>
          <p:cNvPicPr>
            <a:picLocks noChangeAspect="1" noChangeArrowheads="1" noCrop="1"/>
          </p:cNvPicPr>
          <p:nvPr/>
        </p:nvPicPr>
        <p:blipFill>
          <a:blip r:embed="rId3"/>
          <a:srcRect/>
          <a:stretch>
            <a:fillRect/>
          </a:stretch>
        </p:blipFill>
        <p:spPr bwMode="auto">
          <a:xfrm>
            <a:off x="8839200" y="304800"/>
            <a:ext cx="2057400" cy="1130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1026" name="Picture 2" descr="Kết quả hình ảnh cho QUÁN GAME"/>
          <p:cNvPicPr>
            <a:picLocks noGrp="1" noChangeAspect="1" noChangeArrowheads="1"/>
          </p:cNvPicPr>
          <p:nvPr>
            <p:ph idx="1"/>
          </p:nvPr>
        </p:nvPicPr>
        <p:blipFill>
          <a:blip r:embed="rId2"/>
          <a:srcRect/>
          <a:stretch>
            <a:fillRect/>
          </a:stretch>
        </p:blipFill>
        <p:spPr bwMode="auto">
          <a:xfrm>
            <a:off x="838200" y="0"/>
            <a:ext cx="10515600" cy="6858000"/>
          </a:xfrm>
          <a:prstGeom prst="rect">
            <a:avLst/>
          </a:prstGeom>
          <a:noFill/>
        </p:spPr>
      </p:pic>
      <p:pic>
        <p:nvPicPr>
          <p:cNvPr id="5" name="Picture 24" descr="Digit 180"/>
          <p:cNvPicPr>
            <a:picLocks noChangeAspect="1" noChangeArrowheads="1" noCrop="1"/>
          </p:cNvPicPr>
          <p:nvPr/>
        </p:nvPicPr>
        <p:blipFill>
          <a:blip r:embed="rId3"/>
          <a:srcRect/>
          <a:stretch>
            <a:fillRect/>
          </a:stretch>
        </p:blipFill>
        <p:spPr bwMode="auto">
          <a:xfrm>
            <a:off x="9753600" y="0"/>
            <a:ext cx="2057400" cy="1130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edg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2&quot;/&gt;&lt;property id=&quot;20307&quot; value=&quot;293&quot;/&gt;&lt;/object&gt;&lt;object type=&quot;3&quot; unique_id=&quot;10004&quot;&gt;&lt;property id=&quot;20148&quot; value=&quot;5&quot;/&gt;&lt;property id=&quot;20300&quot; value=&quot;Slide 3&quot;/&gt;&lt;property id=&quot;20307&quot; value=&quot;258&quot;/&gt;&lt;/object&gt;&lt;object type=&quot;3&quot; unique_id=&quot;10005&quot;&gt;&lt;property id=&quot;20148&quot; value=&quot;5&quot;/&gt;&lt;property id=&quot;20300&quot; value=&quot;Slide 4&quot;/&gt;&lt;property id=&quot;20307&quot; value=&quot;291&quot;/&gt;&lt;/object&gt;&lt;object type=&quot;3&quot; unique_id=&quot;10006&quot;&gt;&lt;property id=&quot;20148&quot; value=&quot;5&quot;/&gt;&lt;property id=&quot;20300&quot; value=&quot;Slide 5&quot;/&gt;&lt;property id=&quot;20307&quot; value=&quot;260&quot;/&gt;&lt;/object&gt;&lt;object type=&quot;3&quot; unique_id=&quot;10007&quot;&gt;&lt;property id=&quot;20148&quot; value=&quot;5&quot;/&gt;&lt;property id=&quot;20300&quot; value=&quot;Slide 6&quot;/&gt;&lt;property id=&quot;20307&quot; value=&quot;280&quot;/&gt;&lt;/object&gt;&lt;object type=&quot;3&quot; unique_id=&quot;10008&quot;&gt;&lt;property id=&quot;20148&quot; value=&quot;5&quot;/&gt;&lt;property id=&quot;20300&quot; value=&quot;Slide 7&quot;/&gt;&lt;property id=&quot;20307&quot; value=&quot;295&quot;/&gt;&lt;/object&gt;&lt;object type=&quot;3&quot; unique_id=&quot;10009&quot;&gt;&lt;property id=&quot;20148&quot; value=&quot;5&quot;/&gt;&lt;property id=&quot;20300&quot; value=&quot;Slide 8&quot;/&gt;&lt;property id=&quot;20307&quot; value=&quot;296&quot;/&gt;&lt;/object&gt;&lt;object type=&quot;3&quot; unique_id=&quot;10010&quot;&gt;&lt;property id=&quot;20148&quot; value=&quot;5&quot;/&gt;&lt;property id=&quot;20300&quot; value=&quot;Slide 9&quot;/&gt;&lt;property id=&quot;20307&quot; value=&quot;292&quot;/&gt;&lt;/object&gt;&lt;object type=&quot;3&quot; unique_id=&quot;10011&quot;&gt;&lt;property id=&quot;20148&quot; value=&quot;5&quot;/&gt;&lt;property id=&quot;20300&quot; value=&quot;Slide 10&quot;/&gt;&lt;property id=&quot;20307&quot; value=&quot;294&quot;/&gt;&lt;/object&gt;&lt;object type=&quot;3&quot; unique_id=&quot;10012&quot;&gt;&lt;property id=&quot;20148&quot; value=&quot;5&quot;/&gt;&lt;property id=&quot;20300&quot; value=&quot;Slide 11&quot;/&gt;&lt;property id=&quot;20307&quot; value=&quot;284&quot;/&gt;&lt;/object&gt;&lt;object type=&quot;3&quot; unique_id=&quot;10013&quot;&gt;&lt;property id=&quot;20148&quot; value=&quot;5&quot;/&gt;&lt;property id=&quot;20300&quot; value=&quot;Slide 12&quot;/&gt;&lt;property id=&quot;20307&quot; value=&quot;286&quot;/&gt;&lt;/object&gt;&lt;object type=&quot;3&quot; unique_id=&quot;10014&quot;&gt;&lt;property id=&quot;20148&quot; value=&quot;5&quot;/&gt;&lt;property id=&quot;20300&quot; value=&quot;Slide 13&quot;/&gt;&lt;property id=&quot;20307&quot; value=&quot;287&quot;/&gt;&lt;/object&gt;&lt;object type=&quot;3&quot; unique_id=&quot;10015&quot;&gt;&lt;property id=&quot;20148&quot; value=&quot;5&quot;/&gt;&lt;property id=&quot;20300&quot; value=&quot;Slide 14&quot;/&gt;&lt;property id=&quot;20307&quot; value=&quot;297&quot;/&gt;&lt;/object&gt;&lt;object type=&quot;3&quot; unique_id=&quot;10017&quot;&gt;&lt;property id=&quot;20148&quot; value=&quot;5&quot;/&gt;&lt;property id=&quot;20300&quot; value=&quot;Slide 15&quot;/&gt;&lt;property id=&quot;20307&quot; value=&quot;273&quot;/&gt;&lt;/object&gt;&lt;object type=&quot;3&quot; unique_id=&quot;10106&quot;&gt;&lt;property id=&quot;20148&quot; value=&quot;5&quot;/&gt;&lt;property id=&quot;20300&quot; value=&quot;Slide 1&quot;/&gt;&lt;property id=&quot;20307&quot; value=&quot;298&quot;/&gt;&lt;/object&gt;&lt;/object&gt;&lt;object type=&quot;8&quot; unique_id=&quot;10034&quot;&gt;&lt;/object&gt;&lt;/object&gt;&lt;/database&gt;"/>
  <p:tag name="SECTOMILLISECCONVERTED" val="1"/>
</p:tagLst>
</file>

<file path=ppt/theme/theme1.xml><?xml version="1.0" encoding="utf-8"?>
<a:theme xmlns:a="http://schemas.openxmlformats.org/drawingml/2006/main" name="pịt pị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ịt" id="{405ED9FA-E398-4000-B0A0-6327B8239BF5}" vid="{6B713224-C3A9-40CD-A66B-54E9C1436F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176</TotalTime>
  <Words>460</Words>
  <Application>Microsoft Office PowerPoint</Application>
  <PresentationFormat>Custom</PresentationFormat>
  <Paragraphs>46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pịt pịt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user</cp:lastModifiedBy>
  <cp:revision>32</cp:revision>
  <dcterms:modified xsi:type="dcterms:W3CDTF">2020-09-17T02:18:43Z</dcterms:modified>
</cp:coreProperties>
</file>