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88" r:id="rId2"/>
    <p:sldId id="283" r:id="rId3"/>
    <p:sldId id="301" r:id="rId4"/>
    <p:sldId id="314" r:id="rId5"/>
    <p:sldId id="275" r:id="rId6"/>
    <p:sldId id="279" r:id="rId7"/>
    <p:sldId id="276" r:id="rId8"/>
    <p:sldId id="274" r:id="rId9"/>
    <p:sldId id="311" r:id="rId10"/>
    <p:sldId id="305" r:id="rId11"/>
    <p:sldId id="304" r:id="rId12"/>
    <p:sldId id="306" r:id="rId13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66"/>
    <a:srgbClr val="0066FF"/>
    <a:srgbClr val="CCFFFF"/>
    <a:srgbClr val="CC00CC"/>
    <a:srgbClr val="FF00FF"/>
    <a:srgbClr val="FFFFCC"/>
    <a:srgbClr val="808000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png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png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png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8A0FA98-DE5F-4070-9027-2D97CBB2491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D41F366-CD93-4292-A16D-62F52179EC6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1C303FD-04A7-4690-A660-109774F7AFC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4C65E9D-51D7-4483-A95B-E646A9A2434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57200" y="3938588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093C3C2-E35C-4BE1-83DA-E2C78483954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2577BFC-3B09-42D1-948F-9138CF3A976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07BD5EC-B89A-4E54-8583-56B75DF7C54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B18DEF3-5E9A-42DC-9900-EBE0EF210CC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7FA898E-D634-43AD-AAE5-D87CB9BF99E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647534C-9D0F-4C9F-BEF8-61F238B09F0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36C741F-54FA-4EAB-AB19-A4E8F3C33BD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21F0B6-B466-4632-BBA3-B70CA538444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2914B2-A9ED-42E3-BA64-BFCAD182D32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82887DB7-DEF8-44AC-B63E-B98B9839C85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4" Type="http://schemas.openxmlformats.org/officeDocument/2006/relationships/slide" Target="slide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4" Type="http://schemas.openxmlformats.org/officeDocument/2006/relationships/slide" Target="slide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4" Type="http://schemas.openxmlformats.org/officeDocument/2006/relationships/slide" Target="slide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slide" Target="slide8.xm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slide" Target="slide7.xml"/><Relationship Id="rId5" Type="http://schemas.openxmlformats.org/officeDocument/2006/relationships/slide" Target="slide6.xml"/><Relationship Id="rId4" Type="http://schemas.openxmlformats.org/officeDocument/2006/relationships/slide" Target="slide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2" Type="http://schemas.openxmlformats.org/officeDocument/2006/relationships/slideLayout" Target="../slideLayouts/slideLayout4.xml"/><Relationship Id="rId1" Type="http://schemas.openxmlformats.org/officeDocument/2006/relationships/video" Target="file:///D:\Tu%20lieu%20cua%20hong\101_SONY\MOV00003.MPG" TargetMode="Externa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7" Type="http://schemas.openxmlformats.org/officeDocument/2006/relationships/slide" Target="slide6.xml"/><Relationship Id="rId2" Type="http://schemas.openxmlformats.org/officeDocument/2006/relationships/audio" Target="file:///F:\3VetChanTronTrenCat.mp3" TargetMode="External"/><Relationship Id="rId1" Type="http://schemas.openxmlformats.org/officeDocument/2006/relationships/tags" Target="../tags/tag2.xml"/><Relationship Id="rId6" Type="http://schemas.openxmlformats.org/officeDocument/2006/relationships/image" Target="../media/image10.pn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slide" Target="slide9.xml"/><Relationship Id="rId5" Type="http://schemas.openxmlformats.org/officeDocument/2006/relationships/image" Target="../media/image11.png"/><Relationship Id="rId4" Type="http://schemas.openxmlformats.org/officeDocument/2006/relationships/oleObject" Target="../embeddings/oleObject1.bin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slide" Target="slide10.xml"/><Relationship Id="rId5" Type="http://schemas.openxmlformats.org/officeDocument/2006/relationships/image" Target="../media/image12.png"/><Relationship Id="rId4" Type="http://schemas.openxmlformats.org/officeDocument/2006/relationships/oleObject" Target="../embeddings/oleObject2.bin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slide" Target="slide11.xml"/><Relationship Id="rId5" Type="http://schemas.openxmlformats.org/officeDocument/2006/relationships/image" Target="../media/image13.png"/><Relationship Id="rId4" Type="http://schemas.openxmlformats.org/officeDocument/2006/relationships/oleObject" Target="../embeddings/oleObject3.bin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4.vml"/><Relationship Id="rId6" Type="http://schemas.openxmlformats.org/officeDocument/2006/relationships/slide" Target="slide12.xml"/><Relationship Id="rId5" Type="http://schemas.openxmlformats.org/officeDocument/2006/relationships/image" Target="../media/image14.png"/><Relationship Id="rId4" Type="http://schemas.openxmlformats.org/officeDocument/2006/relationships/oleObject" Target="../embeddings/oleObject4.bin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4" Type="http://schemas.openxmlformats.org/officeDocument/2006/relationships/slide" Target="slide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3" descr="BD21370_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/>
          <a:srcRect/>
          <a:stretch>
            <a:fillRect/>
          </a:stretch>
        </p:blipFill>
        <p:spPr>
          <a:xfrm>
            <a:off x="0" y="0"/>
            <a:ext cx="9144000" cy="1066800"/>
          </a:xfrm>
          <a:noFill/>
        </p:spPr>
      </p:pic>
      <p:pic>
        <p:nvPicPr>
          <p:cNvPr id="6147" name="Picture 4" descr="BD21370_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3"/>
          <a:srcRect/>
          <a:stretch>
            <a:fillRect/>
          </a:stretch>
        </p:blipFill>
        <p:spPr>
          <a:xfrm>
            <a:off x="0" y="6019800"/>
            <a:ext cx="9144000" cy="838200"/>
          </a:xfrm>
          <a:noFill/>
        </p:spPr>
      </p:pic>
      <p:sp>
        <p:nvSpPr>
          <p:cNvPr id="5125" name="WordArt 5"/>
          <p:cNvSpPr>
            <a:spLocks noChangeArrowheads="1" noChangeShapeType="1" noTextEdit="1"/>
          </p:cNvSpPr>
          <p:nvPr/>
        </p:nvSpPr>
        <p:spPr bwMode="auto">
          <a:xfrm>
            <a:off x="762000" y="3200400"/>
            <a:ext cx="7620000" cy="609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3200" b="1" kern="10" dirty="0">
                <a:ln w="12700">
                  <a:solidFill>
                    <a:srgbClr val="00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Arial"/>
                <a:cs typeface="Arial"/>
              </a:rPr>
              <a:t>Biết ơn thương binh, liệt sĩ (Tiết </a:t>
            </a:r>
            <a:r>
              <a:rPr lang="en-US" sz="3200" b="1" kern="10" dirty="0" smtClean="0">
                <a:ln w="12700">
                  <a:solidFill>
                    <a:srgbClr val="00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Arial"/>
                <a:cs typeface="Arial"/>
              </a:rPr>
              <a:t>1</a:t>
            </a:r>
            <a:r>
              <a:rPr lang="vi-VN" sz="3200" b="1" kern="10" dirty="0" smtClean="0">
                <a:ln w="12700">
                  <a:solidFill>
                    <a:srgbClr val="00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Arial"/>
                <a:cs typeface="Arial"/>
              </a:rPr>
              <a:t>)</a:t>
            </a:r>
            <a:endParaRPr lang="en-US" sz="3200" b="1" kern="10" dirty="0">
              <a:ln w="12700">
                <a:solidFill>
                  <a:srgbClr val="00FF00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45791" dir="2021404" algn="ctr" rotWithShape="0">
                  <a:srgbClr val="9999FF"/>
                </a:outerShdw>
              </a:effectLst>
              <a:latin typeface="Arial"/>
              <a:cs typeface="Arial"/>
            </a:endParaRPr>
          </a:p>
        </p:txBody>
      </p:sp>
      <p:sp>
        <p:nvSpPr>
          <p:cNvPr id="6149" name="Text Box 11"/>
          <p:cNvSpPr txBox="1">
            <a:spLocks noChangeArrowheads="1"/>
          </p:cNvSpPr>
          <p:nvPr/>
        </p:nvSpPr>
        <p:spPr bwMode="auto">
          <a:xfrm>
            <a:off x="2438400" y="609600"/>
            <a:ext cx="5105400" cy="1616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000" b="1">
                <a:solidFill>
                  <a:srgbClr val="0000FF"/>
                </a:solidFill>
              </a:rPr>
              <a:t>ĐẠO ĐỨC </a:t>
            </a:r>
          </a:p>
          <a:p>
            <a:pPr algn="ctr">
              <a:spcBef>
                <a:spcPct val="50000"/>
              </a:spcBef>
            </a:pPr>
            <a:r>
              <a:rPr lang="en-US" sz="4000" b="1">
                <a:solidFill>
                  <a:srgbClr val="0000FF"/>
                </a:solidFill>
              </a:rPr>
              <a:t>LỚP 3</a:t>
            </a:r>
          </a:p>
        </p:txBody>
      </p:sp>
    </p:spTree>
    <p:custDataLst>
      <p:tags r:id="rId1"/>
    </p:custDataLst>
  </p:cSld>
  <p:clrMapOvr>
    <a:masterClrMapping/>
  </p:clrMapOvr>
  <p:transition advTm="114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1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1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5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4" descr="vts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876800" y="685800"/>
            <a:ext cx="4038600" cy="4419600"/>
          </a:xfrm>
          <a:prstGeom prst="rect">
            <a:avLst/>
          </a:prstGeom>
          <a:noFill/>
          <a:ln w="28575">
            <a:solidFill>
              <a:srgbClr val="FF0066"/>
            </a:solidFill>
            <a:miter lim="800000"/>
            <a:headEnd/>
            <a:tailEnd/>
          </a:ln>
        </p:spPr>
      </p:pic>
      <p:pic>
        <p:nvPicPr>
          <p:cNvPr id="11267" name="Picture 5" descr="vothi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8600" y="685800"/>
            <a:ext cx="4471988" cy="4419600"/>
          </a:xfrm>
          <a:prstGeom prst="rect">
            <a:avLst/>
          </a:prstGeom>
          <a:noFill/>
          <a:ln w="28575">
            <a:solidFill>
              <a:srgbClr val="FF0066"/>
            </a:solidFill>
            <a:miter lim="800000"/>
            <a:headEnd/>
            <a:tailEnd/>
          </a:ln>
        </p:spPr>
      </p:pic>
      <p:sp>
        <p:nvSpPr>
          <p:cNvPr id="11268" name="Text Box 6"/>
          <p:cNvSpPr txBox="1">
            <a:spLocks noChangeArrowheads="1"/>
          </p:cNvSpPr>
          <p:nvPr/>
        </p:nvSpPr>
        <p:spPr bwMode="auto">
          <a:xfrm>
            <a:off x="2076450" y="5384800"/>
            <a:ext cx="5181600" cy="1169988"/>
          </a:xfrm>
          <a:prstGeom prst="rect">
            <a:avLst/>
          </a:prstGeom>
          <a:noFill/>
          <a:ln w="9525">
            <a:solidFill>
              <a:srgbClr val="FF0066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 b="1"/>
              <a:t>Mộ và t</a:t>
            </a:r>
            <a:r>
              <a:rPr lang="vi-VN" sz="2800" b="1"/>
              <a:t>ư</a:t>
            </a:r>
            <a:r>
              <a:rPr lang="en-US" sz="2800" b="1"/>
              <a:t>ợng </a:t>
            </a:r>
            <a:r>
              <a:rPr lang="vi-VN" sz="2800" b="1"/>
              <a:t>đ</a:t>
            </a:r>
            <a:r>
              <a:rPr lang="en-US" sz="2800" b="1"/>
              <a:t>ài Võ Thị Sáu</a:t>
            </a:r>
          </a:p>
          <a:p>
            <a:pPr algn="ctr">
              <a:spcBef>
                <a:spcPct val="50000"/>
              </a:spcBef>
            </a:pPr>
            <a:r>
              <a:rPr lang="en-US" sz="2800" b="1"/>
              <a:t>(1935 – 1952)</a:t>
            </a:r>
          </a:p>
        </p:txBody>
      </p:sp>
      <p:sp>
        <p:nvSpPr>
          <p:cNvPr id="11269" name="AutoShape 7">
            <a:hlinkClick r:id="rId4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304800" y="4724400"/>
            <a:ext cx="457200" cy="381000"/>
          </a:xfrm>
          <a:prstGeom prst="actionButtonBackPrevious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 sz="1600"/>
          </a:p>
        </p:txBody>
      </p:sp>
    </p:spTree>
  </p:cSld>
  <p:clrMapOvr>
    <a:masterClrMapping/>
  </p:clrMapOvr>
  <p:transition advTm="2813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4" descr="kd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3350" y="381000"/>
            <a:ext cx="4114800" cy="4648200"/>
          </a:xfrm>
          <a:prstGeom prst="rect">
            <a:avLst/>
          </a:prstGeom>
          <a:noFill/>
          <a:ln w="28575">
            <a:solidFill>
              <a:srgbClr val="FF0066"/>
            </a:solidFill>
            <a:miter lim="800000"/>
            <a:headEnd/>
            <a:tailEnd/>
          </a:ln>
        </p:spPr>
      </p:pic>
      <p:pic>
        <p:nvPicPr>
          <p:cNvPr id="12291" name="Picture 5" descr="viewanh_t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00550" y="381000"/>
            <a:ext cx="4648200" cy="4648200"/>
          </a:xfrm>
          <a:prstGeom prst="rect">
            <a:avLst/>
          </a:prstGeom>
          <a:noFill/>
          <a:ln w="28575">
            <a:solidFill>
              <a:srgbClr val="FF0066"/>
            </a:solidFill>
            <a:miter lim="800000"/>
            <a:headEnd/>
            <a:tailEnd/>
          </a:ln>
        </p:spPr>
      </p:pic>
      <p:sp>
        <p:nvSpPr>
          <p:cNvPr id="12292" name="Text Box 6"/>
          <p:cNvSpPr txBox="1">
            <a:spLocks noChangeArrowheads="1"/>
          </p:cNvSpPr>
          <p:nvPr/>
        </p:nvSpPr>
        <p:spPr bwMode="auto">
          <a:xfrm>
            <a:off x="2209800" y="5276850"/>
            <a:ext cx="5181600" cy="1169988"/>
          </a:xfrm>
          <a:prstGeom prst="rect">
            <a:avLst/>
          </a:prstGeom>
          <a:noFill/>
          <a:ln w="9525">
            <a:solidFill>
              <a:srgbClr val="FF0066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 b="1"/>
              <a:t>Mộ và t</a:t>
            </a:r>
            <a:r>
              <a:rPr lang="vi-VN" sz="2800" b="1"/>
              <a:t>ư</a:t>
            </a:r>
            <a:r>
              <a:rPr lang="en-US" sz="2800" b="1"/>
              <a:t>ợng </a:t>
            </a:r>
            <a:r>
              <a:rPr lang="vi-VN" sz="2800" b="1"/>
              <a:t>đ</a:t>
            </a:r>
            <a:r>
              <a:rPr lang="en-US" sz="2800" b="1"/>
              <a:t>ài Kim Đồng</a:t>
            </a:r>
          </a:p>
          <a:p>
            <a:pPr algn="ctr">
              <a:spcBef>
                <a:spcPct val="50000"/>
              </a:spcBef>
            </a:pPr>
            <a:r>
              <a:rPr lang="en-US" sz="2800" b="1"/>
              <a:t>(1928 – 1943)</a:t>
            </a:r>
          </a:p>
        </p:txBody>
      </p:sp>
      <p:sp>
        <p:nvSpPr>
          <p:cNvPr id="12293" name="AutoShape 7">
            <a:hlinkClick r:id="rId4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171450" y="4648200"/>
            <a:ext cx="609600" cy="381000"/>
          </a:xfrm>
          <a:prstGeom prst="actionButtonBackPrevious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 sz="1600"/>
          </a:p>
        </p:txBody>
      </p:sp>
    </p:spTree>
  </p:cSld>
  <p:clrMapOvr>
    <a:masterClrMapping/>
  </p:clrMapOvr>
  <p:transition advTm="3047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6" descr="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876800" y="838200"/>
            <a:ext cx="4038600" cy="3733800"/>
          </a:xfrm>
          <a:prstGeom prst="rect">
            <a:avLst/>
          </a:prstGeom>
          <a:noFill/>
          <a:ln w="28575">
            <a:solidFill>
              <a:srgbClr val="FF0066"/>
            </a:solidFill>
            <a:miter lim="800000"/>
            <a:headEnd/>
            <a:tailEnd/>
          </a:ln>
        </p:spPr>
      </p:pic>
      <p:pic>
        <p:nvPicPr>
          <p:cNvPr id="13315" name="Picture 7" descr="qt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8600" y="838200"/>
            <a:ext cx="4495800" cy="3733800"/>
          </a:xfrm>
          <a:prstGeom prst="rect">
            <a:avLst/>
          </a:prstGeom>
          <a:noFill/>
          <a:ln w="28575">
            <a:solidFill>
              <a:srgbClr val="FF0066"/>
            </a:solidFill>
            <a:miter lim="800000"/>
            <a:headEnd/>
            <a:tailEnd/>
          </a:ln>
        </p:spPr>
      </p:pic>
      <p:sp>
        <p:nvSpPr>
          <p:cNvPr id="13316" name="Text Box 8"/>
          <p:cNvSpPr txBox="1">
            <a:spLocks noChangeArrowheads="1"/>
          </p:cNvSpPr>
          <p:nvPr/>
        </p:nvSpPr>
        <p:spPr bwMode="auto">
          <a:xfrm>
            <a:off x="381000" y="4953000"/>
            <a:ext cx="8343900" cy="1816100"/>
          </a:xfrm>
          <a:prstGeom prst="rect">
            <a:avLst/>
          </a:prstGeom>
          <a:noFill/>
          <a:ln w="9525">
            <a:solidFill>
              <a:srgbClr val="FF0066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200" b="1"/>
              <a:t>Trần Quốc Toản và “Lá cờ thêu sáu chữ vàng”</a:t>
            </a:r>
          </a:p>
          <a:p>
            <a:pPr algn="ctr">
              <a:spcBef>
                <a:spcPct val="50000"/>
              </a:spcBef>
            </a:pPr>
            <a:r>
              <a:rPr lang="en-US" sz="3200" b="1"/>
              <a:t>(1267 - 1285)</a:t>
            </a:r>
          </a:p>
        </p:txBody>
      </p:sp>
      <p:sp>
        <p:nvSpPr>
          <p:cNvPr id="13317" name="AutoShape 9">
            <a:hlinkClick r:id="rId4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304800" y="4114800"/>
            <a:ext cx="533400" cy="457200"/>
          </a:xfrm>
          <a:prstGeom prst="actionButtonBackPrevious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 advTm="1562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Biet on thuong binh liet si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304800" y="304800"/>
            <a:ext cx="8610600" cy="6248400"/>
          </a:xfrm>
          <a:solidFill>
            <a:srgbClr val="D60093"/>
          </a:solidFill>
          <a:ln w="57150" cmpd="thickThin">
            <a:solidFill>
              <a:srgbClr val="D60093"/>
            </a:solidFill>
          </a:ln>
        </p:spPr>
      </p:pic>
      <p:sp>
        <p:nvSpPr>
          <p:cNvPr id="7171" name="Text Box 4"/>
          <p:cNvSpPr txBox="1">
            <a:spLocks noChangeArrowheads="1"/>
          </p:cNvSpPr>
          <p:nvPr/>
        </p:nvSpPr>
        <p:spPr bwMode="auto">
          <a:xfrm>
            <a:off x="457200" y="6096000"/>
            <a:ext cx="4114800" cy="4572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b="1"/>
              <a:t>Kim Đồng</a:t>
            </a:r>
          </a:p>
        </p:txBody>
      </p:sp>
      <p:sp>
        <p:nvSpPr>
          <p:cNvPr id="7175" name="WordArt 7"/>
          <p:cNvSpPr>
            <a:spLocks noChangeArrowheads="1" noChangeShapeType="1" noTextEdit="1"/>
          </p:cNvSpPr>
          <p:nvPr/>
        </p:nvSpPr>
        <p:spPr bwMode="auto">
          <a:xfrm>
            <a:off x="2667000" y="1447800"/>
            <a:ext cx="2895600" cy="1295400"/>
          </a:xfrm>
          <a:prstGeom prst="rect">
            <a:avLst/>
          </a:prstGeom>
        </p:spPr>
        <p:txBody>
          <a:bodyPr wrap="none" fromWordArt="1">
            <a:prstTxWarp prst="textCascadeUp">
              <a:avLst>
                <a:gd name="adj" fmla="val 44444"/>
              </a:avLst>
            </a:prstTxWarp>
            <a:scene3d>
              <a:camera prst="legacyPerspectiveFront">
                <a:rot lat="20519994" lon="1080000" rev="0"/>
              </a:camera>
              <a:lightRig rig="legacyHarsh2" dir="b"/>
            </a:scene3d>
            <a:sp3d extrusionH="430200" prstMaterial="legacyMatte">
              <a:extrusionClr>
                <a:srgbClr val="FF6600"/>
              </a:extrusionClr>
            </a:sp3d>
          </a:bodyPr>
          <a:lstStyle/>
          <a:p>
            <a:pPr algn="ctr"/>
            <a:r>
              <a:rPr lang="en-US" sz="3600" b="1" kern="1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  <a:latin typeface="Arial"/>
                <a:cs typeface="Arial"/>
              </a:rPr>
              <a:t>Cuộc thi:</a:t>
            </a:r>
          </a:p>
        </p:txBody>
      </p:sp>
      <p:sp>
        <p:nvSpPr>
          <p:cNvPr id="7176" name="Text Box 8"/>
          <p:cNvSpPr txBox="1">
            <a:spLocks noChangeArrowheads="1"/>
          </p:cNvSpPr>
          <p:nvPr/>
        </p:nvSpPr>
        <p:spPr bwMode="auto">
          <a:xfrm>
            <a:off x="4114800" y="3086100"/>
            <a:ext cx="1219200" cy="1809750"/>
          </a:xfrm>
          <a:prstGeom prst="rect">
            <a:avLst/>
          </a:prstGeom>
          <a:solidFill>
            <a:srgbClr val="FFFFCC"/>
          </a:solidFill>
          <a:ln w="9525">
            <a:solidFill>
              <a:srgbClr val="FF0066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 b="1">
                <a:solidFill>
                  <a:srgbClr val="0000FF"/>
                </a:solidFill>
              </a:rPr>
              <a:t>THỬ TÀI HIỂU BIẾT</a:t>
            </a:r>
          </a:p>
        </p:txBody>
      </p:sp>
      <p:sp>
        <p:nvSpPr>
          <p:cNvPr id="7174" name="AutoShape 13">
            <a:hlinkClick r:id="rId4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38200" y="2667000"/>
            <a:ext cx="381000" cy="304800"/>
          </a:xfrm>
          <a:prstGeom prst="actionButtonForwardNex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" name="AutoShape 18">
            <a:hlinkClick r:id="rId5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229600" y="2590800"/>
            <a:ext cx="381000" cy="381000"/>
          </a:xfrm>
          <a:prstGeom prst="actionButtonForwardNex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" name="AutoShape 19">
            <a:hlinkClick r:id="rId6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38200" y="5715000"/>
            <a:ext cx="457200" cy="381000"/>
          </a:xfrm>
          <a:prstGeom prst="actionButtonForwardNex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177" name="AutoShape 20">
            <a:hlinkClick r:id="rId7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305800" y="5715000"/>
            <a:ext cx="381000" cy="304800"/>
          </a:xfrm>
          <a:prstGeom prst="actionButtonForwardNex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 advTm="984">
    <p:zoom dir="in"/>
    <p:sndAc>
      <p:stSnd>
        <p:snd r:embed="rId2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7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71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1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5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5" dur="500"/>
                                        <p:tgtEl>
                                          <p:spTgt spid="71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71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71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5" grpId="0" animBg="1"/>
      <p:bldP spid="7175" grpId="1" animBg="1"/>
      <p:bldP spid="7176" grpId="0" animBg="1"/>
      <p:bldP spid="7176" grpId="1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blipFill dpi="0" rotWithShape="0">
          <a:blip r:embed="rId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12" descr="2472008213509_2[1]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6200" y="76200"/>
            <a:ext cx="4800600" cy="3276600"/>
          </a:xfrm>
          <a:prstGeom prst="rect">
            <a:avLst/>
          </a:prstGeom>
          <a:noFill/>
          <a:ln w="57150" cmpd="thinThick">
            <a:solidFill>
              <a:srgbClr val="FF0066"/>
            </a:solidFill>
            <a:miter lim="800000"/>
            <a:headEnd/>
            <a:tailEnd/>
          </a:ln>
        </p:spPr>
      </p:pic>
      <p:pic>
        <p:nvPicPr>
          <p:cNvPr id="17424" name="MOV00003.MPG">
            <a:hlinkClick r:id="" action="ppaction://media"/>
          </p:cNvPr>
          <p:cNvPicPr>
            <a:picLocks noGrp="1" noRot="1" noChangeAspect="1" noChangeArrowheads="1"/>
          </p:cNvPicPr>
          <p:nvPr>
            <p:ph sz="half" idx="2"/>
            <a:videoFile r:link="rId1"/>
          </p:nvPr>
        </p:nvPicPr>
        <p:blipFill>
          <a:blip r:embed="rId5"/>
          <a:srcRect/>
          <a:stretch>
            <a:fillRect/>
          </a:stretch>
        </p:blipFill>
        <p:spPr>
          <a:xfrm>
            <a:off x="76200" y="3505200"/>
            <a:ext cx="4724400" cy="3276600"/>
          </a:xfrm>
          <a:ln w="57150" cmpd="thinThick">
            <a:solidFill>
              <a:srgbClr val="FF0066"/>
            </a:solidFill>
          </a:ln>
        </p:spPr>
      </p:pic>
      <p:pic>
        <p:nvPicPr>
          <p:cNvPr id="8196" name="Picture 18" descr="DSCN0171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933950" y="3587750"/>
            <a:ext cx="4191000" cy="3270250"/>
          </a:xfrm>
          <a:prstGeom prst="rect">
            <a:avLst/>
          </a:prstGeom>
          <a:noFill/>
          <a:ln w="57150" cmpd="thinThick">
            <a:solidFill>
              <a:srgbClr val="FF0066"/>
            </a:solidFill>
            <a:miter lim="800000"/>
            <a:headEnd/>
            <a:tailEnd/>
          </a:ln>
        </p:spPr>
      </p:pic>
      <p:pic>
        <p:nvPicPr>
          <p:cNvPr id="8197" name="Picture 19" descr="scan53d_resize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010150" y="76200"/>
            <a:ext cx="4114800" cy="3276600"/>
          </a:xfrm>
          <a:prstGeom prst="rect">
            <a:avLst/>
          </a:prstGeom>
          <a:noFill/>
          <a:ln w="57150" cmpd="thinThick">
            <a:solidFill>
              <a:srgbClr val="FF0066"/>
            </a:solidFill>
            <a:miter lim="800000"/>
            <a:headEnd/>
            <a:tailEnd/>
          </a:ln>
        </p:spPr>
      </p:pic>
    </p:spTree>
  </p:cSld>
  <p:clrMapOvr>
    <a:masterClrMapping/>
  </p:clrMapOvr>
  <p:transition advTm="547">
    <p:wipe dir="d"/>
  </p:transition>
  <p:timing>
    <p:tnLst>
      <p:par>
        <p:cTn id="1" dur="indefinite" restart="never" nodeType="tmRoot">
          <p:childTnLst>
            <p:video>
              <p:cMediaNode>
                <p:cTn id="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17424"/>
                </p:tgtEl>
              </p:cMediaNode>
            </p:vide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8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pic>
        <p:nvPicPr>
          <p:cNvPr id="47106" name="Picture 2" descr="1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/>
          <a:srcRect/>
          <a:stretch>
            <a:fillRect/>
          </a:stretch>
        </p:blipFill>
        <p:spPr>
          <a:xfrm>
            <a:off x="0" y="0"/>
            <a:ext cx="9144000" cy="6858000"/>
          </a:xfrm>
          <a:noFill/>
        </p:spPr>
      </p:pic>
      <p:pic>
        <p:nvPicPr>
          <p:cNvPr id="47110" name="Picture 6" descr="1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133600" y="685800"/>
            <a:ext cx="5105400" cy="5715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47111" name="3VetChanTronTrenCat.mp3">
            <a:hlinkClick r:id="" action="ppaction://media"/>
          </p:cNvPr>
          <p:cNvPicPr>
            <a:picLocks noGrp="1" noRot="1" noChangeAspect="1" noChangeArrowheads="1"/>
          </p:cNvPicPr>
          <p:nvPr>
            <p:ph sz="half" idx="1"/>
            <a:audioFile r:link="rId2"/>
          </p:nvPr>
        </p:nvPicPr>
        <p:blipFill>
          <a:blip r:embed="rId6"/>
          <a:srcRect/>
          <a:stretch>
            <a:fillRect/>
          </a:stretch>
        </p:blipFill>
        <p:spPr>
          <a:xfrm>
            <a:off x="2286000" y="914400"/>
            <a:ext cx="304800" cy="304800"/>
          </a:xfrm>
        </p:spPr>
      </p:pic>
      <p:sp>
        <p:nvSpPr>
          <p:cNvPr id="47114" name="Text Box 10"/>
          <p:cNvSpPr txBox="1">
            <a:spLocks noChangeArrowheads="1"/>
          </p:cNvSpPr>
          <p:nvPr/>
        </p:nvSpPr>
        <p:spPr bwMode="auto">
          <a:xfrm>
            <a:off x="2971800" y="838200"/>
            <a:ext cx="2895600" cy="39687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b="1"/>
              <a:t>Vết chân tròn trên cát</a:t>
            </a:r>
          </a:p>
        </p:txBody>
      </p:sp>
      <p:sp>
        <p:nvSpPr>
          <p:cNvPr id="9223" name="AutoShape 11">
            <a:hlinkClick r:id="rId7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457200" y="6096000"/>
            <a:ext cx="457200" cy="381000"/>
          </a:xfrm>
          <a:prstGeom prst="actionButtonBackPrevious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custDataLst>
      <p:tags r:id="rId1"/>
    </p:custDataLst>
  </p:cSld>
  <p:clrMapOvr>
    <a:masterClrMapping/>
  </p:clrMapOvr>
  <p:transition advTm="131671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47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47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47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7" dur="199725" fill="hold"/>
                                        <p:tgtEl>
                                          <p:spTgt spid="471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8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7111"/>
                </p:tgtEl>
              </p:cMediaNode>
            </p:audio>
          </p:childTnLst>
        </p:cTn>
      </p:par>
    </p:tnLst>
    <p:bldLst>
      <p:bldP spid="4711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26" name="Object 2"/>
          <p:cNvGraphicFramePr>
            <a:graphicFrameLocks noGrp="1" noChangeAspect="1"/>
          </p:cNvGraphicFramePr>
          <p:nvPr>
            <p:ph idx="1"/>
          </p:nvPr>
        </p:nvGraphicFramePr>
        <p:xfrm>
          <a:off x="1143000" y="381000"/>
          <a:ext cx="6781800" cy="6172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7" name="Bitmap Image" r:id="rId4" imgW="3247619" imgH="4038095" progId="Paint.Picture">
                  <p:embed/>
                </p:oleObj>
              </mc:Choice>
              <mc:Fallback>
                <p:oleObj name="Bitmap Image" r:id="rId4" imgW="3247619" imgH="4038095" progId="Paint.Picture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43000" y="381000"/>
                        <a:ext cx="6781800" cy="6172200"/>
                      </a:xfrm>
                      <a:prstGeom prst="rect">
                        <a:avLst/>
                      </a:prstGeom>
                      <a:noFill/>
                      <a:ln w="57150" cmpd="thinThick">
                        <a:solidFill>
                          <a:srgbClr val="FF0066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28" name="AutoShape 6">
            <a:hlinkClick r:id="rId6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1066800" y="5791200"/>
            <a:ext cx="457200" cy="381000"/>
          </a:xfrm>
          <a:prstGeom prst="actionButtonForwardNex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 advTm="891">
    <p:diamond/>
    <p:sndAc>
      <p:stSnd>
        <p:snd r:embed="rId3" name="camera.wav"/>
      </p:stSnd>
    </p:sndAc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050" name="Object 2"/>
          <p:cNvGraphicFramePr>
            <a:graphicFrameLocks noGrp="1" noChangeAspect="1"/>
          </p:cNvGraphicFramePr>
          <p:nvPr>
            <p:ph idx="1"/>
          </p:nvPr>
        </p:nvGraphicFramePr>
        <p:xfrm>
          <a:off x="1447800" y="381000"/>
          <a:ext cx="6172200" cy="6172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1" name="Bitmap Image" r:id="rId4" imgW="3296110" imgH="4019048" progId="Paint.Picture">
                  <p:embed/>
                </p:oleObj>
              </mc:Choice>
              <mc:Fallback>
                <p:oleObj name="Bitmap Image" r:id="rId4" imgW="3296110" imgH="4019048" progId="Paint.Picture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47800" y="381000"/>
                        <a:ext cx="6172200" cy="6172200"/>
                      </a:xfrm>
                      <a:prstGeom prst="rect">
                        <a:avLst/>
                      </a:prstGeom>
                      <a:noFill/>
                      <a:ln w="57150">
                        <a:solidFill>
                          <a:srgbClr val="FF0066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52" name="AutoShape 5">
            <a:hlinkClick r:id="rId6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1524000" y="5410200"/>
            <a:ext cx="609600" cy="381000"/>
          </a:xfrm>
          <a:prstGeom prst="actionButtonForwardNex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 advTm="828">
    <p:circle/>
    <p:sndAc>
      <p:stSnd>
        <p:snd r:embed="rId3" name="voltage.wav"/>
      </p:stSnd>
    </p:sndAc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074" name="Object 2"/>
          <p:cNvGraphicFramePr>
            <a:graphicFrameLocks noGrp="1" noChangeAspect="1"/>
          </p:cNvGraphicFramePr>
          <p:nvPr>
            <p:ph idx="1"/>
          </p:nvPr>
        </p:nvGraphicFramePr>
        <p:xfrm>
          <a:off x="1295400" y="304800"/>
          <a:ext cx="6400800" cy="5715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5" name="Bitmap Image" r:id="rId4" imgW="3247619" imgH="3543795" progId="Paint.Picture">
                  <p:embed/>
                </p:oleObj>
              </mc:Choice>
              <mc:Fallback>
                <p:oleObj name="Bitmap Image" r:id="rId4" imgW="3247619" imgH="3543795" progId="Paint.Picture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95400" y="304800"/>
                        <a:ext cx="6400800" cy="5715000"/>
                      </a:xfrm>
                      <a:prstGeom prst="rect">
                        <a:avLst/>
                      </a:prstGeom>
                      <a:noFill/>
                      <a:ln w="57150" cmpd="thinThick">
                        <a:solidFill>
                          <a:srgbClr val="FF0066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76" name="Rectangle 3"/>
          <p:cNvSpPr>
            <a:spLocks noGrp="1" noChangeArrowheads="1"/>
          </p:cNvSpPr>
          <p:nvPr>
            <p:ph type="title"/>
          </p:nvPr>
        </p:nvSpPr>
        <p:spPr>
          <a:xfrm>
            <a:off x="2133600" y="6019800"/>
            <a:ext cx="4953000" cy="838200"/>
          </a:xfrm>
        </p:spPr>
        <p:txBody>
          <a:bodyPr/>
          <a:lstStyle/>
          <a:p>
            <a:pPr eaLnBrk="1" hangingPunct="1"/>
            <a:r>
              <a:rPr lang="en-US" smtClean="0"/>
              <a:t>Kim Đồng</a:t>
            </a:r>
          </a:p>
        </p:txBody>
      </p:sp>
      <p:sp>
        <p:nvSpPr>
          <p:cNvPr id="3077" name="AutoShape 8">
            <a:hlinkClick r:id="rId6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1295400" y="5638800"/>
            <a:ext cx="533400" cy="381000"/>
          </a:xfrm>
          <a:prstGeom prst="actionButtonForwardNex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 advTm="1094">
    <p:wheel/>
    <p:sndAc>
      <p:stSnd>
        <p:snd r:embed="rId3" name="camera.wav"/>
      </p:stSnd>
    </p:sndAc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0" name="Rectangle 2"/>
          <p:cNvSpPr>
            <a:spLocks noGrp="1" noChangeArrowheads="1"/>
          </p:cNvSpPr>
          <p:nvPr>
            <p:ph type="title" sz="quarter"/>
          </p:nvPr>
        </p:nvSpPr>
        <p:spPr>
          <a:xfrm>
            <a:off x="0" y="5867400"/>
            <a:ext cx="8229600" cy="609600"/>
          </a:xfrm>
        </p:spPr>
        <p:txBody>
          <a:bodyPr/>
          <a:lstStyle/>
          <a:p>
            <a:pPr eaLnBrk="1" hangingPunct="1"/>
            <a:r>
              <a:rPr lang="en-US" sz="4000" smtClean="0"/>
              <a:t/>
            </a:r>
            <a:br>
              <a:rPr lang="en-US" sz="4000" smtClean="0"/>
            </a:br>
            <a:r>
              <a:rPr lang="en-US" sz="4000" smtClean="0"/>
              <a:t>Trần Quốc Toản</a:t>
            </a:r>
          </a:p>
        </p:txBody>
      </p:sp>
      <p:graphicFrame>
        <p:nvGraphicFramePr>
          <p:cNvPr id="4098" name="Object 3"/>
          <p:cNvGraphicFramePr>
            <a:graphicFrameLocks noGrp="1" noChangeAspect="1"/>
          </p:cNvGraphicFramePr>
          <p:nvPr>
            <p:ph sz="quarter" idx="4"/>
          </p:nvPr>
        </p:nvGraphicFramePr>
        <p:xfrm>
          <a:off x="1295400" y="228600"/>
          <a:ext cx="6324600" cy="5867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99" name="Bitmap Image" r:id="rId4" imgW="3266667" imgH="3552381" progId="Paint.Picture">
                  <p:embed/>
                </p:oleObj>
              </mc:Choice>
              <mc:Fallback>
                <p:oleObj name="Bitmap Image" r:id="rId4" imgW="3266667" imgH="3552381" progId="Paint.Picture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95400" y="228600"/>
                        <a:ext cx="6324600" cy="5867400"/>
                      </a:xfrm>
                      <a:prstGeom prst="rect">
                        <a:avLst/>
                      </a:prstGeom>
                      <a:noFill/>
                      <a:ln w="57150" cmpd="thinThick">
                        <a:solidFill>
                          <a:srgbClr val="FF0066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101" name="AutoShape 6">
            <a:hlinkClick r:id="rId6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1295400" y="5638800"/>
            <a:ext cx="533400" cy="381000"/>
          </a:xfrm>
          <a:prstGeom prst="actionButtonForwardNex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 advTm="1562">
    <p:wheel/>
    <p:sndAc>
      <p:stSnd>
        <p:snd r:embed="rId3" name="camera.wav"/>
      </p:stSnd>
    </p:sndAc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ltt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24400" y="609600"/>
            <a:ext cx="4191000" cy="4495800"/>
          </a:xfrm>
          <a:prstGeom prst="rect">
            <a:avLst/>
          </a:prstGeom>
          <a:noFill/>
          <a:ln w="28575">
            <a:solidFill>
              <a:srgbClr val="FF0066"/>
            </a:solidFill>
            <a:miter lim="800000"/>
            <a:headEnd/>
            <a:tailEnd/>
          </a:ln>
        </p:spPr>
      </p:pic>
      <p:pic>
        <p:nvPicPr>
          <p:cNvPr id="10243" name="Picture 3" descr="images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8600" y="609600"/>
            <a:ext cx="4267200" cy="4495800"/>
          </a:xfrm>
          <a:prstGeom prst="rect">
            <a:avLst/>
          </a:prstGeom>
          <a:noFill/>
          <a:ln w="28575">
            <a:solidFill>
              <a:srgbClr val="FF0066"/>
            </a:solidFill>
            <a:miter lim="800000"/>
            <a:headEnd/>
            <a:tailEnd/>
          </a:ln>
        </p:spPr>
      </p:pic>
      <p:sp>
        <p:nvSpPr>
          <p:cNvPr id="10244" name="Text Box 4"/>
          <p:cNvSpPr txBox="1">
            <a:spLocks noChangeArrowheads="1"/>
          </p:cNvSpPr>
          <p:nvPr/>
        </p:nvSpPr>
        <p:spPr bwMode="auto">
          <a:xfrm>
            <a:off x="1905000" y="5334000"/>
            <a:ext cx="5638800" cy="1169988"/>
          </a:xfrm>
          <a:prstGeom prst="rect">
            <a:avLst/>
          </a:prstGeom>
          <a:noFill/>
          <a:ln w="9525">
            <a:solidFill>
              <a:srgbClr val="FF0066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 b="1"/>
              <a:t>Mộ và t</a:t>
            </a:r>
            <a:r>
              <a:rPr lang="vi-VN" sz="2800" b="1"/>
              <a:t>ư</a:t>
            </a:r>
            <a:r>
              <a:rPr lang="en-US" sz="2800" b="1"/>
              <a:t>ợng </a:t>
            </a:r>
            <a:r>
              <a:rPr lang="vi-VN" sz="2800" b="1"/>
              <a:t>đ</a:t>
            </a:r>
            <a:r>
              <a:rPr lang="en-US" sz="2800" b="1"/>
              <a:t>ài Lý Tự Trọng</a:t>
            </a:r>
          </a:p>
          <a:p>
            <a:pPr algn="ctr">
              <a:spcBef>
                <a:spcPct val="50000"/>
              </a:spcBef>
            </a:pPr>
            <a:r>
              <a:rPr lang="en-US" sz="2800" b="1"/>
              <a:t>(1914 – 1931)</a:t>
            </a:r>
          </a:p>
        </p:txBody>
      </p:sp>
      <p:sp>
        <p:nvSpPr>
          <p:cNvPr id="10245" name="AutoShape 5">
            <a:hlinkClick r:id="rId4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228600" y="4648200"/>
            <a:ext cx="457200" cy="381000"/>
          </a:xfrm>
          <a:prstGeom prst="actionButtonBackPrevious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 sz="1600"/>
          </a:p>
        </p:txBody>
      </p:sp>
    </p:spTree>
  </p:cSld>
  <p:clrMapOvr>
    <a:masterClrMapping/>
  </p:clrMapOvr>
  <p:transition advTm="1359"/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4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.6|122.6"/>
</p:tagLst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634</TotalTime>
  <Words>92</Words>
  <Application>Microsoft Office PowerPoint</Application>
  <PresentationFormat>On-screen Show (4:3)</PresentationFormat>
  <Paragraphs>17</Paragraphs>
  <Slides>12</Slides>
  <Notes>0</Notes>
  <HiddenSlides>0</HiddenSlides>
  <MMClips>2</MMClips>
  <ScaleCrop>false</ScaleCrop>
  <HeadingPairs>
    <vt:vector size="8" baseType="variant">
      <vt:variant>
        <vt:lpstr>Fonts Used</vt:lpstr>
      </vt:variant>
      <vt:variant>
        <vt:i4>1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5" baseType="lpstr">
      <vt:lpstr>Arial</vt:lpstr>
      <vt:lpstr>Default Design</vt:lpstr>
      <vt:lpstr>Bitmap Image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Kim Đồng</vt:lpstr>
      <vt:lpstr> Trần Quốc Toản</vt:lpstr>
      <vt:lpstr>PowerPoint Presentation</vt:lpstr>
      <vt:lpstr>PowerPoint Presentation</vt:lpstr>
      <vt:lpstr>PowerPoint Presentation</vt:lpstr>
      <vt:lpstr>PowerPoint Presentation</vt:lpstr>
    </vt:vector>
  </TitlesOfParts>
  <Company>.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.</dc:creator>
  <cp:lastModifiedBy>Admin</cp:lastModifiedBy>
  <cp:revision>142</cp:revision>
  <dcterms:created xsi:type="dcterms:W3CDTF">2008-12-12T14:52:25Z</dcterms:created>
  <dcterms:modified xsi:type="dcterms:W3CDTF">2020-12-20T15:54:32Z</dcterms:modified>
</cp:coreProperties>
</file>