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custDataLst>
    <p:tags r:id="rId7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6" d="100"/>
          <a:sy n="46" d="100"/>
        </p:scale>
        <p:origin x="-600" y="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A7E1F-D60E-499B-B524-C08EE09A5E5F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21/04/2017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69A3E-0AA7-46B5-AF1F-8945A208E273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8919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A7E1F-D60E-499B-B524-C08EE09A5E5F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21/04/2017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69A3E-0AA7-46B5-AF1F-8945A208E273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2453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A7E1F-D60E-499B-B524-C08EE09A5E5F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21/04/2017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69A3E-0AA7-46B5-AF1F-8945A208E273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0487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A7E1F-D60E-499B-B524-C08EE09A5E5F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21/04/2017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69A3E-0AA7-46B5-AF1F-8945A208E273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2800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A7E1F-D60E-499B-B524-C08EE09A5E5F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21/04/2017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69A3E-0AA7-46B5-AF1F-8945A208E273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4946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A7E1F-D60E-499B-B524-C08EE09A5E5F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21/04/2017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69A3E-0AA7-46B5-AF1F-8945A208E273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798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A7E1F-D60E-499B-B524-C08EE09A5E5F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21/04/2017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69A3E-0AA7-46B5-AF1F-8945A208E273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88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A7E1F-D60E-499B-B524-C08EE09A5E5F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21/04/2017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69A3E-0AA7-46B5-AF1F-8945A208E273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8555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A7E1F-D60E-499B-B524-C08EE09A5E5F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21/04/2017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69A3E-0AA7-46B5-AF1F-8945A208E273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6941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A7E1F-D60E-499B-B524-C08EE09A5E5F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21/04/2017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69A3E-0AA7-46B5-AF1F-8945A208E273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1555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A7E1F-D60E-499B-B524-C08EE09A5E5F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21/04/2017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69A3E-0AA7-46B5-AF1F-8945A208E273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662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8A7E1F-D60E-499B-B524-C08EE09A5E5F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21/04/2017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A69A3E-0AA7-46B5-AF1F-8945A208E273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0138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60359" y="396790"/>
            <a:ext cx="504056" cy="50405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prstClr val="black"/>
                </a:solidFill>
              </a:rPr>
              <a:t>1</a:t>
            </a:r>
            <a:endParaRPr lang="vi-VN" sz="2400">
              <a:solidFill>
                <a:prstClr val="black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4918403"/>
              </p:ext>
            </p:extLst>
          </p:nvPr>
        </p:nvGraphicFramePr>
        <p:xfrm>
          <a:off x="899592" y="396790"/>
          <a:ext cx="8064896" cy="307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44016"/>
                <a:gridCol w="4220880"/>
              </a:tblGrid>
              <a:tr h="370840">
                <a:tc>
                  <a:txBody>
                    <a:bodyPr/>
                    <a:lstStyle/>
                    <a:p>
                      <a:pPr marL="342900" indent="-342900">
                        <a:buAutoNum type="alphaLcParenR"/>
                      </a:pPr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8357    ...... 8257</a:t>
                      </a:r>
                    </a:p>
                    <a:p>
                      <a:pPr marL="0" indent="0">
                        <a:buNone/>
                      </a:pPr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   36 478 ...... 36 488</a:t>
                      </a:r>
                    </a:p>
                    <a:p>
                      <a:pPr marL="0" indent="0">
                        <a:buNone/>
                      </a:pPr>
                      <a:endParaRPr lang="en-US" sz="2800" b="0" baseline="0" smtClean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   89 429 ...... 89 420</a:t>
                      </a:r>
                    </a:p>
                    <a:p>
                      <a:pPr marL="0" indent="0">
                        <a:buNone/>
                      </a:pPr>
                      <a:endParaRPr lang="en-US" sz="2800" b="0" baseline="0" smtClean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   8398    ...... 10 010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14350" indent="-514350">
                        <a:buAutoNum type="alphaLcParenR" startAt="2"/>
                      </a:pPr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    3000 + 2 ...... 3200</a:t>
                      </a:r>
                    </a:p>
                    <a:p>
                      <a:pPr marL="0" indent="0">
                        <a:buNone/>
                      </a:pPr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     6500 + 200 ...... 6621</a:t>
                      </a:r>
                    </a:p>
                    <a:p>
                      <a:endParaRPr lang="en-US" sz="2800" b="0" baseline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     8700 – 700 ...... 8000</a:t>
                      </a:r>
                    </a:p>
                    <a:p>
                      <a:endParaRPr lang="en-US" sz="2800" b="0" baseline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    9000 + 900 ...... 10 000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411760" y="356430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C00000"/>
                </a:solidFill>
              </a:rPr>
              <a:t>&gt;</a:t>
            </a:r>
            <a:endParaRPr lang="vi-VN" sz="3200" b="1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11760" y="1196752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C00000"/>
                </a:solidFill>
              </a:rPr>
              <a:t>&lt;</a:t>
            </a:r>
            <a:endParaRPr lang="vi-VN" sz="3200" b="1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81366" y="2060848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C00000"/>
                </a:solidFill>
              </a:rPr>
              <a:t>&gt;</a:t>
            </a:r>
            <a:endParaRPr lang="vi-VN" sz="3200" b="1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381366" y="2924944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C00000"/>
                </a:solidFill>
              </a:rPr>
              <a:t>&lt;</a:t>
            </a:r>
            <a:endParaRPr lang="vi-VN" sz="3200" b="1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020272" y="356430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C00000"/>
                </a:solidFill>
              </a:rPr>
              <a:t>&lt;</a:t>
            </a:r>
            <a:endParaRPr lang="vi-VN" sz="3200" b="1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011642" y="1194060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C00000"/>
                </a:solidFill>
              </a:rPr>
              <a:t>&gt;</a:t>
            </a:r>
            <a:endParaRPr lang="vi-VN" sz="3200" b="1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011642" y="2057820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C00000"/>
                </a:solidFill>
              </a:rPr>
              <a:t>=</a:t>
            </a:r>
            <a:endParaRPr lang="vi-VN" sz="3200" b="1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011642" y="2924943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C00000"/>
                </a:solidFill>
              </a:rPr>
              <a:t>&lt;</a:t>
            </a:r>
            <a:endParaRPr lang="vi-VN" sz="3200" b="1">
              <a:solidFill>
                <a:srgbClr val="C0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60359" y="1196752"/>
            <a:ext cx="504056" cy="144887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solidFill>
                  <a:srgbClr val="1F497D"/>
                </a:solidFill>
              </a:rPr>
              <a:t>&gt;</a:t>
            </a:r>
          </a:p>
          <a:p>
            <a:pPr algn="ctr"/>
            <a:r>
              <a:rPr lang="en-US" sz="2800" b="1">
                <a:solidFill>
                  <a:srgbClr val="1F497D"/>
                </a:solidFill>
              </a:rPr>
              <a:t>&lt;</a:t>
            </a:r>
          </a:p>
          <a:p>
            <a:pPr algn="ctr"/>
            <a:r>
              <a:rPr lang="en-US" sz="2800" b="1">
                <a:solidFill>
                  <a:srgbClr val="1F497D"/>
                </a:solidFill>
              </a:rPr>
              <a:t>=</a:t>
            </a:r>
            <a:endParaRPr lang="vi-VN" sz="2800" b="1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6181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60359" y="396790"/>
            <a:ext cx="504056" cy="50405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prstClr val="black"/>
                </a:solidFill>
              </a:rPr>
              <a:t>2</a:t>
            </a:r>
            <a:endParaRPr lang="vi-VN" sz="240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576" y="396790"/>
            <a:ext cx="799288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/>
              <a:t>Tìm số lớn nhất trong các số sau:</a:t>
            </a:r>
          </a:p>
          <a:p>
            <a:endParaRPr lang="en-US" sz="3200" smtClean="0"/>
          </a:p>
          <a:p>
            <a:pPr marL="514350" indent="-514350">
              <a:buAutoNum type="alphaLcParenR"/>
            </a:pPr>
            <a:r>
              <a:rPr lang="en-US" sz="3200" smtClean="0"/>
              <a:t>41 590 ; 41 800 ; 42 360 ; 41 785</a:t>
            </a:r>
          </a:p>
          <a:p>
            <a:pPr marL="514350" indent="-514350">
              <a:buAutoNum type="alphaLcParenR"/>
            </a:pPr>
            <a:endParaRPr lang="en-US" sz="3200"/>
          </a:p>
          <a:p>
            <a:pPr marL="514350" indent="-514350">
              <a:buAutoNum type="alphaLcParenR"/>
            </a:pPr>
            <a:r>
              <a:rPr lang="en-US" sz="3200" smtClean="0"/>
              <a:t>27 898 ; 27 989 ; 27 899 ; 27 998</a:t>
            </a:r>
            <a:endParaRPr lang="vi-VN" sz="3200"/>
          </a:p>
        </p:txBody>
      </p:sp>
      <p:cxnSp>
        <p:nvCxnSpPr>
          <p:cNvPr id="5" name="Straight Connector 4"/>
          <p:cNvCxnSpPr/>
          <p:nvPr/>
        </p:nvCxnSpPr>
        <p:spPr>
          <a:xfrm>
            <a:off x="4211960" y="1844824"/>
            <a:ext cx="108012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5652120" y="2852936"/>
            <a:ext cx="108012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0959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60359" y="144762"/>
            <a:ext cx="504056" cy="50405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prstClr val="black"/>
                </a:solidFill>
              </a:rPr>
              <a:t>3</a:t>
            </a:r>
            <a:endParaRPr lang="vi-VN" sz="240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81685" y="187591"/>
            <a:ext cx="79928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/>
              <a:t>Viết các số 69 725 ; 70 100 ; 59 825 ; 67 925 theo thứ tự từ bé đến lớn </a:t>
            </a:r>
            <a:endParaRPr lang="vi-VN" sz="3200"/>
          </a:p>
        </p:txBody>
      </p:sp>
      <p:sp>
        <p:nvSpPr>
          <p:cNvPr id="4" name="TextBox 3"/>
          <p:cNvSpPr txBox="1"/>
          <p:nvPr/>
        </p:nvSpPr>
        <p:spPr>
          <a:xfrm>
            <a:off x="884276" y="1264809"/>
            <a:ext cx="79928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/>
              <a:t>Theo thứ tự từ bé đến lớn là: 59 825 ; 67 925 ; 69 725 ; 70 100</a:t>
            </a:r>
            <a:endParaRPr lang="vi-VN" sz="3200"/>
          </a:p>
        </p:txBody>
      </p:sp>
    </p:spTree>
    <p:extLst>
      <p:ext uri="{BB962C8B-B14F-4D97-AF65-F5344CB8AC3E}">
        <p14:creationId xmlns:p14="http://schemas.microsoft.com/office/powerpoint/2010/main" val="3948897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60359" y="396790"/>
            <a:ext cx="504056" cy="50405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prstClr val="black"/>
                </a:solidFill>
              </a:rPr>
              <a:t>4</a:t>
            </a:r>
            <a:endParaRPr lang="vi-VN" sz="240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1715" y="362237"/>
            <a:ext cx="79928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/>
              <a:t>Viết các số 64 900 ; 46 900 ; 96 400 ; 94 600 theo thứ tự từ lớn đến bé.</a:t>
            </a:r>
            <a:endParaRPr lang="vi-VN" sz="3200"/>
          </a:p>
        </p:txBody>
      </p:sp>
      <p:sp>
        <p:nvSpPr>
          <p:cNvPr id="4" name="TextBox 3"/>
          <p:cNvSpPr txBox="1"/>
          <p:nvPr/>
        </p:nvSpPr>
        <p:spPr>
          <a:xfrm>
            <a:off x="688651" y="1439455"/>
            <a:ext cx="79928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/>
              <a:t>Theo thứ tự từ lớn đến bé là: 96 400 ; 94 600 ;  64 900 ; 46 900.</a:t>
            </a:r>
            <a:endParaRPr lang="vi-VN" sz="3200"/>
          </a:p>
        </p:txBody>
      </p:sp>
    </p:spTree>
    <p:extLst>
      <p:ext uri="{BB962C8B-B14F-4D97-AF65-F5344CB8AC3E}">
        <p14:creationId xmlns:p14="http://schemas.microsoft.com/office/powerpoint/2010/main" val="2147992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49587" y="144762"/>
            <a:ext cx="504056" cy="50405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prstClr val="black"/>
                </a:solidFill>
              </a:rPr>
              <a:t>5</a:t>
            </a:r>
            <a:endParaRPr lang="vi-VN" sz="240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81685" y="187591"/>
            <a:ext cx="799288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/>
              <a:t>Khoanh vào chữ đặt trước kết quả đúng:</a:t>
            </a:r>
          </a:p>
          <a:p>
            <a:r>
              <a:rPr lang="en-US" sz="3200" smtClean="0"/>
              <a:t>Ba số ở dòng nào được viết theo thứ tự từ bé đến lớn?</a:t>
            </a:r>
          </a:p>
          <a:p>
            <a:pPr marL="514350" indent="-514350">
              <a:buAutoNum type="alphaUcPeriod"/>
            </a:pPr>
            <a:r>
              <a:rPr lang="en-US" sz="3200" smtClean="0"/>
              <a:t>2935 ; 3914 ; 2945      C. 8763 ; 8843 ; 8853</a:t>
            </a:r>
          </a:p>
          <a:p>
            <a:pPr marL="514350" indent="-514350">
              <a:buAutoNum type="alphaUcPeriod"/>
            </a:pPr>
            <a:r>
              <a:rPr lang="en-US" sz="3200" smtClean="0"/>
              <a:t>6840 ; 8640 ; 4860      D. 3689 ; 3699 ; 3690</a:t>
            </a:r>
            <a:endParaRPr lang="vi-VN" sz="3200"/>
          </a:p>
        </p:txBody>
      </p:sp>
      <p:sp>
        <p:nvSpPr>
          <p:cNvPr id="4" name="TextBox 3"/>
          <p:cNvSpPr txBox="1"/>
          <p:nvPr/>
        </p:nvSpPr>
        <p:spPr>
          <a:xfrm>
            <a:off x="881685" y="2742136"/>
            <a:ext cx="79928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</a:rPr>
              <a:t>Đáp án: C </a:t>
            </a:r>
            <a:endParaRPr lang="vi-VN" sz="32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697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7&quot;/&gt;&lt;/object&gt;&lt;object type=&quot;3&quot; unique_id=&quot;10005&quot;&gt;&lt;property id=&quot;20148&quot; value=&quot;5&quot;/&gt;&lt;property id=&quot;20300&quot; value=&quot;Slide 2&quot;/&gt;&lt;property id=&quot;20307&quot; value=&quot;258&quot;/&gt;&lt;/object&gt;&lt;object type=&quot;3&quot; unique_id=&quot;10006&quot;&gt;&lt;property id=&quot;20148&quot; value=&quot;5&quot;/&gt;&lt;property id=&quot;20300&quot; value=&quot;Slide 3&quot;/&gt;&lt;property id=&quot;20307&quot; value=&quot;259&quot;/&gt;&lt;/object&gt;&lt;object type=&quot;3&quot; unique_id=&quot;10007&quot;&gt;&lt;property id=&quot;20148&quot; value=&quot;5&quot;/&gt;&lt;property id=&quot;20300&quot; value=&quot;Slide 4&quot;/&gt;&lt;property id=&quot;20307&quot; value=&quot;260&quot;/&gt;&lt;/object&gt;&lt;object type=&quot;3&quot; unique_id=&quot;10008&quot;&gt;&lt;property id=&quot;20148&quot; value=&quot;5&quot;/&gt;&lt;property id=&quot;20300&quot; value=&quot;Slide 5&quot;/&gt;&lt;property id=&quot;20307&quot; value=&quot;261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228</Words>
  <Application>Microsoft Office PowerPoint</Application>
  <PresentationFormat>On-screen Show (4:3)</PresentationFormat>
  <Paragraphs>44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BichPhuong</dc:creator>
  <cp:lastModifiedBy>user</cp:lastModifiedBy>
  <cp:revision>3</cp:revision>
  <dcterms:created xsi:type="dcterms:W3CDTF">2017-04-19T07:49:32Z</dcterms:created>
  <dcterms:modified xsi:type="dcterms:W3CDTF">2017-04-21T00:13:20Z</dcterms:modified>
</cp:coreProperties>
</file>