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44" r:id="rId4"/>
    <p:sldId id="336" r:id="rId5"/>
    <p:sldId id="345" r:id="rId6"/>
    <p:sldId id="319" r:id="rId7"/>
    <p:sldId id="352" r:id="rId8"/>
    <p:sldId id="308" r:id="rId9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NI-Thufap2" pitchFamily="2" charset="0"/>
      <p:regular r:id="rId15"/>
    </p:embeddedFont>
  </p:embeddedFontLst>
  <p:custDataLst>
    <p:tags r:id="rId16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9393"/>
    <a:srgbClr val="000066"/>
    <a:srgbClr val="00CCFF"/>
    <a:srgbClr val="FF6600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61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tags" Target="../tags/tag4.xml"/><Relationship Id="rId7" Type="http://schemas.openxmlformats.org/officeDocument/2006/relationships/image" Target="../media/image18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>
            <a:extLst>
              <a:ext uri="{FF2B5EF4-FFF2-40B4-BE49-F238E27FC236}">
                <a16:creationId xmlns:a16="http://schemas.microsoft.com/office/drawing/2014/main" id="{483F3B2C-2DBC-420A-BB46-BF108F46E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94" y="134262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hung ppt chuan\anh-nen-power-point-1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4" y="2264228"/>
            <a:ext cx="4677785" cy="3334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5" y="3859"/>
            <a:ext cx="72056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47925" y="41028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8" y="736124"/>
            <a:ext cx="1942635" cy="232528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29" y="769259"/>
            <a:ext cx="2072442" cy="225440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6" y="3283682"/>
            <a:ext cx="1998777" cy="231749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8" y="3283805"/>
            <a:ext cx="2064295" cy="23194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28" y="3256293"/>
            <a:ext cx="2072443" cy="23431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8" y="769264"/>
            <a:ext cx="1947923" cy="22544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14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1655206"/>
            <a:ext cx="5346248" cy="276291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bg1"/>
                </a:solidFill>
              </a:rPr>
              <a:t>- Hãy kể về một số hoạt động ở lớp học của bạn An.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bg1"/>
                </a:solidFill>
              </a:rPr>
              <a:t>- Các bạn trong hình đã sử dụng những đồ dùng học tập nào?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91" y="1655206"/>
            <a:ext cx="3386667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42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0"/>
            <a:ext cx="8984343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72" y="764443"/>
            <a:ext cx="538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CC"/>
                </a:solidFill>
              </a:rPr>
              <a:t>Một số hoạt động trên lớp của bạn An: vẽ tranh, xếp chữ, làm toán, quan sát cây rau, tập viết, tập thể dục.</a:t>
            </a:r>
          </a:p>
        </p:txBody>
      </p:sp>
    </p:spTree>
    <p:extLst>
      <p:ext uri="{BB962C8B-B14F-4D97-AF65-F5344CB8AC3E}">
        <p14:creationId xmlns:p14="http://schemas.microsoft.com/office/powerpoint/2010/main" val="24347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5052" y="1176363"/>
            <a:ext cx="53739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Trong giờ học, em đã tham gia những hoạt động nào? Với mỗi hoạt động đó, thuờng sử dụng đồ dùng học tập nào?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Em cảm thấy thế nào khi tham gia vào những hoạt động học tập trên lớp?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3661" y="663806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42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37098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33675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LÀM VIỆC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1248806"/>
            <a:ext cx="4408716" cy="206045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</a:rPr>
              <a:t>Thi kể tên một số đồ dùng trong lớp học.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3" y="579120"/>
            <a:ext cx="4424590" cy="3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6982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0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13&quot;&gt;&lt;property id=&quot;20148&quot; value=&quot;5&quot;/&gt;&lt;property id=&quot;20300&quot; value=&quot;Slide 3&quot;/&gt;&lt;property id=&quot;20307&quot; value=&quot;344&quot;/&gt;&lt;/object&gt;&lt;object type=&quot;3&quot; unique_id=&quot;10014&quot;&gt;&lt;property id=&quot;20148&quot; value=&quot;5&quot;/&gt;&lt;property id=&quot;20300&quot; value=&quot;Slide 4&quot;/&gt;&lt;property id=&quot;20307&quot; value=&quot;336&quot;/&gt;&lt;/object&gt;&lt;object type=&quot;3&quot; unique_id=&quot;10015&quot;&gt;&lt;property id=&quot;20148&quot; value=&quot;5&quot;/&gt;&lt;property id=&quot;20300&quot; value=&quot;Slide 5&quot;/&gt;&lt;property id=&quot;20307&quot; value=&quot;345&quot;/&gt;&lt;/object&gt;&lt;object type=&quot;3&quot; unique_id=&quot;10016&quot;&gt;&lt;property id=&quot;20148&quot; value=&quot;5&quot;/&gt;&lt;property id=&quot;20300&quot; value=&quot;Slide 6&quot;/&gt;&lt;property id=&quot;20307&quot; value=&quot;319&quot;/&gt;&lt;/object&gt;&lt;object type=&quot;3&quot; unique_id=&quot;10017&quot;&gt;&lt;property id=&quot;20148&quot; value=&quot;5&quot;/&gt;&lt;property id=&quot;20300&quot; value=&quot;Slide 7&quot;/&gt;&lt;property id=&quot;20307&quot; value=&quot;352&quot;/&gt;&lt;/object&gt;&lt;object type=&quot;3&quot; unique_id=&quot;10022&quot;&gt;&lt;property id=&quot;20148&quot; value=&quot;5&quot;/&gt;&lt;property id=&quot;20300&quot; value=&quot;Slide 8&quot;/&gt;&lt;property id=&quot;20307&quot; value=&quot;308&quot;/&gt;&lt;/object&gt;&lt;/object&gt;&lt;object type=&quot;8&quot; unique_id=&quot;1004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189</Words>
  <Application>Microsoft Office PowerPoint</Application>
  <PresentationFormat>On-screen Show (16:10)</PresentationFormat>
  <Paragraphs>42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.VnTifani Heavy</vt:lpstr>
      <vt:lpstr>VNI-Thufap2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164</cp:revision>
  <dcterms:created xsi:type="dcterms:W3CDTF">2020-02-10T09:35:50Z</dcterms:created>
  <dcterms:modified xsi:type="dcterms:W3CDTF">2020-10-10T06:01:32Z</dcterms:modified>
</cp:coreProperties>
</file>