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80" r:id="rId2"/>
    <p:sldId id="256" r:id="rId3"/>
    <p:sldId id="257" r:id="rId4"/>
    <p:sldId id="325" r:id="rId5"/>
    <p:sldId id="341" r:id="rId6"/>
    <p:sldId id="326" r:id="rId7"/>
    <p:sldId id="342" r:id="rId8"/>
    <p:sldId id="334" r:id="rId9"/>
    <p:sldId id="308" r:id="rId10"/>
  </p:sldIdLst>
  <p:sldSz cx="9144000" cy="5715000" type="screen16x10"/>
  <p:notesSz cx="6858000" cy="9144000"/>
  <p:embeddedFontLst>
    <p:embeddedFont>
      <p:font typeface="VNI-Thufap2" pitchFamily="2" charset="0"/>
      <p:regular r:id="rId11"/>
    </p:embeddedFont>
    <p:embeddedFont>
      <p:font typeface=".VnTifani Heavy" pitchFamily="34" charset="0"/>
      <p:regular r:id="rId12"/>
    </p:embeddedFon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宋体" pitchFamily="2" charset="-122"/>
      <p:regular r:id="rId17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0099"/>
    <a:srgbClr val="000066"/>
    <a:srgbClr val="00CCFF"/>
    <a:srgbClr val="FF6600"/>
    <a:srgbClr val="FF9393"/>
    <a:srgbClr val="FFAEFF"/>
    <a:srgbClr val="2E3B39"/>
    <a:srgbClr val="E9E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4660"/>
  </p:normalViewPr>
  <p:slideViewPr>
    <p:cSldViewPr snapToGrid="0">
      <p:cViewPr>
        <p:scale>
          <a:sx n="66" d="100"/>
          <a:sy n="66" d="100"/>
        </p:scale>
        <p:origin x="-1674" y="-50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6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7398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409700" y="1427038"/>
            <a:ext cx="70866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</a:t>
            </a: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HỘI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801505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4443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358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50158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929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644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6215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787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587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4101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6729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5244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873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4445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68" y="3286761"/>
            <a:ext cx="3701520" cy="210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010444"/>
            <a:ext cx="8566150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41495" y="128599"/>
            <a:ext cx="4047352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Ba_i_ha_t_Nha__Cu_a_To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4166" b="12500"/>
          <a:stretch/>
        </p:blipFill>
        <p:spPr>
          <a:xfrm>
            <a:off x="653141" y="1146630"/>
            <a:ext cx="8040915" cy="409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1111" y="36585"/>
            <a:ext cx="4621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2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3" y="812802"/>
            <a:ext cx="4050988" cy="402168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499" y="812802"/>
            <a:ext cx="4606355" cy="402168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4020393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93699" y="1663943"/>
            <a:ext cx="8356602" cy="3067713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2800" dirty="0">
                <a:solidFill>
                  <a:srgbClr val="FFFF00"/>
                </a:solidFill>
              </a:rPr>
              <a:t>- Em có nhận xét gì về phòng của bạn Hà ở tranh 1 và tranh 2?</a:t>
            </a:r>
          </a:p>
          <a:p>
            <a:pPr algn="just"/>
            <a:r>
              <a:rPr lang="vi-VN" sz="2800" dirty="0">
                <a:solidFill>
                  <a:srgbClr val="FFFF00"/>
                </a:solidFill>
              </a:rPr>
              <a:t>- Nêu những việc bạn Hà và anh của bạn Hà đã làm để căn phòng được gọn gàng, ngăn nắp.</a:t>
            </a:r>
          </a:p>
          <a:p>
            <a:pPr algn="just"/>
            <a:r>
              <a:rPr lang="vi-VN" sz="2800" dirty="0">
                <a:solidFill>
                  <a:srgbClr val="FFFF00"/>
                </a:solidFill>
              </a:rPr>
              <a:t>- Vì sao em cần sắp xếp đồ dùng cá nhân gọn gàng, ngăn nắp?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07135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3962" y="1115534"/>
            <a:ext cx="77659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solidFill>
                  <a:srgbClr val="006600"/>
                </a:solidFill>
              </a:rPr>
              <a:t>- </a:t>
            </a:r>
            <a:r>
              <a:rPr lang="vi-VN" sz="2800" dirty="0">
                <a:solidFill>
                  <a:srgbClr val="006600"/>
                </a:solidFill>
              </a:rPr>
              <a:t>Phòng của bạn Hà rất lộn xộn, bừa bộn.</a:t>
            </a:r>
          </a:p>
          <a:p>
            <a:pPr algn="just"/>
            <a:r>
              <a:rPr lang="vi-VN" sz="2800" dirty="0" smtClean="0">
                <a:solidFill>
                  <a:srgbClr val="006600"/>
                </a:solidFill>
              </a:rPr>
              <a:t>- </a:t>
            </a:r>
            <a:r>
              <a:rPr lang="vi-VN" sz="2800" dirty="0">
                <a:solidFill>
                  <a:srgbClr val="006600"/>
                </a:solidFill>
              </a:rPr>
              <a:t>Bạn Hà và anh trai đã gấp và xếp chăn, gối; sắp xếp sách vở, giấy bút; đặt đồ chơi trên tủ; lau bàn, tủ...</a:t>
            </a:r>
          </a:p>
          <a:p>
            <a:pPr algn="just"/>
            <a:r>
              <a:rPr lang="vi-VN" sz="2800" dirty="0" smtClean="0">
                <a:solidFill>
                  <a:srgbClr val="006600"/>
                </a:solidFill>
              </a:rPr>
              <a:t>- </a:t>
            </a:r>
            <a:r>
              <a:rPr lang="vi-VN" sz="2800" dirty="0">
                <a:solidFill>
                  <a:srgbClr val="006600"/>
                </a:solidFill>
              </a:rPr>
              <a:t>Sắp xếp đồ dùng cá nhân gọn gàng, ngăn nắp làm căn phòng  thoáng mát, sạch sẽ hơn và thuận lợi cho việc tìm sách vở, đồ dùng học tập,...</a:t>
            </a:r>
          </a:p>
        </p:txBody>
      </p:sp>
      <p:sp>
        <p:nvSpPr>
          <p:cNvPr id="2" name="Rectangle 1"/>
          <p:cNvSpPr/>
          <p:nvPr/>
        </p:nvSpPr>
        <p:spPr>
          <a:xfrm>
            <a:off x="2143744" y="567496"/>
            <a:ext cx="4740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9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47" y="680373"/>
            <a:ext cx="9142753" cy="3935170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47" y="44580"/>
            <a:ext cx="9142753" cy="5813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41157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1247" y="680373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65705" y="879372"/>
            <a:ext cx="83602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chemeClr val="bg1"/>
                </a:solidFill>
              </a:rPr>
              <a:t>Những việc làm để giữ nhà ở gọn gàng, ngăn nắp?</a:t>
            </a:r>
            <a:endParaRPr lang="en-US" sz="3200" dirty="0">
              <a:solidFill>
                <a:schemeClr val="bg1"/>
              </a:solidFill>
            </a:endParaRPr>
          </a:p>
          <a:p>
            <a:pPr algn="just"/>
            <a:endParaRPr lang="en-US" sz="3200" dirty="0" smtClean="0">
              <a:solidFill>
                <a:srgbClr val="006600"/>
              </a:solidFill>
            </a:endParaRPr>
          </a:p>
          <a:p>
            <a:pPr algn="just"/>
            <a:r>
              <a:rPr lang="vi-VN" sz="3200" dirty="0" smtClean="0">
                <a:solidFill>
                  <a:srgbClr val="FFFF00"/>
                </a:solidFill>
              </a:rPr>
              <a:t>- </a:t>
            </a:r>
            <a:r>
              <a:rPr lang="vi-VN" sz="3200" dirty="0">
                <a:solidFill>
                  <a:srgbClr val="FFFF00"/>
                </a:solidFill>
              </a:rPr>
              <a:t>Gấp chăn, màn</a:t>
            </a:r>
          </a:p>
          <a:p>
            <a:pPr algn="just"/>
            <a:r>
              <a:rPr lang="vi-VN" sz="3200" dirty="0">
                <a:solidFill>
                  <a:srgbClr val="FFFF00"/>
                </a:solidFill>
              </a:rPr>
              <a:t>- Cất, đặt đồ dùng đúng chỗ</a:t>
            </a:r>
          </a:p>
          <a:p>
            <a:pPr algn="just"/>
            <a:r>
              <a:rPr lang="en-US" sz="3200" dirty="0" smtClean="0">
                <a:solidFill>
                  <a:srgbClr val="FFFF00"/>
                </a:solidFill>
              </a:rPr>
              <a:t>- </a:t>
            </a:r>
            <a:r>
              <a:rPr lang="vi-VN" sz="3200" dirty="0" smtClean="0">
                <a:solidFill>
                  <a:srgbClr val="FFFF00"/>
                </a:solidFill>
              </a:rPr>
              <a:t>Sắp </a:t>
            </a:r>
            <a:r>
              <a:rPr lang="vi-VN" sz="3200" dirty="0">
                <a:solidFill>
                  <a:srgbClr val="FFFF00"/>
                </a:solidFill>
              </a:rPr>
              <a:t>xếp sách vở gọn </a:t>
            </a:r>
            <a:r>
              <a:rPr lang="vi-VN" sz="3200" dirty="0" smtClean="0">
                <a:solidFill>
                  <a:srgbClr val="FFFF00"/>
                </a:solidFill>
              </a:rPr>
              <a:t>gàng</a:t>
            </a:r>
            <a:endParaRPr lang="en-US" sz="3200" dirty="0" smtClean="0">
              <a:solidFill>
                <a:srgbClr val="FFFF00"/>
              </a:solidFill>
            </a:endParaRPr>
          </a:p>
          <a:p>
            <a:pPr algn="just"/>
            <a:r>
              <a:rPr lang="en-US" sz="3200" dirty="0" smtClean="0">
                <a:solidFill>
                  <a:srgbClr val="FFFF00"/>
                </a:solidFill>
              </a:rPr>
              <a:t>……….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2736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52575" y="1781855"/>
            <a:ext cx="3338287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Chúng ta nhớ giữ gìn nhà ở gọn gàng, ngăn nắp mỗi ngày nhé!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68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1165</TotalTime>
  <Words>260</Words>
  <Application>Microsoft Office PowerPoint</Application>
  <PresentationFormat>On-screen Show (16:10)</PresentationFormat>
  <Paragraphs>49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VNI-Thufap2</vt:lpstr>
      <vt:lpstr>.VnTifani Heavy</vt:lpstr>
      <vt:lpstr>Calibri</vt:lpstr>
      <vt:lpstr>宋体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Administrator</cp:lastModifiedBy>
  <cp:revision>139</cp:revision>
  <dcterms:created xsi:type="dcterms:W3CDTF">2020-02-10T09:35:50Z</dcterms:created>
  <dcterms:modified xsi:type="dcterms:W3CDTF">2020-09-17T14:03:07Z</dcterms:modified>
</cp:coreProperties>
</file>