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80" r:id="rId2"/>
    <p:sldId id="256" r:id="rId3"/>
    <p:sldId id="257" r:id="rId4"/>
    <p:sldId id="321" r:id="rId5"/>
    <p:sldId id="322" r:id="rId6"/>
    <p:sldId id="337" r:id="rId7"/>
    <p:sldId id="338" r:id="rId8"/>
    <p:sldId id="339" r:id="rId9"/>
    <p:sldId id="323" r:id="rId10"/>
    <p:sldId id="340" r:id="rId11"/>
    <p:sldId id="308" r:id="rId12"/>
  </p:sldIdLst>
  <p:sldSz cx="9144000" cy="5715000" type="screen16x10"/>
  <p:notesSz cx="6858000" cy="9144000"/>
  <p:embeddedFontLst>
    <p:embeddedFont>
      <p:font typeface="VNI-Thufap2" pitchFamily="2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宋体" pitchFamily="2" charset="-122"/>
      <p:regular r:id="rId1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0099"/>
    <a:srgbClr val="000066"/>
    <a:srgbClr val="00CCFF"/>
    <a:srgbClr val="FF6600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66" d="100"/>
          <a:sy n="66" d="100"/>
        </p:scale>
        <p:origin x="-1674" y="-5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398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409700" y="1427038"/>
            <a:ext cx="70866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801505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4443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358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501584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929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644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62159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787491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587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4101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6729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524444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8730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444591" y="5176836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97380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89760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68" y="3286761"/>
            <a:ext cx="3701520" cy="210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1223" y="129791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</a:t>
            </a:r>
            <a:r>
              <a:rPr lang="en-US" sz="2400" u="sng" dirty="0" smtClean="0">
                <a:solidFill>
                  <a:srgbClr val="FF0000"/>
                </a:solidFill>
              </a:rPr>
              <a:t>5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3" y="29904"/>
            <a:ext cx="1031119" cy="1054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7135" y="591456"/>
            <a:ext cx="4545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Trò chơi: Đó là đồ dùng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829" y="1100162"/>
            <a:ext cx="85198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u="sng" dirty="0">
                <a:solidFill>
                  <a:srgbClr val="FF0000"/>
                </a:solidFill>
              </a:rPr>
              <a:t>Cách chơi:</a:t>
            </a: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GV dán 1 tranh vẽ đồ dùng gia đình sau lưng HS và bạn đó đứng quay lưng xuống lớp để các bạn quan sát tranh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được đặt tối đa 3 câu hỏi về đồ dùng trong tranh cho các bạn ở dưới lớp để đoán được đồ dùng đó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dirty="0">
                <a:solidFill>
                  <a:srgbClr val="006600"/>
                </a:solidFill>
              </a:rPr>
              <a:t>- HS dựa vào câu trả lời của các bạn để đoán đồ dùng trong tranh là đồ dùng gì.</a:t>
            </a:r>
          </a:p>
          <a:p>
            <a:pPr algn="just"/>
            <a:endParaRPr lang="vi-VN" sz="2400" dirty="0">
              <a:solidFill>
                <a:srgbClr val="006600"/>
              </a:solidFill>
            </a:endParaRPr>
          </a:p>
          <a:p>
            <a:pPr algn="just"/>
            <a:r>
              <a:rPr lang="vi-VN" sz="2400" u="sng" dirty="0">
                <a:solidFill>
                  <a:srgbClr val="FF0000"/>
                </a:solidFill>
              </a:rPr>
              <a:t>Luật chơi: </a:t>
            </a:r>
            <a:r>
              <a:rPr lang="vi-VN" sz="2400" dirty="0">
                <a:solidFill>
                  <a:srgbClr val="006600"/>
                </a:solidFill>
              </a:rPr>
              <a:t>Các bạn ở dưới lớp chỉ được đưa ra gợi ý, không được nói tên đồ vật</a:t>
            </a:r>
          </a:p>
        </p:txBody>
      </p:sp>
    </p:spTree>
    <p:extLst>
      <p:ext uri="{BB962C8B-B14F-4D97-AF65-F5344CB8AC3E}">
        <p14:creationId xmlns:p14="http://schemas.microsoft.com/office/powerpoint/2010/main" val="40833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010444"/>
            <a:ext cx="8566150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41495" y="128599"/>
            <a:ext cx="4047352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Ba_i_ha_t_Nha__Cu_a_To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4166" b="12500"/>
          <a:stretch/>
        </p:blipFill>
        <p:spPr>
          <a:xfrm>
            <a:off x="653141" y="1146630"/>
            <a:ext cx="8040915" cy="409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3251" y="1155240"/>
            <a:ext cx="8486577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Các hình thể hiện những phòng nào trong nhà ở?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có trong mỗi hình. Chúng được dùng để làm gì?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4011"/>
            <a:ext cx="2145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Hoạt động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59327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2457" y="597231"/>
            <a:ext cx="6037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hỏi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2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4971" y="928274"/>
            <a:ext cx="48622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khách có: bộ bàn ghế gỗ, tủ, bàn thờ. Trên bàn có bộ ấm chén, bình nước. Trong tủ để rất nhiều lọ 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4" y="1001484"/>
            <a:ext cx="3307172" cy="362010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88686" y="217713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2248"/>
            <a:ext cx="4426857" cy="15981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18858" y="1379528"/>
            <a:ext cx="506548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smtClean="0">
                <a:solidFill>
                  <a:srgbClr val="006600"/>
                </a:solidFill>
              </a:rPr>
              <a:t>P</a:t>
            </a:r>
            <a:r>
              <a:rPr lang="vi-VN" sz="2600" dirty="0" smtClean="0">
                <a:solidFill>
                  <a:srgbClr val="006600"/>
                </a:solidFill>
              </a:rPr>
              <a:t>hòng </a:t>
            </a:r>
            <a:r>
              <a:rPr lang="vi-VN" sz="2600" dirty="0">
                <a:solidFill>
                  <a:srgbClr val="006600"/>
                </a:solidFill>
              </a:rPr>
              <a:t>ngủ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ngủ có: kệ tủ, tivi, đồng hồ treo tường, mắc treo quần áo, quạt cây, tủ quần áo, tranh treo tường, giường ngủ, gối, tủ đầu giường...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28" y="29028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85" y="2243220"/>
            <a:ext cx="3271058" cy="32221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741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697" y="1825990"/>
            <a:ext cx="5065486" cy="361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</a:t>
            </a:r>
          </a:p>
          <a:p>
            <a:pPr algn="just">
              <a:lnSpc>
                <a:spcPct val="150000"/>
              </a:lnSpc>
            </a:pPr>
            <a:endParaRPr lang="vi-VN" sz="2600" dirty="0">
              <a:solidFill>
                <a:srgbClr val="0066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006600"/>
                </a:solidFill>
              </a:rPr>
              <a:t>- Phòng bếp có: dãy tủ bếp; bàn bếp; bàn ăn, ghế ngồi; các dụng cụ làm bếp, nấu ăn; cái lồng bàn...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25" y="1794423"/>
            <a:ext cx="3424049" cy="368232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12" y="0"/>
            <a:ext cx="4861738" cy="16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5096" y="4200180"/>
            <a:ext cx="808541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Không gian sinh hoạt chung và bếp của người dân tộc Thái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</a:t>
            </a:r>
            <a:endParaRPr lang="en-US" sz="2800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40" y="523220"/>
            <a:ext cx="4471360" cy="34703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84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4515" y="1808264"/>
            <a:ext cx="50872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C00000"/>
                </a:solidFill>
              </a:rPr>
              <a:t>- Theo em, các thành viên trong gia đình bạn Hà, gia đình bạn An có vui vẻ, yêu thương nhau không?  </a:t>
            </a:r>
          </a:p>
          <a:p>
            <a:pPr algn="just"/>
            <a:r>
              <a:rPr lang="vi-VN" sz="2800" dirty="0" smtClean="0">
                <a:solidFill>
                  <a:srgbClr val="C00000"/>
                </a:solidFill>
              </a:rPr>
              <a:t>- </a:t>
            </a:r>
            <a:r>
              <a:rPr lang="vi-VN" sz="2800" dirty="0">
                <a:solidFill>
                  <a:srgbClr val="C00000"/>
                </a:solidFill>
              </a:rPr>
              <a:t>Hành động nào thể hiện các thành viên yêu thương và quan tâm nhau?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8680" y="1179611"/>
            <a:ext cx="5156213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</a:rPr>
              <a:t>Giới thiệu về các phòng và đồ dùng trong gia đình em</a:t>
            </a:r>
          </a:p>
        </p:txBody>
      </p:sp>
      <p:sp>
        <p:nvSpPr>
          <p:cNvPr id="6" name="Rectangle 5"/>
          <p:cNvSpPr/>
          <p:nvPr/>
        </p:nvSpPr>
        <p:spPr>
          <a:xfrm>
            <a:off x="2873820" y="2558107"/>
            <a:ext cx="52977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Nhà em có mấy phòng?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6600"/>
                </a:solidFill>
              </a:rPr>
              <a:t>- Kể tên một số đồ dùng trong từng phòng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5280" y="768419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u="sng" dirty="0">
                <a:solidFill>
                  <a:srgbClr val="FF0000"/>
                </a:solidFill>
              </a:rPr>
              <a:t>Hoạt động 4</a:t>
            </a:r>
            <a:endParaRPr 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387</Words>
  <Application>Microsoft Office PowerPoint</Application>
  <PresentationFormat>On-screen Show (16:10)</PresentationFormat>
  <Paragraphs>38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VNI-Thufap2</vt:lpstr>
      <vt:lpstr>Calibri</vt:lpstr>
      <vt:lpstr>宋体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139</cp:revision>
  <dcterms:created xsi:type="dcterms:W3CDTF">2020-02-10T09:35:50Z</dcterms:created>
  <dcterms:modified xsi:type="dcterms:W3CDTF">2020-09-17T14:01:55Z</dcterms:modified>
</cp:coreProperties>
</file>