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2"/>
  </p:notesMasterIdLst>
  <p:sldIdLst>
    <p:sldId id="347" r:id="rId3"/>
    <p:sldId id="349" r:id="rId4"/>
    <p:sldId id="350" r:id="rId5"/>
    <p:sldId id="351" r:id="rId6"/>
    <p:sldId id="352" r:id="rId7"/>
    <p:sldId id="353" r:id="rId8"/>
    <p:sldId id="354" r:id="rId9"/>
    <p:sldId id="286" r:id="rId10"/>
    <p:sldId id="266" r:id="rId11"/>
    <p:sldId id="355" r:id="rId12"/>
    <p:sldId id="333" r:id="rId13"/>
    <p:sldId id="282" r:id="rId14"/>
    <p:sldId id="337" r:id="rId15"/>
    <p:sldId id="346" r:id="rId16"/>
    <p:sldId id="348" r:id="rId17"/>
    <p:sldId id="336" r:id="rId18"/>
    <p:sldId id="323" r:id="rId19"/>
    <p:sldId id="344" r:id="rId20"/>
    <p:sldId id="308" r:id="rId21"/>
  </p:sldIdLst>
  <p:sldSz cx="9144000" cy="5715000" type="screen16x1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omic Sans MS" pitchFamily="66" charset="0"/>
      <p:regular r:id="rId27"/>
      <p:bold r:id="rId28"/>
    </p:embeddedFont>
    <p:embeddedFont>
      <p:font typeface="Arial Black" pitchFamily="34" charset="0"/>
      <p:bold r:id="rId29"/>
    </p:embeddedFont>
    <p:embeddedFont>
      <p:font typeface=".VnAvant" pitchFamily="34" charset="0"/>
      <p:regular r:id="rId30"/>
      <p:bold r:id="rId31"/>
      <p:italic r:id="rId32"/>
      <p:boldItalic r:id="rId33"/>
    </p:embeddedFont>
    <p:embeddedFont>
      <p:font typeface="Calibri Light" charset="0"/>
      <p:regular r:id="rId34"/>
      <p:italic r:id="rId35"/>
    </p:embeddedFont>
    <p:embeddedFont>
      <p:font typeface="VNI-Thufap2" pitchFamily="2" charset="0"/>
      <p:regular r:id="rId36"/>
    </p:embeddedFont>
    <p:embeddedFont>
      <p:font typeface="宋体" pitchFamily="2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006600"/>
    <a:srgbClr val="FFFFCC"/>
    <a:srgbClr val="FFFF99"/>
    <a:srgbClr val="99FFCC"/>
    <a:srgbClr val="FF99CC"/>
    <a:srgbClr val="FF66FF"/>
    <a:srgbClr val="0066CC"/>
    <a:srgbClr val="FFCCFF"/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-150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9DC42-C0CE-48D4-85D7-41EFBDB62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65-396E-41FB-AA77-5B130EFC52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D15E2-165A-4DDD-9CE5-AB3B39FAE4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F16A3-DDD9-493E-A22D-D3716428A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ua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ưa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428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189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130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024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7405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6912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237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7961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278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3823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7741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9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73242633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0265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650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5" Type="http://schemas.openxmlformats.org/officeDocument/2006/relationships/image" Target="../media/image46.png"/><Relationship Id="rId4" Type="http://schemas.microsoft.com/office/2007/relationships/media" Target="../media/media2.wm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19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19" Type="http://schemas.openxmlformats.org/officeDocument/2006/relationships/image" Target="../media/image20.gif"/><Relationship Id="rId4" Type="http://schemas.openxmlformats.org/officeDocument/2006/relationships/slide" Target="slide5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gif"/><Relationship Id="rId20" Type="http://schemas.openxmlformats.org/officeDocument/2006/relationships/slide" Target="slide2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18" Type="http://schemas.openxmlformats.org/officeDocument/2006/relationships/image" Target="../media/image25.gif"/><Relationship Id="rId3" Type="http://schemas.openxmlformats.org/officeDocument/2006/relationships/tags" Target="../tags/tag5.xml"/><Relationship Id="rId21" Type="http://schemas.openxmlformats.org/officeDocument/2006/relationships/image" Target="../media/image28.gif"/><Relationship Id="rId7" Type="http://schemas.openxmlformats.org/officeDocument/2006/relationships/notesSlide" Target="../notesSlides/notesSlide3.xml"/><Relationship Id="rId12" Type="http://schemas.openxmlformats.org/officeDocument/2006/relationships/audio" Target="../media/audio7.wav"/><Relationship Id="rId17" Type="http://schemas.openxmlformats.org/officeDocument/2006/relationships/image" Target="../media/image24.gif"/><Relationship Id="rId2" Type="http://schemas.openxmlformats.org/officeDocument/2006/relationships/tags" Target="../tags/tag4.xml"/><Relationship Id="rId16" Type="http://schemas.openxmlformats.org/officeDocument/2006/relationships/image" Target="../media/image23.gif"/><Relationship Id="rId20" Type="http://schemas.openxmlformats.org/officeDocument/2006/relationships/image" Target="../media/image27.gif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5.wav"/><Relationship Id="rId24" Type="http://schemas.openxmlformats.org/officeDocument/2006/relationships/slide" Target="slide2.xml"/><Relationship Id="rId5" Type="http://schemas.openxmlformats.org/officeDocument/2006/relationships/tags" Target="../tags/tag7.xml"/><Relationship Id="rId15" Type="http://schemas.openxmlformats.org/officeDocument/2006/relationships/image" Target="../media/image22.gif"/><Relationship Id="rId23" Type="http://schemas.openxmlformats.org/officeDocument/2006/relationships/image" Target="../media/image32.gif"/><Relationship Id="rId10" Type="http://schemas.openxmlformats.org/officeDocument/2006/relationships/audio" Target="../media/audio4.wav"/><Relationship Id="rId19" Type="http://schemas.openxmlformats.org/officeDocument/2006/relationships/image" Target="../media/image26.gif"/><Relationship Id="rId4" Type="http://schemas.openxmlformats.org/officeDocument/2006/relationships/tags" Target="../tags/tag6.xml"/><Relationship Id="rId9" Type="http://schemas.openxmlformats.org/officeDocument/2006/relationships/audio" Target="../media/audio3.wav"/><Relationship Id="rId14" Type="http://schemas.openxmlformats.org/officeDocument/2006/relationships/hyperlink" Target="../My%20Documents/SONG/ATGT%20(khoi7)/vong3(khoi7).ppt" TargetMode="External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slide" Target="slide2.xml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gif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tags" Target="../tags/tag10.xml"/><Relationship Id="rId16" Type="http://schemas.openxmlformats.org/officeDocument/2006/relationships/image" Target="../media/image27.gif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audio" Target="../media/audio8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45232" y="149260"/>
            <a:ext cx="7243701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="" xmlns:p14="http://schemas.microsoft.com/office/powerpoint/2010/main" val="203164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FCDCF2-0BAD-442A-B4CC-D7E3520D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B007A3-EFBF-420C-9820-79FCFBABD2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17B65A-B596-4D05-877C-C8E380B728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29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2646" y="220290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d­a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®á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7107" y="220912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7975" y="2159368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dõa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8" y="665361"/>
            <a:ext cx="2055222" cy="1543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6" y="665361"/>
            <a:ext cx="2159589" cy="1543126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21" y="665361"/>
            <a:ext cx="2039166" cy="1543126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112544" y="220634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d­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>
                <a:latin typeface=".VnAvant" pitchFamily="34" charset="0"/>
              </a:rPr>
              <a:t>®á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7109" y="221256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r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ïa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7977" y="216280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q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4800" b="1" dirty="0" err="1">
                <a:latin typeface=".VnAvant" pitchFamily="34" charset="0"/>
              </a:rPr>
              <a:t>d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õa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854C7D-8386-403A-BB78-DE76A96C91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0" y="3049831"/>
            <a:ext cx="2247900" cy="154030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0B40CF-38C4-41BD-BB17-B0D3562810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22" y="3046291"/>
            <a:ext cx="2638425" cy="1543126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993459-A635-4D1D-9D77-C7087877AA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09" y="3039667"/>
            <a:ext cx="2400300" cy="1553696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31C675-8889-4A20-98E2-4140B6AE7703}"/>
              </a:ext>
            </a:extLst>
          </p:cNvPr>
          <p:cNvSpPr txBox="1"/>
          <p:nvPr/>
        </p:nvSpPr>
        <p:spPr>
          <a:xfrm>
            <a:off x="161226" y="4615038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cµ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chua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4E6E2EF-DBB3-46A4-8C19-C25BED0DD5C2}"/>
              </a:ext>
            </a:extLst>
          </p:cNvPr>
          <p:cNvSpPr txBox="1"/>
          <p:nvPr/>
        </p:nvSpPr>
        <p:spPr>
          <a:xfrm>
            <a:off x="3008389" y="457149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òa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17DDB26-C19E-42D8-B5C9-125755C8F25C}"/>
              </a:ext>
            </a:extLst>
          </p:cNvPr>
          <p:cNvSpPr txBox="1"/>
          <p:nvPr/>
        </p:nvSpPr>
        <p:spPr>
          <a:xfrm>
            <a:off x="6356381" y="457149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s÷a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B873DE8-0CC9-4AC6-B6F1-5CECFE136A18}"/>
              </a:ext>
            </a:extLst>
          </p:cNvPr>
          <p:cNvSpPr txBox="1"/>
          <p:nvPr/>
        </p:nvSpPr>
        <p:spPr>
          <a:xfrm>
            <a:off x="161226" y="461195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cµ </a:t>
            </a:r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CA8105F-5E0A-49BF-9128-2D57A6617B3D}"/>
              </a:ext>
            </a:extLst>
          </p:cNvPr>
          <p:cNvSpPr txBox="1"/>
          <p:nvPr/>
        </p:nvSpPr>
        <p:spPr>
          <a:xfrm>
            <a:off x="3008389" y="456841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òa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A2B955F-2CF8-4864-A216-D4271564362D}"/>
              </a:ext>
            </a:extLst>
          </p:cNvPr>
          <p:cNvSpPr txBox="1"/>
          <p:nvPr/>
        </p:nvSpPr>
        <p:spPr>
          <a:xfrm>
            <a:off x="6356381" y="456841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÷a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2" grpId="0"/>
      <p:bldP spid="10" grpId="0"/>
      <p:bldP spid="13" grpId="0"/>
      <p:bldP spid="1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4" y="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975" y="2421039"/>
            <a:ext cx="82202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</a:t>
            </a:r>
            <a:r>
              <a:rPr lang="en-US" sz="2600" dirty="0" err="1">
                <a:latin typeface=".VnAvant" pitchFamily="34" charset="0"/>
              </a:rPr>
              <a:t>B÷a</a:t>
            </a:r>
            <a:r>
              <a:rPr lang="en-US" sz="2600" dirty="0">
                <a:latin typeface=".VnAvant" pitchFamily="34" charset="0"/>
              </a:rPr>
              <a:t> ®ã,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bê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hå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Xa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xa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chó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®</a:t>
            </a:r>
            <a:r>
              <a:rPr lang="en-US" sz="2600" dirty="0" err="1">
                <a:latin typeface=".VnAvant" pitchFamily="34" charset="0"/>
              </a:rPr>
              <a:t>ïa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rñ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®i </a:t>
            </a:r>
            <a:r>
              <a:rPr lang="en-US" sz="2600" dirty="0" err="1">
                <a:latin typeface=".VnAvant" pitchFamily="34" charset="0"/>
              </a:rPr>
              <a:t>bé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ch</a:t>
            </a:r>
            <a:r>
              <a:rPr lang="en-US" sz="2600" dirty="0" smtClean="0">
                <a:latin typeface=".VnAvant" pitchFamily="34" charset="0"/>
              </a:rPr>
              <a:t>¶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: “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</a:t>
            </a:r>
            <a:r>
              <a:rPr lang="en-US" sz="2600" dirty="0">
                <a:latin typeface=".VnAvant" pitchFamily="34" charset="0"/>
              </a:rPr>
              <a:t>×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”</a:t>
            </a:r>
          </a:p>
          <a:p>
            <a:pPr algn="just"/>
            <a:r>
              <a:rPr lang="en-US" sz="2600" dirty="0">
                <a:latin typeface=".VnAvant" pitchFamily="34" charset="0"/>
              </a:rPr>
              <a:t>   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nghÜ</a:t>
            </a:r>
            <a:r>
              <a:rPr lang="en-US" sz="2600" dirty="0">
                <a:latin typeface=".VnAvant" pitchFamily="34" charset="0"/>
              </a:rPr>
              <a:t>: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>
                <a:latin typeface=".VnAvant" pitchFamily="34" charset="0"/>
              </a:rPr>
              <a:t>“</a:t>
            </a:r>
            <a:r>
              <a:rPr lang="en-US" sz="2600" dirty="0" err="1">
                <a:latin typeface=".VnAvant" pitchFamily="34" charset="0"/>
              </a:rPr>
              <a:t>Cø</a:t>
            </a:r>
            <a:r>
              <a:rPr lang="en-US" sz="2600" dirty="0">
                <a:latin typeface=".VnAvant" pitchFamily="34" charset="0"/>
              </a:rPr>
              <a:t> ®Ó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bß</a:t>
            </a:r>
            <a:r>
              <a:rPr lang="en-US" sz="2600" dirty="0">
                <a:latin typeface=".VnAvant" pitchFamily="34" charset="0"/>
              </a:rPr>
              <a:t>. Ta phi </a:t>
            </a:r>
            <a:r>
              <a:rPr lang="en-US" sz="2600" dirty="0" err="1">
                <a:latin typeface=".VnAvant" pitchFamily="34" charset="0"/>
              </a:rPr>
              <a:t>nh­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giã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 g×”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4" y="523220"/>
            <a:ext cx="7917089" cy="1859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919405"/>
            <a:ext cx="7774893" cy="1795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64762" y="0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1575" y="914397"/>
            <a:ext cx="2324085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hå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bé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643408"/>
            <a:ext cx="2492828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sî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×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232" y="4317930"/>
            <a:ext cx="2681513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phi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71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äc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4" y="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rïa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975" y="2421039"/>
            <a:ext cx="82202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B÷a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®ã,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hå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ch¼ng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sî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×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nghÜ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Cø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®Ó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Ta phi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nh­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giã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Sî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g×”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4" y="523220"/>
            <a:ext cx="7917089" cy="1859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919405"/>
            <a:ext cx="7774893" cy="1795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70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2" y="1190172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a.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2" y="2590801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b.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13089" y="1161144"/>
            <a:ext cx="383902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1.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20349" y="2590776"/>
            <a:ext cx="383176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rñ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bé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10" idx="1"/>
          </p:cNvCxnSpPr>
          <p:nvPr/>
        </p:nvCxnSpPr>
        <p:spPr>
          <a:xfrm>
            <a:off x="2946402" y="1647372"/>
            <a:ext cx="1973947" cy="1400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946402" y="1618344"/>
            <a:ext cx="1966687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1" y="1238023"/>
            <a:ext cx="7967062" cy="165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6029"/>
            <a:ext cx="288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7599" y="672764"/>
            <a:ext cx="7242629" cy="4373665"/>
            <a:chOff x="1117599" y="672764"/>
            <a:chExt cx="7242629" cy="4373665"/>
          </a:xfrm>
        </p:grpSpPr>
        <p:pic>
          <p:nvPicPr>
            <p:cNvPr id="6" name="ua -ua.wmv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="" xmlns:p14="http://schemas.microsoft.com/office/powerpoint/2010/main" r:embed="rId4"/>
                </p:ext>
              </p:extLst>
            </p:nvPr>
          </p:nvPicPr>
          <p:blipFill rotWithShape="1">
            <a:blip r:embed="rId5" cstate="print"/>
            <a:srcRect l="7142" t="14484" r="6905" b="16310"/>
            <a:stretch/>
          </p:blipFill>
          <p:spPr>
            <a:xfrm>
              <a:off x="1117599" y="672764"/>
              <a:ext cx="7242629" cy="43736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40121" y="4325257"/>
              <a:ext cx="1799771" cy="435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1150607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72097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636497" y="1980406"/>
            <a:ext cx="3689589" cy="1452505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bµ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cô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2" y="249140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="" xmlns:p14="http://schemas.microsoft.com/office/powerpoint/2010/main" val="39502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38" name="Bevel 37">
            <a:extLst>
              <a:ext uri="{FF2B5EF4-FFF2-40B4-BE49-F238E27FC236}">
                <a16:creationId xmlns="" xmlns:a16="http://schemas.microsoft.com/office/drawing/2014/main" id="{1DE4D192-28CB-44D6-8EEB-AFFBC695C7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80039" y="2001632"/>
            <a:ext cx="3689589" cy="1452505"/>
          </a:xfrm>
          <a:prstGeom prst="bevel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thø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Courier New" panose="02070309020205020404" pitchFamily="49" charset="0"/>
              </a:rPr>
              <a:t>tù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5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C©u</a:t>
            </a:r>
            <a:r>
              <a:rPr kumimoji="0" lang="en-US" sz="2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 3</a:t>
            </a: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1" name="Bevel 37">
            <a:extLst>
              <a:ext uri="{FF2B5EF4-FFF2-40B4-BE49-F238E27FC236}">
                <a16:creationId xmlns="" xmlns:a16="http://schemas.microsoft.com/office/drawing/2014/main" id="{967728C8-E234-4E9D-9A52-BB7A7237F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24507" y="1964941"/>
            <a:ext cx="3407515" cy="147699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.VnAvant" panose="020B7200000000000000" pitchFamily="34" charset="0"/>
                <a:cs typeface="Arial" pitchFamily="34" charset="0"/>
              </a:rPr>
              <a:t>®u ®ñ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itchFamily="34" charset="0"/>
            </a:endParaRPr>
          </a:p>
        </p:txBody>
      </p:sp>
      <p:pic>
        <p:nvPicPr>
          <p:cNvPr id="42" name="Picture 2" descr="Kết quả hình ảnh cho mặt cười png">
            <a:extLst>
              <a:ext uri="{FF2B5EF4-FFF2-40B4-BE49-F238E27FC236}">
                <a16:creationId xmlns="" xmlns:a16="http://schemas.microsoft.com/office/drawing/2014/main" id="{606857BB-A68F-4508-8816-B7F5462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1" y="1837531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008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2769326" y="1949979"/>
            <a:ext cx="4728754" cy="1603118"/>
          </a:xfrm>
          <a:prstGeom prst="flowChartTerminator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hæ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d÷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2378026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7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B14707-BB48-4C88-82CF-FD303B8F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471378-4F1A-4E6E-896D-334A9096D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35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74613" y="765298"/>
            <a:ext cx="2159188" cy="19094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21773" y="765298"/>
            <a:ext cx="2190536" cy="19094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052052" y="1266880"/>
            <a:ext cx="120430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ua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6063661" y="1218766"/>
            <a:ext cx="12863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­a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9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/>
      <p:bldP spid="6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6" y="-72640"/>
            <a:ext cx="7886700" cy="110463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5990" y="3635809"/>
            <a:ext cx="1980427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latin typeface=".VnAvant" panose="020B7200000000000000" charset="0"/>
                <a:cs typeface=".VnAvant" panose="020B7200000000000000" charset="0"/>
              </a:rPr>
              <a:t>c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15990" y="4400449"/>
            <a:ext cx="884284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.VnAvant" panose="020B7200000000000000" charset="0"/>
                <a:cs typeface=".VnAvant" panose="020B7200000000000000" charset="0"/>
              </a:rPr>
              <a:t>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00274" y="4396856"/>
            <a:ext cx="1096144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ua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806378" y="3601184"/>
            <a:ext cx="2221632" cy="8540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charset="0"/>
              </a:rPr>
              <a:t>ng</a:t>
            </a: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.VnAvant" panose="020B7200000000000000" charset="0"/>
              </a:rPr>
              <a:t>ùa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821050" y="4455264"/>
            <a:ext cx="1096144" cy="854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ng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914448" y="4461172"/>
            <a:ext cx="1052259" cy="854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noProof="0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charset="0"/>
              </a:rPr>
              <a:t>ùa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8125" y="2766921"/>
            <a:ext cx="2600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ngùa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1486" y="2752542"/>
            <a:ext cx="14494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prstClr val="black"/>
                </a:solidFill>
                <a:latin typeface=".VnAvant" pitchFamily="34" charset="0"/>
              </a:rPr>
              <a:t>cua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Line 12">
            <a:extLst>
              <a:ext uri="{FF2B5EF4-FFF2-40B4-BE49-F238E27FC236}">
                <a16:creationId xmlns="" xmlns:a16="http://schemas.microsoft.com/office/drawing/2014/main" id="{5F6E2193-2338-40E1-A599-123770271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164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D3330F-D370-4CA5-8EED-777228880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0" y="792690"/>
            <a:ext cx="3435349" cy="1885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F90DBF1-F1DE-4417-BDD3-36489B004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8" y="792690"/>
            <a:ext cx="3285341" cy="1922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47&quot;/&gt;&lt;/object&gt;&lt;object type=&quot;3&quot; unique_id=&quot;10005&quot;&gt;&lt;property id=&quot;20148&quot; value=&quot;5&quot;/&gt;&lt;property id=&quot;20300&quot; value=&quot;Slide 2&quot;/&gt;&lt;property id=&quot;20307&quot; value=&quot;349&quot;/&gt;&lt;/object&gt;&lt;object type=&quot;3&quot; unique_id=&quot;10006&quot;&gt;&lt;property id=&quot;20148&quot; value=&quot;5&quot;/&gt;&lt;property id=&quot;20300&quot; value=&quot;Slide 3&quot;/&gt;&lt;property id=&quot;20307&quot; value=&quot;350&quot;/&gt;&lt;/object&gt;&lt;object type=&quot;3&quot; unique_id=&quot;10007&quot;&gt;&lt;property id=&quot;20148&quot; value=&quot;5&quot;/&gt;&lt;property id=&quot;20300&quot; value=&quot;Slide 4&quot;/&gt;&lt;property id=&quot;20307&quot; value=&quot;351&quot;/&gt;&lt;/object&gt;&lt;object type=&quot;3&quot; unique_id=&quot;10008&quot;&gt;&lt;property id=&quot;20148&quot; value=&quot;5&quot;/&gt;&lt;property id=&quot;20300&quot; value=&quot;Slide 5&quot;/&gt;&lt;property id=&quot;20307&quot; value=&quot;352&quot;/&gt;&lt;/object&gt;&lt;object type=&quot;3&quot; unique_id=&quot;10009&quot;&gt;&lt;property id=&quot;20148&quot; value=&quot;5&quot;/&gt;&lt;property id=&quot;20300&quot; value=&quot;Slide 6&quot;/&gt;&lt;property id=&quot;20307&quot; value=&quot;353&quot;/&gt;&lt;/object&gt;&lt;object type=&quot;3&quot; unique_id=&quot;10010&quot;&gt;&lt;property id=&quot;20148&quot; value=&quot;5&quot;/&gt;&lt;property id=&quot;20300&quot; value=&quot;Slide 7&quot;/&gt;&lt;property id=&quot;20307&quot; value=&quot;354&quot;/&gt;&lt;/object&gt;&lt;object type=&quot;3&quot; unique_id=&quot;10011&quot;&gt;&lt;property id=&quot;20148&quot; value=&quot;5&quot;/&gt;&lt;property id=&quot;20300&quot; value=&quot;Slide 8&quot;/&gt;&lt;property id=&quot;20307&quot; value=&quot;286&quot;/&gt;&lt;/object&gt;&lt;object type=&quot;3&quot; unique_id=&quot;10012&quot;&gt;&lt;property id=&quot;20148&quot; value=&quot;5&quot;/&gt;&lt;property id=&quot;20300&quot; value=&quot;Slide 9 - &amp;quot;1. Làm quen&amp;quot;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355&quot;/&gt;&lt;/object&gt;&lt;object type=&quot;3&quot; unique_id=&quot;10014&quot;&gt;&lt;property id=&quot;20148&quot; value=&quot;5&quot;/&gt;&lt;property id=&quot;20300&quot; value=&quot;Slide 11&quot;/&gt;&lt;property id=&quot;20307&quot; value=&quot;333&quot;/&gt;&lt;/object&gt;&lt;object type=&quot;3&quot; unique_id=&quot;10015&quot;&gt;&lt;property id=&quot;20148&quot; value=&quot;5&quot;/&gt;&lt;property id=&quot;20300&quot; value=&quot;Slide 12&quot;/&gt;&lt;property id=&quot;20307&quot; value=&quot;282&quot;/&gt;&lt;/object&gt;&lt;object type=&quot;3&quot; unique_id=&quot;10016&quot;&gt;&lt;property id=&quot;20148&quot; value=&quot;5&quot;/&gt;&lt;property id=&quot;20300&quot; value=&quot;Slide 13&quot;/&gt;&lt;property id=&quot;20307&quot; value=&quot;337&quot;/&gt;&lt;/object&gt;&lt;object type=&quot;3&quot; unique_id=&quot;10017&quot;&gt;&lt;property id=&quot;20148&quot; value=&quot;5&quot;/&gt;&lt;property id=&quot;20300&quot; value=&quot;Slide 14&quot;/&gt;&lt;property id=&quot;20307&quot; value=&quot;346&quot;/&gt;&lt;/object&gt;&lt;object type=&quot;3&quot; unique_id=&quot;10018&quot;&gt;&lt;property id=&quot;20148&quot; value=&quot;5&quot;/&gt;&lt;property id=&quot;20300&quot; value=&quot;Slide 15&quot;/&gt;&lt;property id=&quot;20307&quot; value=&quot;348&quot;/&gt;&lt;/object&gt;&lt;object type=&quot;3&quot; unique_id=&quot;10019&quot;&gt;&lt;property id=&quot;20148&quot; value=&quot;5&quot;/&gt;&lt;property id=&quot;20300&quot; value=&quot;Slide 16&quot;/&gt;&lt;property id=&quot;20307&quot; value=&quot;336&quot;/&gt;&lt;/object&gt;&lt;object type=&quot;3&quot; unique_id=&quot;10020&quot;&gt;&lt;property id=&quot;20148&quot; value=&quot;5&quot;/&gt;&lt;property id=&quot;20300&quot; value=&quot;Slide 17&quot;/&gt;&lt;property id=&quot;20307&quot; value=&quot;323&quot;/&gt;&lt;/object&gt;&lt;object type=&quot;3&quot; unique_id=&quot;10021&quot;&gt;&lt;property id=&quot;20148&quot; value=&quot;5&quot;/&gt;&lt;property id=&quot;20300&quot; value=&quot;Slide 18&quot;/&gt;&lt;property id=&quot;20307&quot; value=&quot;344&quot;/&gt;&lt;/object&gt;&lt;object type=&quot;3&quot; unique_id=&quot;10022&quot;&gt;&lt;property id=&quot;20148&quot; value=&quot;5&quot;/&gt;&lt;property id=&quot;20300&quot; value=&quot;Slide 19&quot;/&gt;&lt;property id=&quot;20307&quot; value=&quot;308&quot;/&gt;&lt;/object&gt;&lt;/object&gt;&lt;/object&gt;&lt;/database&gt;"/>
  <p:tag name="SECTOMILLISECCONVERTED" val="1"/>
  <p:tag name="ISPRING_RESOURCE_PATHS_HASH_PRESENTER" val="ce5adf1ba44c54ba51347c955bcff588816c4b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</TotalTime>
  <Words>405</Words>
  <Application>Microsoft Office PowerPoint</Application>
  <PresentationFormat>On-screen Show (16:10)</PresentationFormat>
  <Paragraphs>78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Times New Roman</vt:lpstr>
      <vt:lpstr>Comic Sans MS</vt:lpstr>
      <vt:lpstr>Arial Black</vt:lpstr>
      <vt:lpstr>.VnAvant</vt:lpstr>
      <vt:lpstr>Courier New</vt:lpstr>
      <vt:lpstr>Calibri Light</vt:lpstr>
      <vt:lpstr>VNI-Thufap2</vt:lpstr>
      <vt:lpstr>宋体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1. Làm quen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227</cp:revision>
  <dcterms:created xsi:type="dcterms:W3CDTF">2020-02-10T09:35:50Z</dcterms:created>
  <dcterms:modified xsi:type="dcterms:W3CDTF">2020-10-16T05:59:45Z</dcterms:modified>
</cp:coreProperties>
</file>