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23"/>
  </p:notesMasterIdLst>
  <p:sldIdLst>
    <p:sldId id="346" r:id="rId3"/>
    <p:sldId id="347" r:id="rId4"/>
    <p:sldId id="348" r:id="rId5"/>
    <p:sldId id="349" r:id="rId6"/>
    <p:sldId id="350" r:id="rId7"/>
    <p:sldId id="351" r:id="rId8"/>
    <p:sldId id="354" r:id="rId9"/>
    <p:sldId id="286" r:id="rId10"/>
    <p:sldId id="356" r:id="rId11"/>
    <p:sldId id="266" r:id="rId12"/>
    <p:sldId id="353" r:id="rId13"/>
    <p:sldId id="333" r:id="rId14"/>
    <p:sldId id="352" r:id="rId15"/>
    <p:sldId id="337" r:id="rId16"/>
    <p:sldId id="345" r:id="rId17"/>
    <p:sldId id="355" r:id="rId18"/>
    <p:sldId id="336" r:id="rId19"/>
    <p:sldId id="323" r:id="rId20"/>
    <p:sldId id="343" r:id="rId21"/>
    <p:sldId id="308" r:id="rId22"/>
  </p:sldIdLst>
  <p:sldSz cx="9144000" cy="5715000" type="screen16x1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omic Sans MS" pitchFamily="66" charset="0"/>
      <p:regular r:id="rId28"/>
      <p:bold r:id="rId29"/>
    </p:embeddedFont>
    <p:embeddedFont>
      <p:font typeface="Arial Black" pitchFamily="34" charset="0"/>
      <p:bold r:id="rId30"/>
    </p:embeddedFon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Calibri Light" charset="0"/>
      <p:regular r:id="rId35"/>
      <p:italic r:id="rId36"/>
    </p:embeddedFont>
    <p:embeddedFont>
      <p:font typeface="VNI-Thufap2" pitchFamily="2" charset="0"/>
      <p:regular r:id="rId37"/>
    </p:embeddedFont>
    <p:embeddedFont>
      <p:font typeface="宋体" pitchFamily="2" charset="-122"/>
      <p:regular r:id="rId38"/>
    </p:embeddedFont>
  </p:embeddedFontLst>
  <p:custDataLst>
    <p:tags r:id="rId39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66FF"/>
    <a:srgbClr val="0000CC"/>
    <a:srgbClr val="006600"/>
    <a:srgbClr val="FFCCFF"/>
    <a:srgbClr val="FFFFCC"/>
    <a:srgbClr val="FFFF99"/>
    <a:srgbClr val="99FFCC"/>
    <a:srgbClr val="FF99CC"/>
    <a:srgbClr val="0066CC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7" d="100"/>
          <a:sy n="77" d="100"/>
        </p:scale>
        <p:origin x="-432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89DC42-C0CE-48D4-85D7-41EFBDB62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65-396E-41FB-AA77-5B130EFC527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D15E2-165A-4DDD-9CE5-AB3B39FAE42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53FDA0-8181-4968-897F-580BF184E0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F16A3-DDD9-493E-A22D-D3716428A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547C55-8CE5-4E89-94F7-D9FB8D5375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u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ư­.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819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761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8732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243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555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23204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45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7058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3198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2826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7109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9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790106391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6432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926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mp3"/><Relationship Id="rId6" Type="http://schemas.openxmlformats.org/officeDocument/2006/relationships/image" Target="../media/image4.wmf"/><Relationship Id="rId11" Type="http://schemas.openxmlformats.org/officeDocument/2006/relationships/image" Target="../media/image8.jpeg"/><Relationship Id="rId5" Type="http://schemas.openxmlformats.org/officeDocument/2006/relationships/image" Target="../media/image3.wmf"/><Relationship Id="rId10" Type="http://schemas.openxmlformats.org/officeDocument/2006/relationships/image" Target="../media/image7.png"/><Relationship Id="rId4" Type="http://schemas.openxmlformats.org/officeDocument/2006/relationships/image" Target="../media/image2.wmf"/><Relationship Id="rId9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openxmlformats.org/officeDocument/2006/relationships/slide" Target="slide20.xm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6.xml"/><Relationship Id="rId5" Type="http://schemas.openxmlformats.org/officeDocument/2006/relationships/image" Target="../media/image10.png"/><Relationship Id="rId15" Type="http://schemas.openxmlformats.org/officeDocument/2006/relationships/slide" Target="slide3.xml"/><Relationship Id="rId10" Type="http://schemas.openxmlformats.org/officeDocument/2006/relationships/image" Target="../media/image14.png"/><Relationship Id="rId19" Type="http://schemas.openxmlformats.org/officeDocument/2006/relationships/image" Target="../media/image20.gif"/><Relationship Id="rId4" Type="http://schemas.openxmlformats.org/officeDocument/2006/relationships/slide" Target="slide5.xml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3" Type="http://schemas.openxmlformats.org/officeDocument/2006/relationships/notesSlide" Target="../notesSlides/notesSlide2.xml"/><Relationship Id="rId7" Type="http://schemas.openxmlformats.org/officeDocument/2006/relationships/audio" Target="../media/audio4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7.gif"/><Relationship Id="rId20" Type="http://schemas.openxmlformats.org/officeDocument/2006/relationships/slide" Target="slide2.xml"/><Relationship Id="rId1" Type="http://schemas.openxmlformats.org/officeDocument/2006/relationships/tags" Target="../tags/tag2.xml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.wav"/><Relationship Id="rId18" Type="http://schemas.openxmlformats.org/officeDocument/2006/relationships/image" Target="../media/image25.gif"/><Relationship Id="rId3" Type="http://schemas.openxmlformats.org/officeDocument/2006/relationships/tags" Target="../tags/tag5.xml"/><Relationship Id="rId21" Type="http://schemas.openxmlformats.org/officeDocument/2006/relationships/image" Target="../media/image28.gif"/><Relationship Id="rId7" Type="http://schemas.openxmlformats.org/officeDocument/2006/relationships/notesSlide" Target="../notesSlides/notesSlide3.xml"/><Relationship Id="rId12" Type="http://schemas.openxmlformats.org/officeDocument/2006/relationships/audio" Target="../media/audio7.wav"/><Relationship Id="rId17" Type="http://schemas.openxmlformats.org/officeDocument/2006/relationships/image" Target="../media/image24.gif"/><Relationship Id="rId2" Type="http://schemas.openxmlformats.org/officeDocument/2006/relationships/tags" Target="../tags/tag4.xml"/><Relationship Id="rId16" Type="http://schemas.openxmlformats.org/officeDocument/2006/relationships/image" Target="../media/image23.gif"/><Relationship Id="rId20" Type="http://schemas.openxmlformats.org/officeDocument/2006/relationships/image" Target="../media/image27.gif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audio" Target="../media/audio5.wav"/><Relationship Id="rId24" Type="http://schemas.openxmlformats.org/officeDocument/2006/relationships/slide" Target="slide2.xml"/><Relationship Id="rId5" Type="http://schemas.openxmlformats.org/officeDocument/2006/relationships/tags" Target="../tags/tag7.xml"/><Relationship Id="rId15" Type="http://schemas.openxmlformats.org/officeDocument/2006/relationships/image" Target="../media/image22.gif"/><Relationship Id="rId23" Type="http://schemas.openxmlformats.org/officeDocument/2006/relationships/image" Target="../media/image32.gif"/><Relationship Id="rId10" Type="http://schemas.openxmlformats.org/officeDocument/2006/relationships/audio" Target="../media/audio4.wav"/><Relationship Id="rId19" Type="http://schemas.openxmlformats.org/officeDocument/2006/relationships/image" Target="../media/image26.gif"/><Relationship Id="rId4" Type="http://schemas.openxmlformats.org/officeDocument/2006/relationships/tags" Target="../tags/tag6.xml"/><Relationship Id="rId9" Type="http://schemas.openxmlformats.org/officeDocument/2006/relationships/audio" Target="../media/audio3.wav"/><Relationship Id="rId14" Type="http://schemas.openxmlformats.org/officeDocument/2006/relationships/hyperlink" Target="../My%20Documents/SONG/ATGT%20(khoi7)/vong3(khoi7).ppt" TargetMode="External"/><Relationship Id="rId22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gif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hyperlink" Target="../My%20Documents/SONG/ATGT%20(khoi7)/vong3(khoi7).ppt" TargetMode="External"/><Relationship Id="rId11" Type="http://schemas.openxmlformats.org/officeDocument/2006/relationships/slide" Target="slide2.xml"/><Relationship Id="rId5" Type="http://schemas.openxmlformats.org/officeDocument/2006/relationships/audio" Target="../media/audio6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4.gif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3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tags" Target="../tags/tag10.xml"/><Relationship Id="rId16" Type="http://schemas.openxmlformats.org/officeDocument/2006/relationships/image" Target="../media/image27.gif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11" Type="http://schemas.openxmlformats.org/officeDocument/2006/relationships/image" Target="../media/image22.gif"/><Relationship Id="rId5" Type="http://schemas.openxmlformats.org/officeDocument/2006/relationships/audio" Target="../media/audio8.wav"/><Relationship Id="rId15" Type="http://schemas.openxmlformats.org/officeDocument/2006/relationships/image" Target="../media/image26.gif"/><Relationship Id="rId10" Type="http://schemas.openxmlformats.org/officeDocument/2006/relationships/hyperlink" Target="../My%20Documents/SONG/ATGT%20(khoi7)/vong3(khoi7).ppt" TargetMode="External"/><Relationship Id="rId19" Type="http://schemas.openxmlformats.org/officeDocument/2006/relationships/slide" Target="slide2.xml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7.wav"/><Relationship Id="rId1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845232" y="149260"/>
            <a:ext cx="7243701" cy="70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xmlns="" val="2031648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26" y="-72640"/>
            <a:ext cx="7886700" cy="1104636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15991" y="3635809"/>
            <a:ext cx="1786270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ủ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15990" y="4400449"/>
            <a:ext cx="884284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t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000274" y="4396856"/>
            <a:ext cx="901986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lang="en-US" sz="5400" b="1" noProof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6853643" y="4399825"/>
            <a:ext cx="418014" cy="854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>
                <a:latin typeface=".VnAvant" panose="020B7200000000000000" charset="0"/>
                <a:cs typeface=".VnAvant" panose="020B7200000000000000" charset="0"/>
              </a:rPr>
              <a:t>t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7271657" y="4399825"/>
            <a:ext cx="498761" cy="854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ử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cs typeface=".VnAvant" panose="020B720000000000000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9392" y="2833862"/>
            <a:ext cx="26003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500" b="1" dirty="0">
                <a:solidFill>
                  <a:prstClr val="black"/>
                </a:solidFill>
                <a:latin typeface=".VnAvant" panose="020B7200000000000000" pitchFamily="34" charset="0"/>
              </a:rPr>
              <a:t>s</a:t>
            </a:r>
            <a:r>
              <a:rPr lang="en-US" sz="4500" b="1" dirty="0" smtClean="0">
                <a:solidFill>
                  <a:prstClr val="black"/>
                </a:solidFill>
                <a:latin typeface=".VnAvant" panose="020B7200000000000000" pitchFamily="34" charset="0"/>
              </a:rPr>
              <a:t>­ </a:t>
            </a:r>
            <a:r>
              <a:rPr lang="en-US" sz="45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tử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52826" y="2833862"/>
            <a:ext cx="11125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tủ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18" name="Line 12">
            <a:extLst>
              <a:ext uri="{FF2B5EF4-FFF2-40B4-BE49-F238E27FC236}">
                <a16:creationId xmlns:a16="http://schemas.microsoft.com/office/drawing/2014/main" xmlns="" id="{5F6E2193-2338-40E1-A599-123770271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761641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4A13F87-7F7C-42F7-8A93-C45438F36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586" y="808478"/>
            <a:ext cx="2619375" cy="20082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D744353-583A-4DBF-BDE8-27E96F8B6E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5051" y="849233"/>
            <a:ext cx="4029075" cy="20082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F322D750-2EEE-4B0A-BDFD-05F11AE892A5}"/>
              </a:ext>
            </a:extLst>
          </p:cNvPr>
          <p:cNvSpPr txBox="1"/>
          <p:nvPr/>
        </p:nvSpPr>
        <p:spPr>
          <a:xfrm>
            <a:off x="5578126" y="3536989"/>
            <a:ext cx="2192292" cy="8540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 err="1">
                <a:latin typeface=".VnAvant" panose="020B7200000000000000" pitchFamily="34" charset="0"/>
                <a:cs typeface=".VnAvant" panose="020B7200000000000000" charset="0"/>
              </a:rPr>
              <a:t>s</a:t>
            </a:r>
            <a:r>
              <a:rPr lang="en-US" sz="495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ư</a:t>
            </a:r>
            <a:r>
              <a:rPr lang="en-US" sz="4950" b="1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 </a:t>
            </a:r>
            <a:r>
              <a:rPr lang="en-US" sz="4950" b="1" dirty="0" err="1">
                <a:latin typeface=".VnAvant" panose="020B7200000000000000" pitchFamily="34" charset="0"/>
                <a:cs typeface=".VnAvant" panose="020B7200000000000000" charset="0"/>
              </a:rPr>
              <a:t>t</a:t>
            </a:r>
            <a:r>
              <a:rPr lang="en-US" sz="4950" b="1" dirty="0" err="1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ử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.VnAvant" panose="020B7200000000000000" charset="0"/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82E79242-C72B-4176-B69C-EF0F7EE8C118}"/>
              </a:ext>
            </a:extLst>
          </p:cNvPr>
          <p:cNvSpPr txBox="1"/>
          <p:nvPr/>
        </p:nvSpPr>
        <p:spPr>
          <a:xfrm>
            <a:off x="5593569" y="4391069"/>
            <a:ext cx="526775" cy="8540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>
                <a:latin typeface=".VnAvant" panose="020B7200000000000000" charset="0"/>
                <a:cs typeface=".VnAvant" panose="020B7200000000000000" charset="0"/>
              </a:rPr>
              <a:t>s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.VnAvant" panose="020B7200000000000000" charset="0"/>
              <a:cs typeface=".VnAvant" panose="020B7200000000000000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xmlns="" id="{8EAAABE0-0AE1-4AEF-9ACC-65AE35248D9E}"/>
              </a:ext>
            </a:extLst>
          </p:cNvPr>
          <p:cNvSpPr txBox="1"/>
          <p:nvPr/>
        </p:nvSpPr>
        <p:spPr>
          <a:xfrm>
            <a:off x="6120797" y="4391069"/>
            <a:ext cx="526775" cy="854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noProof="0" dirty="0">
                <a:solidFill>
                  <a:srgbClr val="FF0000"/>
                </a:solidFill>
                <a:latin typeface=".VnAvant" panose="020B7200000000000000" pitchFamily="34" charset="0"/>
                <a:cs typeface=".VnAvant" panose="020B7200000000000000" charset="0"/>
              </a:rPr>
              <a:t>ư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5" grpId="0"/>
      <p:bldP spid="16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54E9B0-90C1-4AC8-9162-84F601E2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0D76BD-4B19-4BB3-A113-9C155F6AEA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D88FF5-BBCC-4641-894F-9BB5366BF2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575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©m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ư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20" y="2345571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6600"/>
                </a:solidFill>
                <a:latin typeface=".VnAvant" pitchFamily="34" charset="0"/>
              </a:rPr>
              <a:t>®u ®ñ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37873" y="2351784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thu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8741" y="2302030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1859" y="665056"/>
            <a:ext cx="2592301" cy="164967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8872" y="665056"/>
            <a:ext cx="2487798" cy="16457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5261" y="665057"/>
            <a:ext cx="2613677" cy="16147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8120" y="2358816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.VnAvant" pitchFamily="34" charset="0"/>
              </a:rPr>
              <a:t>®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4400" b="1" dirty="0">
                <a:latin typeface=".VnAvant" pitchFamily="34" charset="0"/>
              </a:rPr>
              <a:t> ®</a:t>
            </a:r>
            <a:r>
              <a:rPr lang="en-US" sz="4400" b="1" dirty="0">
                <a:solidFill>
                  <a:srgbClr val="FF0000"/>
                </a:solidFill>
                <a:latin typeface=".VnAvant" pitchFamily="34" charset="0"/>
              </a:rPr>
              <a:t>ñ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7873" y="2351784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.VnAvant" pitchFamily="34" charset="0"/>
              </a:rPr>
              <a:t>c¸ </a:t>
            </a:r>
            <a:r>
              <a:rPr lang="en-US" sz="4400" b="1" dirty="0" err="1">
                <a:latin typeface=".VnAvant" pitchFamily="34" charset="0"/>
              </a:rPr>
              <a:t>th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8741" y="2310224"/>
            <a:ext cx="27577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.VnAvant" pitchFamily="34" charset="0"/>
              </a:rPr>
              <a:t>c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ñ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5284F6C-D7B7-48F6-9DB3-4F70AF07D4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690" y="3120382"/>
            <a:ext cx="2484024" cy="168157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9BF80D-64D3-4B21-A986-F19E6F96A9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8872" y="3121225"/>
            <a:ext cx="2627498" cy="168157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FDE219E-A830-473C-BC02-65A0C7E60C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745" y="3120382"/>
            <a:ext cx="2583565" cy="163601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D6982BC-AF02-4494-BA3C-8CAA8909F6C0}"/>
              </a:ext>
            </a:extLst>
          </p:cNvPr>
          <p:cNvSpPr txBox="1"/>
          <p:nvPr/>
        </p:nvSpPr>
        <p:spPr>
          <a:xfrm>
            <a:off x="3029753" y="4834003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l¸ </a:t>
            </a:r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</a:rPr>
              <a:t>­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DBADFF-1696-4D52-97A0-0053A70758DE}"/>
              </a:ext>
            </a:extLst>
          </p:cNvPr>
          <p:cNvSpPr txBox="1"/>
          <p:nvPr/>
        </p:nvSpPr>
        <p:spPr>
          <a:xfrm>
            <a:off x="6360621" y="4784249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cö</a:t>
            </a:r>
            <a:r>
              <a:rPr lang="en-US" sz="4800" b="1" dirty="0">
                <a:solidFill>
                  <a:srgbClr val="006600"/>
                </a:solidFill>
                <a:latin typeface=".VnAvant" pitchFamily="34" charset="0"/>
              </a:rPr>
              <a:t> t¹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849D19A-CE29-4588-86D8-160B3391DD5C}"/>
              </a:ext>
            </a:extLst>
          </p:cNvPr>
          <p:cNvSpPr txBox="1"/>
          <p:nvPr/>
        </p:nvSpPr>
        <p:spPr>
          <a:xfrm>
            <a:off x="3062583" y="4840334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itchFamily="34" charset="0"/>
              </a:rPr>
              <a:t>l¸ </a:t>
            </a:r>
            <a:r>
              <a:rPr lang="en-US" sz="4800" b="1" dirty="0" err="1" smtClean="0">
                <a:latin typeface=".VnAvant" pitchFamily="34" charset="0"/>
              </a:rPr>
              <a:t>th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ư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769D107-A0E4-4C07-85EF-3A34AA88DA04}"/>
              </a:ext>
            </a:extLst>
          </p:cNvPr>
          <p:cNvSpPr txBox="1"/>
          <p:nvPr/>
        </p:nvSpPr>
        <p:spPr>
          <a:xfrm>
            <a:off x="6360621" y="478472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ö</a:t>
            </a:r>
            <a:r>
              <a:rPr lang="en-US" sz="4800" b="1" dirty="0">
                <a:latin typeface=".VnAvant" pitchFamily="34" charset="0"/>
              </a:rPr>
              <a:t> t¹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2160DD6-68BC-4299-93A7-861590FB032B}"/>
              </a:ext>
            </a:extLst>
          </p:cNvPr>
          <p:cNvSpPr txBox="1"/>
          <p:nvPr/>
        </p:nvSpPr>
        <p:spPr>
          <a:xfrm>
            <a:off x="46446" y="480859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6600"/>
                </a:solidFill>
                <a:latin typeface=".VnAvant" pitchFamily="34" charset="0"/>
              </a:rPr>
              <a:t>có</a:t>
            </a:r>
            <a:endParaRPr lang="en-US" sz="4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CAE6409-21EB-447F-8727-A4EB746CFC27}"/>
              </a:ext>
            </a:extLst>
          </p:cNvPr>
          <p:cNvSpPr txBox="1"/>
          <p:nvPr/>
        </p:nvSpPr>
        <p:spPr>
          <a:xfrm>
            <a:off x="54484" y="4801952"/>
            <a:ext cx="2757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itchFamily="34" charset="0"/>
              </a:rPr>
              <a:t>c</a:t>
            </a:r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ó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2" grpId="0"/>
      <p:bldP spid="10" grpId="1"/>
      <p:bldP spid="10" grpId="2"/>
      <p:bldP spid="13" grpId="1"/>
      <p:bldP spid="13" grpId="2"/>
      <p:bldP spid="15" grpId="1"/>
      <p:bldP spid="15" grpId="2"/>
      <p:bldP spid="19" grpId="0"/>
      <p:bldP spid="21" grpId="0"/>
      <p:bldP spid="23" grpId="1"/>
      <p:bldP spid="23" grpId="2"/>
      <p:bldP spid="23" grpId="3"/>
      <p:bldP spid="24" grpId="1"/>
      <p:bldP spid="24" grpId="2"/>
      <p:bldP spid="24" grpId="3"/>
      <p:bldP spid="25" grpId="1"/>
      <p:bldP spid="25" grpId="2"/>
      <p:bldP spid="22" grpId="1"/>
      <p:bldP spid="2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5FBDB-FFB3-4489-9EDA-303A640CA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CB10AD-DB1A-4168-BA02-F0F08A0AB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04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0"/>
            <a:ext cx="22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Chã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xï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39" y="577727"/>
            <a:ext cx="82202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 smtClean="0">
                <a:solidFill>
                  <a:srgbClr val="FF0000"/>
                </a:solidFill>
                <a:latin typeface=".VnAvant" pitchFamily="34" charset="0"/>
              </a:rPr>
              <a:t>1Chã</a:t>
            </a:r>
            <a:r>
              <a:rPr lang="en-US" sz="2600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xï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lï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lï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®i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ra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ngâ</a:t>
            </a:r>
            <a:r>
              <a:rPr lang="en-US" sz="2600" dirty="0">
                <a:latin typeface=".VnAvant" pitchFamily="34" charset="0"/>
              </a:rPr>
              <a:t>. </a:t>
            </a:r>
            <a:r>
              <a:rPr lang="en-US" sz="2600" dirty="0" err="1" smtClean="0">
                <a:latin typeface=".VnAvant" pitchFamily="34" charset="0"/>
              </a:rPr>
              <a:t>2</a:t>
            </a:r>
            <a:r>
              <a:rPr lang="en-US" sz="2600" dirty="0" err="1" smtClean="0">
                <a:solidFill>
                  <a:srgbClr val="006600"/>
                </a:solidFill>
                <a:latin typeface=".VnAvant" pitchFamily="34" charset="0"/>
              </a:rPr>
              <a:t>Lò</a:t>
            </a:r>
            <a:r>
              <a:rPr lang="en-US" sz="26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gµ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ngì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 lµ S</a:t>
            </a:r>
            <a:r>
              <a:rPr lang="en-US" sz="2600" dirty="0" smtClean="0">
                <a:solidFill>
                  <a:srgbClr val="006600"/>
                </a:solidFill>
                <a:latin typeface=".VnAvant" pitchFamily="34" charset="0"/>
              </a:rPr>
              <a:t>­ </a:t>
            </a:r>
            <a:r>
              <a:rPr lang="en-US" sz="2600" dirty="0" err="1" smtClean="0">
                <a:solidFill>
                  <a:srgbClr val="006600"/>
                </a:solidFill>
                <a:latin typeface=".VnAvant" pitchFamily="34" charset="0"/>
              </a:rPr>
              <a:t>tö</a:t>
            </a:r>
            <a:r>
              <a:rPr lang="en-US" sz="2600" dirty="0">
                <a:solidFill>
                  <a:srgbClr val="006600"/>
                </a:solidFill>
                <a:latin typeface=".VnAvant" pitchFamily="34" charset="0"/>
              </a:rPr>
              <a:t>,</a:t>
            </a:r>
            <a:r>
              <a:rPr lang="en-US" sz="26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2600" dirty="0" err="1" smtClean="0">
                <a:solidFill>
                  <a:srgbClr val="006600"/>
                </a:solidFill>
                <a:latin typeface=".VnAvant" pitchFamily="34" charset="0"/>
              </a:rPr>
              <a:t>î</a:t>
            </a:r>
            <a:r>
              <a:rPr lang="en-US" sz="2600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600" dirty="0" smtClean="0">
                <a:solidFill>
                  <a:srgbClr val="006600"/>
                </a:solidFill>
                <a:latin typeface=".VnAvant" pitchFamily="34" charset="0"/>
              </a:rPr>
              <a:t>¸.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smtClean="0">
                <a:solidFill>
                  <a:srgbClr val="FF66FF"/>
                </a:solidFill>
                <a:latin typeface=".VnAvant" pitchFamily="34" charset="0"/>
              </a:rPr>
              <a:t>3</a:t>
            </a:r>
            <a:r>
              <a:rPr lang="en-US" sz="2600" dirty="0" smtClean="0"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FF66FF"/>
                </a:solidFill>
                <a:latin typeface=".VnAvant" pitchFamily="34" charset="0"/>
              </a:rPr>
              <a:t>Sư</a:t>
            </a:r>
            <a:r>
              <a:rPr lang="en-US" sz="2600" dirty="0" smtClean="0">
                <a:solidFill>
                  <a:srgbClr val="FF66FF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66FF"/>
                </a:solidFill>
                <a:latin typeface=".VnAvant" pitchFamily="34" charset="0"/>
              </a:rPr>
              <a:t>tö</a:t>
            </a:r>
            <a:r>
              <a:rPr lang="en-US" sz="2600" dirty="0">
                <a:solidFill>
                  <a:srgbClr val="FF66FF"/>
                </a:solidFill>
                <a:latin typeface=".VnAvant" pitchFamily="34" charset="0"/>
              </a:rPr>
              <a:t> ®i qua. 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4</a:t>
            </a:r>
            <a:r>
              <a:rPr lang="en-US" sz="2600" dirty="0" smtClean="0">
                <a:solidFill>
                  <a:srgbClr val="FF66FF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Nã</a:t>
            </a:r>
            <a:r>
              <a:rPr lang="en-US" sz="26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ngã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.VnAvant" pitchFamily="34" charset="0"/>
              </a:rPr>
              <a:t>chã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00CC"/>
                </a:solidFill>
                <a:latin typeface=".VnAvant" pitchFamily="34" charset="0"/>
              </a:rPr>
              <a:t>xï</a:t>
            </a:r>
            <a:r>
              <a:rPr lang="en-US" sz="2600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600" dirty="0">
              <a:solidFill>
                <a:srgbClr val="0000CC"/>
              </a:solidFill>
              <a:latin typeface=".VnAvant" pitchFamily="34" charset="0"/>
            </a:endParaRPr>
          </a:p>
          <a:p>
            <a:pPr algn="just"/>
            <a:r>
              <a:rPr lang="en-US" sz="2600" dirty="0" smtClean="0">
                <a:solidFill>
                  <a:srgbClr val="FF0000"/>
                </a:solidFill>
                <a:latin typeface=".VnAvant" pitchFamily="34" charset="0"/>
              </a:rPr>
              <a:t>5- 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Mi mµ lµ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Sư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.VnAvant" pitchFamily="34" charset="0"/>
              </a:rPr>
              <a:t>tö</a:t>
            </a:r>
            <a:r>
              <a:rPr lang="en-US" sz="2600" dirty="0">
                <a:solidFill>
                  <a:srgbClr val="FF0000"/>
                </a:solidFill>
                <a:latin typeface=".VnAvant" pitchFamily="34" charset="0"/>
              </a:rPr>
              <a:t> µ?</a:t>
            </a:r>
          </a:p>
          <a:p>
            <a:pPr algn="just"/>
            <a:r>
              <a:rPr lang="en-US" sz="2600" dirty="0" smtClean="0">
                <a:solidFill>
                  <a:srgbClr val="FFC000"/>
                </a:solidFill>
                <a:latin typeface=".VnAvant" pitchFamily="34" charset="0"/>
              </a:rPr>
              <a:t>6 </a:t>
            </a:r>
            <a:r>
              <a:rPr lang="en-US" sz="2600" dirty="0" err="1" smtClean="0">
                <a:solidFill>
                  <a:srgbClr val="FFC000"/>
                </a:solidFill>
                <a:latin typeface=".VnAvant" pitchFamily="34" charset="0"/>
              </a:rPr>
              <a:t>Chã</a:t>
            </a:r>
            <a:r>
              <a:rPr lang="en-US" sz="2600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FFC000"/>
                </a:solidFill>
                <a:latin typeface=".VnAvant" pitchFamily="34" charset="0"/>
              </a:rPr>
              <a:t>xï</a:t>
            </a:r>
            <a:r>
              <a:rPr lang="en-US" sz="2600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FFC000"/>
                </a:solidFill>
                <a:latin typeface=".VnAvant" pitchFamily="34" charset="0"/>
              </a:rPr>
              <a:t>sî</a:t>
            </a:r>
            <a:r>
              <a:rPr lang="en-US" sz="2600" dirty="0" smtClean="0">
                <a:solidFill>
                  <a:srgbClr val="FFC000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FFC000"/>
                </a:solidFill>
                <a:latin typeface=".VnAvant" pitchFamily="34" charset="0"/>
              </a:rPr>
              <a:t>qu</a:t>
            </a:r>
            <a:r>
              <a:rPr lang="en-US" sz="2600" dirty="0" smtClean="0">
                <a:solidFill>
                  <a:srgbClr val="FFC000"/>
                </a:solidFill>
                <a:latin typeface=".VnAvant" pitchFamily="34" charset="0"/>
              </a:rPr>
              <a:t>¸:</a:t>
            </a:r>
          </a:p>
          <a:p>
            <a:pPr algn="just"/>
            <a:r>
              <a:rPr lang="en-US" sz="2600" dirty="0" smtClean="0">
                <a:solidFill>
                  <a:srgbClr val="0070C0"/>
                </a:solidFill>
                <a:latin typeface=".VnAvant" pitchFamily="34" charset="0"/>
              </a:rPr>
              <a:t>7- </a:t>
            </a:r>
            <a:r>
              <a:rPr lang="en-US" sz="2600" dirty="0" err="1" smtClean="0">
                <a:solidFill>
                  <a:srgbClr val="0070C0"/>
                </a:solidFill>
                <a:latin typeface=".VnAvant" pitchFamily="34" charset="0"/>
              </a:rPr>
              <a:t>D¹</a:t>
            </a:r>
            <a:r>
              <a:rPr lang="en-US" sz="2600" dirty="0" smtClean="0">
                <a:solidFill>
                  <a:srgbClr val="0070C0"/>
                </a:solidFill>
                <a:latin typeface=".VnAvant" pitchFamily="34" charset="0"/>
              </a:rPr>
              <a:t>….</a:t>
            </a:r>
            <a:r>
              <a:rPr lang="en-US" sz="2600" dirty="0" err="1" smtClean="0">
                <a:solidFill>
                  <a:srgbClr val="0070C0"/>
                </a:solidFill>
                <a:latin typeface=".VnAvant" pitchFamily="34" charset="0"/>
              </a:rPr>
              <a:t>chØ</a:t>
            </a:r>
            <a:r>
              <a:rPr lang="en-US" sz="2600" dirty="0" smtClean="0">
                <a:solidFill>
                  <a:srgbClr val="0070C0"/>
                </a:solidFill>
                <a:latin typeface=".VnAvant" pitchFamily="34" charset="0"/>
              </a:rPr>
              <a:t> lµ </a:t>
            </a:r>
            <a:r>
              <a:rPr lang="en-US" sz="2600" dirty="0" err="1" smtClean="0">
                <a:solidFill>
                  <a:srgbClr val="0070C0"/>
                </a:solidFill>
                <a:latin typeface=".VnAvant" pitchFamily="34" charset="0"/>
              </a:rPr>
              <a:t>chã</a:t>
            </a:r>
            <a:r>
              <a:rPr lang="en-US" sz="2600" dirty="0" smtClean="0">
                <a:solidFill>
                  <a:srgbClr val="0070C0"/>
                </a:solidFill>
                <a:latin typeface=".VnAvant" pitchFamily="34" charset="0"/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  <a:latin typeface=".VnAvant" pitchFamily="34" charset="0"/>
              </a:rPr>
              <a:t>xï</a:t>
            </a:r>
            <a:r>
              <a:rPr lang="en-US" sz="2600" dirty="0" smtClean="0">
                <a:solidFill>
                  <a:srgbClr val="0070C0"/>
                </a:solidFill>
                <a:latin typeface=".VnAvant" pitchFamily="34" charset="0"/>
              </a:rPr>
              <a:t> ¹.</a:t>
            </a:r>
            <a:endParaRPr lang="en-US" sz="2600" dirty="0">
              <a:solidFill>
                <a:srgbClr val="0070C0"/>
              </a:solidFill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2629" y="2829797"/>
            <a:ext cx="5021942" cy="275457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747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58516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864762" y="0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LuyÖn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FF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391886" y="827314"/>
            <a:ext cx="2278743" cy="740230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chã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xï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01575" y="914397"/>
            <a:ext cx="2324085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lï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lï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669315" y="885368"/>
            <a:ext cx="21263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ngâ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1885" y="2587162"/>
            <a:ext cx="2278744" cy="867238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ngì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01575" y="2643408"/>
            <a:ext cx="2492828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sư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tö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</a:p>
        </p:txBody>
      </p:sp>
      <p:sp>
        <p:nvSpPr>
          <p:cNvPr id="22" name="Oval 21"/>
          <p:cNvSpPr/>
          <p:nvPr/>
        </p:nvSpPr>
        <p:spPr>
          <a:xfrm>
            <a:off x="6669315" y="2503707"/>
            <a:ext cx="23295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ngã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745344" y="4317931"/>
            <a:ext cx="23295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mi</a:t>
            </a:r>
            <a:endParaRPr lang="en-US" sz="2400" dirty="0">
              <a:solidFill>
                <a:srgbClr val="0000CC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61864" y="4325191"/>
            <a:ext cx="2329541" cy="812801"/>
          </a:xfrm>
          <a:prstGeom prst="ellipse">
            <a:avLst/>
          </a:prstGeom>
          <a:solidFill>
            <a:srgbClr val="99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sî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¸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13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TËp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äc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0"/>
            <a:ext cx="229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xï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0639" y="577727"/>
            <a:ext cx="822021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ra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ngâ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Lò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gµ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lµ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x­ư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tö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Sî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¸,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tö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®i qua.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ngã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-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Mi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mµ lµ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tö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µ?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sî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qu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¸.</a:t>
            </a:r>
          </a:p>
          <a:p>
            <a:pPr marL="0" marR="0" lvl="0" indent="0" algn="just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- D¹….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chØ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lµ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chã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xï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 ¹.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2629" y="2829797"/>
            <a:ext cx="5021942" cy="2754573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26977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82799" y="70543"/>
            <a:ext cx="5094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ý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óng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204686"/>
            <a:ext cx="5735866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a. </a:t>
            </a:r>
            <a:r>
              <a:rPr lang="en-US" sz="3200" dirty="0" err="1">
                <a:latin typeface=".VnAvant" pitchFamily="34" charset="0"/>
              </a:rPr>
              <a:t>Lò</a:t>
            </a:r>
            <a:r>
              <a:rPr lang="en-US" sz="3200" dirty="0">
                <a:latin typeface=".VnAvant" pitchFamily="34" charset="0"/>
              </a:rPr>
              <a:t> gµ </a:t>
            </a:r>
            <a:r>
              <a:rPr lang="en-US" sz="3200" dirty="0" err="1">
                <a:latin typeface=".VnAvant" pitchFamily="34" charset="0"/>
              </a:rPr>
              <a:t>ngì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xï</a:t>
            </a:r>
            <a:r>
              <a:rPr lang="en-US" sz="3200" dirty="0">
                <a:latin typeface=".VnAvant" pitchFamily="34" charset="0"/>
              </a:rPr>
              <a:t> lµ </a:t>
            </a:r>
            <a:r>
              <a:rPr lang="en-US" sz="3200" dirty="0" err="1">
                <a:latin typeface=".VnAvant" pitchFamily="34" charset="0"/>
              </a:rPr>
              <a:t>s­ư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tö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4957" y="2160725"/>
            <a:ext cx="5570756" cy="584775"/>
          </a:xfrm>
          <a:prstGeom prst="rect">
            <a:avLst/>
          </a:prstGeom>
          <a:solidFill>
            <a:srgbClr val="FFFFCC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.VnAvant" pitchFamily="34" charset="0"/>
              </a:rPr>
              <a:t>b. </a:t>
            </a:r>
            <a:r>
              <a:rPr lang="en-US" sz="3200" dirty="0" err="1">
                <a:latin typeface=".VnAvant" pitchFamily="34" charset="0"/>
              </a:rPr>
              <a:t>S­ư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tö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ngì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xï</a:t>
            </a:r>
            <a:r>
              <a:rPr lang="en-US" sz="3200" dirty="0">
                <a:latin typeface=".VnAvant" pitchFamily="34" charset="0"/>
              </a:rPr>
              <a:t> lµ </a:t>
            </a:r>
            <a:r>
              <a:rPr lang="en-US" sz="3200" dirty="0" err="1">
                <a:latin typeface=".VnAvant" pitchFamily="34" charset="0"/>
              </a:rPr>
              <a:t>s­ư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tö</a:t>
            </a:r>
            <a:endParaRPr lang="en-US" sz="3200" dirty="0">
              <a:latin typeface=".VnAvant" pitchFamily="34" charset="0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1328056" y="1169487"/>
            <a:ext cx="754743" cy="655171"/>
          </a:xfrm>
          <a:prstGeom prst="smileyFace">
            <a:avLst/>
          </a:prstGeom>
          <a:solidFill>
            <a:srgbClr val="FF0000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96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4151" y="1326243"/>
            <a:ext cx="7455695" cy="16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 - u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l="9762" t="20198" r="5952" b="13864"/>
          <a:stretch/>
        </p:blipFill>
        <p:spPr>
          <a:xfrm>
            <a:off x="487356" y="566056"/>
            <a:ext cx="8076073" cy="4619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543" y="12487"/>
            <a:ext cx="2249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112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 cstate="print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209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3636497" y="1980406"/>
            <a:ext cx="3689589" cy="1452505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chØ</a:t>
            </a:r>
            <a:r>
              <a:rPr lang="en-US" sz="6600" b="1" dirty="0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trá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ourier New" panose="02070309020205020404" pitchFamily="49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302" y="249140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xmlns="" val="395027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4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38" name="Bevel 37">
            <a:extLst>
              <a:ext uri="{FF2B5EF4-FFF2-40B4-BE49-F238E27FC236}">
                <a16:creationId xmlns:a16="http://schemas.microsoft.com/office/drawing/2014/main" xmlns="" id="{1DE4D192-28CB-44D6-8EEB-AFFBC695C7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680039" y="2001632"/>
            <a:ext cx="3689589" cy="1452505"/>
          </a:xfrm>
          <a:prstGeom prst="bevel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chã</a:t>
            </a:r>
            <a:r>
              <a:rPr lang="en-US" sz="6600" b="1" dirty="0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.VnAvant" panose="020B7200000000000000" pitchFamily="34" charset="0"/>
                <a:cs typeface="Courier New" panose="02070309020205020404" pitchFamily="49" charset="0"/>
              </a:rPr>
              <a:t>xï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651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C©u</a:t>
            </a:r>
            <a:r>
              <a:rPr kumimoji="0" lang="en-US" sz="20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anose="020B7200000000000000" pitchFamily="34" charset="0"/>
                <a:ea typeface="+mj-lt"/>
                <a:cs typeface="Calibri"/>
              </a:rPr>
              <a:t> 3</a:t>
            </a: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41" name="Bevel 37">
            <a:extLst>
              <a:ext uri="{FF2B5EF4-FFF2-40B4-BE49-F238E27FC236}">
                <a16:creationId xmlns:a16="http://schemas.microsoft.com/office/drawing/2014/main" xmlns="" id="{967728C8-E234-4E9D-9A52-BB7A7237F1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524507" y="1964941"/>
            <a:ext cx="3407515" cy="1476990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itchFamily="34" charset="0"/>
              </a:rPr>
              <a:t>pha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itchFamily="34" charset="0"/>
              </a:rPr>
              <a:t> trµ</a:t>
            </a:r>
          </a:p>
        </p:txBody>
      </p:sp>
      <p:pic>
        <p:nvPicPr>
          <p:cNvPr id="42" name="Picture 2" descr="Kết quả hình ảnh cho mặt cười png">
            <a:extLst>
              <a:ext uri="{FF2B5EF4-FFF2-40B4-BE49-F238E27FC236}">
                <a16:creationId xmlns:a16="http://schemas.microsoft.com/office/drawing/2014/main" xmlns="" id="{606857BB-A68F-4508-8816-B7F54621F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01" y="1837531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08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0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0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Câu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</a:t>
            </a:r>
            <a:r>
              <a:rPr kumimoji="0" lang="en-US" sz="2200" b="0" i="0" u="none" strike="noStrike" kern="1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hỏi</a:t>
            </a:r>
            <a:r>
              <a:rPr kumimoji="0" lang="en-US" sz="2200" b="0" i="0" u="none" strike="noStrike" kern="1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lt"/>
                <a:cs typeface="Calibri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0" cap="none" spc="0" normalizeH="0" baseline="0" noProof="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lowchart: Terminator 43"/>
          <p:cNvSpPr/>
          <p:nvPr>
            <p:custDataLst>
              <p:tags r:id="rId1"/>
            </p:custDataLst>
          </p:nvPr>
        </p:nvSpPr>
        <p:spPr>
          <a:xfrm>
            <a:off x="2769326" y="1949979"/>
            <a:ext cx="4728754" cy="1603118"/>
          </a:xfrm>
          <a:prstGeom prst="flowChartTerminator">
            <a:avLst/>
          </a:prstGeom>
          <a:solidFill>
            <a:schemeClr val="accent1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</a:rPr>
              <a:t>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</a:rPr>
              <a:t>µ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Avant" pitchFamily="34" charset="0"/>
              </a:rPr>
              <a:t>trä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106" y="2378026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marL="0" marR="0" lvl="0" indent="0" algn="ct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377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B14707-BB48-4C88-82CF-FD303B8F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471378-4F1A-4E6E-896D-334A9096D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35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74613" y="765298"/>
            <a:ext cx="2159188" cy="19094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521773" y="765298"/>
            <a:ext cx="2190536" cy="190941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052052" y="1266880"/>
            <a:ext cx="120430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6008144" y="3178807"/>
            <a:ext cx="1498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2135179" y="3178808"/>
            <a:ext cx="1204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sp>
        <p:nvSpPr>
          <p:cNvPr id="10" name="Text Box 6"/>
          <p:cNvSpPr txBox="1"/>
          <p:nvPr/>
        </p:nvSpPr>
        <p:spPr>
          <a:xfrm>
            <a:off x="6211706" y="1292966"/>
            <a:ext cx="109151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950" b="1" noProof="0" dirty="0" smtClean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­</a:t>
            </a:r>
            <a:endParaRPr kumimoji="0" lang="en-US" sz="49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094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/>
      <p:bldP spid="6" grpId="1"/>
      <p:bldP spid="7" grpId="0"/>
      <p:bldP spid="9" grpId="0"/>
      <p:bldP spid="9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63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346&quot;/&gt;&lt;/object&gt;&lt;object type=&quot;3&quot; unique_id=&quot;10005&quot;&gt;&lt;property id=&quot;20148&quot; value=&quot;5&quot;/&gt;&lt;property id=&quot;20300&quot; value=&quot;Slide 2&quot;/&gt;&lt;property id=&quot;20307&quot; value=&quot;347&quot;/&gt;&lt;/object&gt;&lt;object type=&quot;3&quot; unique_id=&quot;10006&quot;&gt;&lt;property id=&quot;20148&quot; value=&quot;5&quot;/&gt;&lt;property id=&quot;20300&quot; value=&quot;Slide 3&quot;/&gt;&lt;property id=&quot;20307&quot; value=&quot;348&quot;/&gt;&lt;/object&gt;&lt;object type=&quot;3&quot; unique_id=&quot;10007&quot;&gt;&lt;property id=&quot;20148&quot; value=&quot;5&quot;/&gt;&lt;property id=&quot;20300&quot; value=&quot;Slide 4&quot;/&gt;&lt;property id=&quot;20307&quot; value=&quot;349&quot;/&gt;&lt;/object&gt;&lt;object type=&quot;3&quot; unique_id=&quot;10008&quot;&gt;&lt;property id=&quot;20148&quot; value=&quot;5&quot;/&gt;&lt;property id=&quot;20300&quot; value=&quot;Slide 5&quot;/&gt;&lt;property id=&quot;20307&quot; value=&quot;350&quot;/&gt;&lt;/object&gt;&lt;object type=&quot;3&quot; unique_id=&quot;10009&quot;&gt;&lt;property id=&quot;20148&quot; value=&quot;5&quot;/&gt;&lt;property id=&quot;20300&quot; value=&quot;Slide 6&quot;/&gt;&lt;property id=&quot;20307&quot; value=&quot;351&quot;/&gt;&lt;/object&gt;&lt;object type=&quot;3&quot; unique_id=&quot;10010&quot;&gt;&lt;property id=&quot;20148&quot; value=&quot;5&quot;/&gt;&lt;property id=&quot;20300&quot; value=&quot;Slide 7&quot;/&gt;&lt;property id=&quot;20307&quot; value=&quot;354&quot;/&gt;&lt;/object&gt;&lt;object type=&quot;3&quot; unique_id=&quot;10011&quot;&gt;&lt;property id=&quot;20148&quot; value=&quot;5&quot;/&gt;&lt;property id=&quot;20300&quot; value=&quot;Slide 8&quot;/&gt;&lt;property id=&quot;20307&quot; value=&quot;286&quot;/&gt;&lt;/object&gt;&lt;object type=&quot;3&quot; unique_id=&quot;10012&quot;&gt;&lt;property id=&quot;20148&quot; value=&quot;5&quot;/&gt;&lt;property id=&quot;20300&quot; value=&quot;Slide 9&quot;/&gt;&lt;property id=&quot;20307&quot; value=&quot;356&quot;/&gt;&lt;/object&gt;&lt;object type=&quot;3&quot; unique_id=&quot;10013&quot;&gt;&lt;property id=&quot;20148&quot; value=&quot;5&quot;/&gt;&lt;property id=&quot;20300&quot; value=&quot;Slide 10 - &amp;quot;1. Làm quen&amp;quot;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353&quot;/&gt;&lt;/object&gt;&lt;object type=&quot;3&quot; unique_id=&quot;10015&quot;&gt;&lt;property id=&quot;20148&quot; value=&quot;5&quot;/&gt;&lt;property id=&quot;20300&quot; value=&quot;Slide 12&quot;/&gt;&lt;property id=&quot;20307&quot; value=&quot;333&quot;/&gt;&lt;/object&gt;&lt;object type=&quot;3&quot; unique_id=&quot;10016&quot;&gt;&lt;property id=&quot;20148&quot; value=&quot;5&quot;/&gt;&lt;property id=&quot;20300&quot; value=&quot;Slide 13&quot;/&gt;&lt;property id=&quot;20307&quot; value=&quot;352&quot;/&gt;&lt;/object&gt;&lt;object type=&quot;3&quot; unique_id=&quot;10017&quot;&gt;&lt;property id=&quot;20148&quot; value=&quot;5&quot;/&gt;&lt;property id=&quot;20300&quot; value=&quot;Slide 14&quot;/&gt;&lt;property id=&quot;20307&quot; value=&quot;337&quot;/&gt;&lt;/object&gt;&lt;object type=&quot;3&quot; unique_id=&quot;10018&quot;&gt;&lt;property id=&quot;20148&quot; value=&quot;5&quot;/&gt;&lt;property id=&quot;20300&quot; value=&quot;Slide 15&quot;/&gt;&lt;property id=&quot;20307&quot; value=&quot;345&quot;/&gt;&lt;/object&gt;&lt;object type=&quot;3&quot; unique_id=&quot;10019&quot;&gt;&lt;property id=&quot;20148&quot; value=&quot;5&quot;/&gt;&lt;property id=&quot;20300&quot; value=&quot;Slide 16&quot;/&gt;&lt;property id=&quot;20307&quot; value=&quot;355&quot;/&gt;&lt;/object&gt;&lt;object type=&quot;3&quot; unique_id=&quot;10020&quot;&gt;&lt;property id=&quot;20148&quot; value=&quot;5&quot;/&gt;&lt;property id=&quot;20300&quot; value=&quot;Slide 17&quot;/&gt;&lt;property id=&quot;20307&quot; value=&quot;336&quot;/&gt;&lt;/object&gt;&lt;object type=&quot;3&quot; unique_id=&quot;10021&quot;&gt;&lt;property id=&quot;20148&quot; value=&quot;5&quot;/&gt;&lt;property id=&quot;20300&quot; value=&quot;Slide 18&quot;/&gt;&lt;property id=&quot;20307&quot; value=&quot;323&quot;/&gt;&lt;/object&gt;&lt;object type=&quot;3&quot; unique_id=&quot;10022&quot;&gt;&lt;property id=&quot;20148&quot; value=&quot;5&quot;/&gt;&lt;property id=&quot;20300&quot; value=&quot;Slide 19&quot;/&gt;&lt;property id=&quot;20307&quot; value=&quot;343&quot;/&gt;&lt;/object&gt;&lt;object type=&quot;3&quot; unique_id=&quot;10023&quot;&gt;&lt;property id=&quot;20148&quot; value=&quot;5&quot;/&gt;&lt;property id=&quot;20300&quot; value=&quot;Slide 20&quot;/&gt;&lt;property id=&quot;20307&quot; value=&quot;308&quot;/&gt;&lt;/object&gt;&lt;/object&gt;&lt;/object&gt;&lt;/database&gt;"/>
  <p:tag name="SECTOMILLISECCONVERTED" val="1"/>
  <p:tag name="ISPRING_RESOURCE_PATHS_HASH_PRESENTER" val="b17ff3cf576de524fbe46a8d7579c254285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</TotalTime>
  <Words>393</Words>
  <Application>Microsoft Office PowerPoint</Application>
  <PresentationFormat>On-screen Show (16:10)</PresentationFormat>
  <Paragraphs>82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Calibri</vt:lpstr>
      <vt:lpstr>Times New Roman</vt:lpstr>
      <vt:lpstr>Comic Sans MS</vt:lpstr>
      <vt:lpstr>Arial Black</vt:lpstr>
      <vt:lpstr>.VnAvant</vt:lpstr>
      <vt:lpstr>Courier New</vt:lpstr>
      <vt:lpstr>Calibri Light</vt:lpstr>
      <vt:lpstr>VNI-Thufap2</vt:lpstr>
      <vt:lpstr>宋体</vt:lpstr>
      <vt:lpstr>Office Theme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1. Làm quen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224</cp:revision>
  <dcterms:created xsi:type="dcterms:W3CDTF">2020-02-10T09:35:50Z</dcterms:created>
  <dcterms:modified xsi:type="dcterms:W3CDTF">2020-10-14T02:21:44Z</dcterms:modified>
</cp:coreProperties>
</file>