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notesSlides/notesSlide2.xml" ContentType="application/vnd.openxmlformats-officedocument.presentationml.notesSlide+xml"/>
  <Override PartName="/ppt/tags/tag8.xml" ContentType="application/vnd.openxmlformats-officedocument.presentationml.tags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ags/tag4.xml" ContentType="application/vnd.openxmlformats-officedocument.presentationml.tags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tags/tag16.xml" ContentType="application/vnd.openxmlformats-officedocument.presentationml.tags+xml"/>
  <Override PartName="/ppt/tags/tag27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tags/tag14.xml" ContentType="application/vnd.openxmlformats-officedocument.presentationml.tags+xml"/>
  <Override PartName="/ppt/tags/tag25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tags/tag23.xml" ContentType="application/vnd.openxmlformats-officedocument.presentationml.tags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5.xml" ContentType="application/vnd.openxmlformats-officedocument.presentationml.notesSlide+xml"/>
  <Override PartName="/ppt/tags/tag21.xml" ContentType="application/vnd.openxmlformats-officedocument.presentationml.tags+xml"/>
  <Default Extension="wmv" ContentType="video/x-ms-wmv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tags/tag7.xml" ContentType="application/vnd.openxmlformats-officedocument.presentationml.tags+xml"/>
  <Override PartName="/ppt/notesSlides/notesSlide3.xml" ContentType="application/vnd.openxmlformats-officedocument.presentationml.notesSlide+xml"/>
  <Default Extension="mp3" ContentType="audio/mpe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ags/tag5.xml" ContentType="application/vnd.openxmlformats-officedocument.presentationml.tags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Default Extension="jpeg" ContentType="image/jpeg"/>
  <Override PartName="/ppt/tags/tag3.xml" ContentType="application/vnd.openxmlformats-officedocument.presentationml.tags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tags/tag1.xml" ContentType="application/vnd.openxmlformats-officedocument.presentationml.tags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Default Extension="wav" ContentType="audio/wav"/>
  <Override PartName="/ppt/tags/tag19.xml" ContentType="application/vnd.openxmlformats-officedocument.presentationml.tags+xml"/>
  <Override PartName="/ppt/notesSlides/notesSlide15.xml" ContentType="application/vnd.openxmlformats-officedocument.presentationml.notesSlide+xml"/>
  <Override PartName="/ppt/tags/tag28.xml" ContentType="application/vnd.openxmlformats-officedocument.presentationml.tags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notesSlides/notesSlide13.xml" ContentType="application/vnd.openxmlformats-officedocument.presentationml.notesSlide+xml"/>
  <Override PartName="/ppt/tags/tag17.xml" ContentType="application/vnd.openxmlformats-officedocument.presentationml.tags+xml"/>
  <Override PartName="/ppt/tags/tag26.xml" ContentType="application/vnd.openxmlformats-officedocument.presentationml.tags+xml"/>
  <Default Extension="wdp" ContentType="image/vnd.ms-photo"/>
  <Override PartName="/ppt/slideLayouts/slideLayout10.xml" ContentType="application/vnd.openxmlformats-officedocument.presentationml.slideLayout+xml"/>
  <Default Extension="gif" ContentType="image/gif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tags/tag15.xml" ContentType="application/vnd.openxmlformats-officedocument.presentationml.tags+xml"/>
  <Override PartName="/ppt/tags/tag24.xml" ContentType="application/vnd.openxmlformats-officedocument.presentationml.tags+xml"/>
  <Override PartName="/ppt/notesSlides/notesSlide6.xml" ContentType="application/vnd.openxmlformats-officedocument.presentationml.notesSlide+xml"/>
  <Override PartName="/ppt/tags/tag13.xml" ContentType="application/vnd.openxmlformats-officedocument.presentationml.tags+xml"/>
  <Override PartName="/ppt/tags/tag22.xml" ContentType="application/vnd.openxmlformats-officedocument.presentationml.tags+xml"/>
  <Override PartName="/ppt/slides/slide8.xml" ContentType="application/vnd.openxmlformats-officedocument.presentationml.slide+xml"/>
  <Override PartName="/ppt/notesSlides/notesSlide4.xml" ContentType="application/vnd.openxmlformats-officedocument.presentationml.notesSlide+xml"/>
  <Override PartName="/ppt/tags/tag11.xml" ContentType="application/vnd.openxmlformats-officedocument.presentationml.tags+xml"/>
  <Override PartName="/ppt/tags/tag20.xml" ContentType="application/vnd.openxmlformats-officedocument.presentationml.tags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ags/tag6.xml" ContentType="application/vnd.openxmlformats-officedocument.presentationml.tags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Layouts/slideLayout15.xml" ContentType="application/vnd.openxmlformats-officedocument.presentationml.slideLayout+xml"/>
  <Default Extension="wmf" ContentType="image/x-wmf"/>
  <Override PartName="/ppt/tags/tag2.xml" ContentType="application/vnd.openxmlformats-officedocument.presentationml.tags+xml"/>
  <Default Extension="rels" ContentType="application/vnd.openxmlformats-package.relationships+xml"/>
  <Override PartName="/ppt/slides/slide23.xml" ContentType="application/vnd.openxmlformats-officedocument.presentationml.slide+xml"/>
  <Override PartName="/ppt/slideLayouts/slideLayout22.xml" ContentType="application/vnd.openxmlformats-officedocument.presentationml.slideLayout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tags/tag18.xml" ContentType="application/vnd.openxmlformats-officedocument.presentationml.tags+xml"/>
  <Override PartName="/ppt/notesSlides/notesSlide14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  <p:sldMasterId id="2147483673" r:id="rId2"/>
  </p:sldMasterIdLst>
  <p:notesMasterIdLst>
    <p:notesMasterId r:id="rId34"/>
  </p:notesMasterIdLst>
  <p:sldIdLst>
    <p:sldId id="345" r:id="rId3"/>
    <p:sldId id="346" r:id="rId4"/>
    <p:sldId id="347" r:id="rId5"/>
    <p:sldId id="348" r:id="rId6"/>
    <p:sldId id="349" r:id="rId7"/>
    <p:sldId id="350" r:id="rId8"/>
    <p:sldId id="286" r:id="rId9"/>
    <p:sldId id="266" r:id="rId10"/>
    <p:sldId id="333" r:id="rId11"/>
    <p:sldId id="340" r:id="rId12"/>
    <p:sldId id="351" r:id="rId13"/>
    <p:sldId id="292" r:id="rId14"/>
    <p:sldId id="293" r:id="rId15"/>
    <p:sldId id="294" r:id="rId16"/>
    <p:sldId id="296" r:id="rId17"/>
    <p:sldId id="352" r:id="rId18"/>
    <p:sldId id="337" r:id="rId19"/>
    <p:sldId id="344" r:id="rId20"/>
    <p:sldId id="353" r:id="rId21"/>
    <p:sldId id="336" r:id="rId22"/>
    <p:sldId id="341" r:id="rId23"/>
    <p:sldId id="323" r:id="rId24"/>
    <p:sldId id="342" r:id="rId25"/>
    <p:sldId id="309" r:id="rId26"/>
    <p:sldId id="310" r:id="rId27"/>
    <p:sldId id="324" r:id="rId28"/>
    <p:sldId id="325" r:id="rId29"/>
    <p:sldId id="326" r:id="rId30"/>
    <p:sldId id="328" r:id="rId31"/>
    <p:sldId id="329" r:id="rId32"/>
    <p:sldId id="308" r:id="rId33"/>
  </p:sldIdLst>
  <p:sldSz cx="9144000" cy="5715000" type="screen16x10"/>
  <p:notesSz cx="6858000" cy="9144000"/>
  <p:embeddedFontLst>
    <p:embeddedFont>
      <p:font typeface="Calibri" pitchFamily="34" charset="0"/>
      <p:regular r:id="rId35"/>
      <p:bold r:id="rId36"/>
      <p:italic r:id="rId37"/>
      <p:boldItalic r:id="rId38"/>
    </p:embeddedFont>
    <p:embeddedFont>
      <p:font typeface="Comic Sans MS" pitchFamily="66" charset="0"/>
      <p:regular r:id="rId39"/>
      <p:bold r:id="rId40"/>
    </p:embeddedFont>
    <p:embeddedFont>
      <p:font typeface="Arial Black" pitchFamily="34" charset="0"/>
      <p:bold r:id="rId41"/>
    </p:embeddedFont>
    <p:embeddedFont>
      <p:font typeface=".VnAvant" pitchFamily="34" charset="0"/>
      <p:regular r:id="rId42"/>
      <p:bold r:id="rId43"/>
      <p:italic r:id="rId44"/>
      <p:boldItalic r:id="rId45"/>
    </p:embeddedFont>
    <p:embeddedFont>
      <p:font typeface="Showcard Gothic" pitchFamily="82" charset="0"/>
      <p:regular r:id="rId46"/>
    </p:embeddedFont>
    <p:embeddedFont>
      <p:font typeface=".VnTifani HeavyH" pitchFamily="34" charset="0"/>
      <p:regular r:id="rId47"/>
    </p:embeddedFont>
    <p:embeddedFont>
      <p:font typeface="VNI-Thufap2" pitchFamily="2" charset="0"/>
      <p:regular r:id="rId48"/>
    </p:embeddedFont>
    <p:embeddedFont>
      <p:font typeface="宋体" pitchFamily="2" charset="-122"/>
      <p:regular r:id="rId49"/>
    </p:embeddedFont>
    <p:embeddedFont>
      <p:font typeface="Calibri Light" charset="0"/>
      <p:regular r:id="rId50"/>
      <p:italic r:id="rId51"/>
    </p:embeddedFont>
  </p:embeddedFontLst>
  <p:custDataLst>
    <p:tags r:id="rId52"/>
  </p:custDataLst>
  <p:defaultTextStyle>
    <a:defPPr>
      <a:defRPr lang="zh-CN"/>
    </a:defPPr>
    <a:lvl1pPr marL="0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56616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713232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69848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426464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783080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139696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496312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852928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80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FF66FF"/>
    <a:srgbClr val="006600"/>
    <a:srgbClr val="FFFFFF"/>
    <a:srgbClr val="FFFF99"/>
    <a:srgbClr val="FFFFCC"/>
    <a:srgbClr val="99FFCC"/>
    <a:srgbClr val="FF99CC"/>
    <a:srgbClr val="0066CC"/>
    <a:srgbClr val="FFCCFF"/>
    <a:srgbClr val="00CCFF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471" autoAdjust="0"/>
    <p:restoredTop sz="88434" autoAdjust="0"/>
  </p:normalViewPr>
  <p:slideViewPr>
    <p:cSldViewPr snapToGrid="0">
      <p:cViewPr varScale="1">
        <p:scale>
          <a:sx n="77" d="100"/>
          <a:sy n="77" d="100"/>
        </p:scale>
        <p:origin x="-432" y="-90"/>
      </p:cViewPr>
      <p:guideLst>
        <p:guide orient="horz" pos="180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5.fntdata"/><Relationship Id="rId21" Type="http://schemas.openxmlformats.org/officeDocument/2006/relationships/slide" Target="slides/slide19.xml"/><Relationship Id="rId34" Type="http://schemas.openxmlformats.org/officeDocument/2006/relationships/notesMaster" Target="notesMasters/notesMaster1.xml"/><Relationship Id="rId42" Type="http://schemas.openxmlformats.org/officeDocument/2006/relationships/font" Target="fonts/font8.fntdata"/><Relationship Id="rId47" Type="http://schemas.openxmlformats.org/officeDocument/2006/relationships/font" Target="fonts/font13.fntdata"/><Relationship Id="rId50" Type="http://schemas.openxmlformats.org/officeDocument/2006/relationships/font" Target="fonts/font16.fntdata"/><Relationship Id="rId55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font" Target="fonts/font4.fntdata"/><Relationship Id="rId46" Type="http://schemas.openxmlformats.org/officeDocument/2006/relationships/font" Target="fonts/font12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font" Target="fonts/font7.fntdata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font" Target="fonts/font3.fntdata"/><Relationship Id="rId40" Type="http://schemas.openxmlformats.org/officeDocument/2006/relationships/font" Target="fonts/font6.fntdata"/><Relationship Id="rId45" Type="http://schemas.openxmlformats.org/officeDocument/2006/relationships/font" Target="fonts/font11.fntdata"/><Relationship Id="rId53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2.fntdata"/><Relationship Id="rId49" Type="http://schemas.openxmlformats.org/officeDocument/2006/relationships/font" Target="fonts/font15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font" Target="fonts/font10.fntdata"/><Relationship Id="rId52" Type="http://schemas.openxmlformats.org/officeDocument/2006/relationships/tags" Target="tags/tag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font" Target="fonts/font1.fntdata"/><Relationship Id="rId43" Type="http://schemas.openxmlformats.org/officeDocument/2006/relationships/font" Target="fonts/font9.fntdata"/><Relationship Id="rId48" Type="http://schemas.openxmlformats.org/officeDocument/2006/relationships/font" Target="fonts/font14.fntdata"/><Relationship Id="rId56" Type="http://schemas.openxmlformats.org/officeDocument/2006/relationships/tableStyles" Target="tableStyles.xml"/><Relationship Id="rId8" Type="http://schemas.openxmlformats.org/officeDocument/2006/relationships/slide" Target="slides/slide6.xml"/><Relationship Id="rId51" Type="http://schemas.openxmlformats.org/officeDocument/2006/relationships/font" Target="fonts/font17.fntdata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DE801A-F56B-45FC-B0DC-1EE2DA503A42}" type="datetimeFigureOut">
              <a:rPr lang="en-US" smtClean="0"/>
              <a:pPr/>
              <a:t>10/13/2020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C7AB53-3DFA-466F-8832-707AB88F9F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9998572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r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89DC42-C0CE-48D4-85D7-41EFBDB62C86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7891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r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2FA665-396E-41FB-AA77-5B130EFC527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789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7893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 dirty="0" err="1">
                <a:latin typeface="Arial" charset="0"/>
              </a:rPr>
              <a:t>Nhấn</a:t>
            </a:r>
            <a:r>
              <a:rPr lang="en-US" dirty="0">
                <a:latin typeface="Arial" charset="0"/>
              </a:rPr>
              <a:t> </a:t>
            </a:r>
            <a:r>
              <a:rPr lang="en-US" dirty="0" err="1">
                <a:latin typeface="Arial" charset="0"/>
              </a:rPr>
              <a:t>chuột</a:t>
            </a:r>
            <a:r>
              <a:rPr lang="en-US" dirty="0">
                <a:latin typeface="Arial" charset="0"/>
              </a:rPr>
              <a:t> </a:t>
            </a:r>
            <a:r>
              <a:rPr lang="en-US" dirty="0" err="1">
                <a:latin typeface="Arial" charset="0"/>
              </a:rPr>
              <a:t>vào</a:t>
            </a:r>
            <a:r>
              <a:rPr lang="en-US" dirty="0">
                <a:latin typeface="Arial" charset="0"/>
              </a:rPr>
              <a:t> </a:t>
            </a:r>
            <a:r>
              <a:rPr lang="en-US" dirty="0" err="1">
                <a:latin typeface="Arial" charset="0"/>
              </a:rPr>
              <a:t>cánh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bông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hoa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đã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chọn</a:t>
            </a:r>
            <a:r>
              <a:rPr lang="en-US" baseline="0" dirty="0">
                <a:latin typeface="Arial" charset="0"/>
              </a:rPr>
              <a:t>, </a:t>
            </a:r>
            <a:r>
              <a:rPr lang="en-US" baseline="0" dirty="0" err="1">
                <a:latin typeface="Arial" charset="0"/>
              </a:rPr>
              <a:t>sau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khi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mở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cảnh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hoa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ra</a:t>
            </a:r>
            <a:r>
              <a:rPr lang="en-US" baseline="0" dirty="0">
                <a:latin typeface="Arial" charset="0"/>
              </a:rPr>
              <a:t>, </a:t>
            </a:r>
            <a:r>
              <a:rPr lang="en-US" baseline="0" dirty="0" err="1">
                <a:latin typeface="Arial" charset="0"/>
              </a:rPr>
              <a:t>nhấn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vào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số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để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đến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câu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hỏi</a:t>
            </a:r>
            <a:r>
              <a:rPr lang="en-US" baseline="0" dirty="0">
                <a:latin typeface="Arial" charset="0"/>
              </a:rPr>
              <a:t>. </a:t>
            </a:r>
            <a:r>
              <a:rPr lang="en-US" baseline="0" dirty="0" err="1">
                <a:latin typeface="Arial" charset="0"/>
              </a:rPr>
              <a:t>Sau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khi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trả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lời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đúng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nhấn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nút</a:t>
            </a:r>
            <a:r>
              <a:rPr lang="en-US" baseline="0" dirty="0">
                <a:latin typeface="Arial" charset="0"/>
              </a:rPr>
              <a:t> Home quay </a:t>
            </a:r>
            <a:r>
              <a:rPr lang="en-US" baseline="0" dirty="0" err="1">
                <a:latin typeface="Arial" charset="0"/>
              </a:rPr>
              <a:t>lại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trang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này</a:t>
            </a:r>
            <a:r>
              <a:rPr lang="en-US" baseline="0" dirty="0">
                <a:latin typeface="Arial" charset="0"/>
              </a:rPr>
              <a:t>/ </a:t>
            </a:r>
            <a:r>
              <a:rPr lang="en-US" baseline="0" dirty="0" err="1">
                <a:latin typeface="Arial" charset="0"/>
              </a:rPr>
              <a:t>Chơi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xong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nhấn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vào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nút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mũi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tên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để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chuyển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phần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sau</a:t>
            </a:r>
            <a:r>
              <a:rPr lang="en-US" baseline="0" dirty="0">
                <a:latin typeface="Arial" charset="0"/>
              </a:rPr>
              <a:t>.</a:t>
            </a:r>
            <a:endParaRPr lang="en-US" dirty="0">
              <a:latin typeface="Arial" charset="0"/>
            </a:endParaRPr>
          </a:p>
        </p:txBody>
      </p:sp>
      <p:sp>
        <p:nvSpPr>
          <p:cNvPr id="37894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r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3D15E2-165A-4DDD-9CE5-AB3B39FAE42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68009747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68009747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4D89DC42-C0CE-48D4-85D7-41EFBDB62C86}" type="slidenum">
              <a:rPr lang="en-US">
                <a:latin typeface="Arial" charset="0"/>
              </a:rPr>
              <a:pPr/>
              <a:t>26</a:t>
            </a:fld>
            <a:endParaRPr lang="en-US">
              <a:latin typeface="Arial" charset="0"/>
            </a:endParaRPr>
          </a:p>
        </p:txBody>
      </p:sp>
      <p:sp>
        <p:nvSpPr>
          <p:cNvPr id="37891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/>
            <a:fld id="{442FA665-396E-41FB-AA77-5B130EFC5274}" type="slidenum">
              <a:rPr lang="en-US" sz="1200">
                <a:latin typeface="Arial" charset="0"/>
              </a:rPr>
              <a:pPr algn="r" eaLnBrk="1" hangingPunct="1"/>
              <a:t>26</a:t>
            </a:fld>
            <a:endParaRPr lang="en-US" sz="1200">
              <a:latin typeface="Arial" charset="0"/>
            </a:endParaRPr>
          </a:p>
        </p:txBody>
      </p:sp>
      <p:sp>
        <p:nvSpPr>
          <p:cNvPr id="3789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7893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 dirty="0" err="1">
                <a:latin typeface="Arial" charset="0"/>
              </a:rPr>
              <a:t>Nhấn</a:t>
            </a:r>
            <a:r>
              <a:rPr lang="en-US" dirty="0">
                <a:latin typeface="Arial" charset="0"/>
              </a:rPr>
              <a:t> </a:t>
            </a:r>
            <a:r>
              <a:rPr lang="en-US" dirty="0" err="1">
                <a:latin typeface="Arial" charset="0"/>
              </a:rPr>
              <a:t>chuột</a:t>
            </a:r>
            <a:r>
              <a:rPr lang="en-US" dirty="0">
                <a:latin typeface="Arial" charset="0"/>
              </a:rPr>
              <a:t> </a:t>
            </a:r>
            <a:r>
              <a:rPr lang="en-US" dirty="0" err="1">
                <a:latin typeface="Arial" charset="0"/>
              </a:rPr>
              <a:t>vào</a:t>
            </a:r>
            <a:r>
              <a:rPr lang="en-US" dirty="0">
                <a:latin typeface="Arial" charset="0"/>
              </a:rPr>
              <a:t> </a:t>
            </a:r>
            <a:r>
              <a:rPr lang="en-US" dirty="0" err="1">
                <a:latin typeface="Arial" charset="0"/>
              </a:rPr>
              <a:t>cánh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bông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hoa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đã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chọn</a:t>
            </a:r>
            <a:r>
              <a:rPr lang="en-US" baseline="0" dirty="0">
                <a:latin typeface="Arial" charset="0"/>
              </a:rPr>
              <a:t>, </a:t>
            </a:r>
            <a:r>
              <a:rPr lang="en-US" baseline="0" dirty="0" err="1">
                <a:latin typeface="Arial" charset="0"/>
              </a:rPr>
              <a:t>sau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khi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mở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cảnh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hoa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ra</a:t>
            </a:r>
            <a:r>
              <a:rPr lang="en-US" baseline="0" dirty="0">
                <a:latin typeface="Arial" charset="0"/>
              </a:rPr>
              <a:t>, </a:t>
            </a:r>
            <a:r>
              <a:rPr lang="en-US" baseline="0" dirty="0" err="1">
                <a:latin typeface="Arial" charset="0"/>
              </a:rPr>
              <a:t>nhấn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vào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số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để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đến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câu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hỏi</a:t>
            </a:r>
            <a:r>
              <a:rPr lang="en-US" baseline="0" dirty="0">
                <a:latin typeface="Arial" charset="0"/>
              </a:rPr>
              <a:t>. </a:t>
            </a:r>
            <a:r>
              <a:rPr lang="en-US" baseline="0" dirty="0" err="1">
                <a:latin typeface="Arial" charset="0"/>
              </a:rPr>
              <a:t>Sau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khi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trả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lời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đúng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nhấn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nút</a:t>
            </a:r>
            <a:r>
              <a:rPr lang="en-US" baseline="0" dirty="0">
                <a:latin typeface="Arial" charset="0"/>
              </a:rPr>
              <a:t> Home quay </a:t>
            </a:r>
            <a:r>
              <a:rPr lang="en-US" baseline="0" dirty="0" err="1">
                <a:latin typeface="Arial" charset="0"/>
              </a:rPr>
              <a:t>lại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trang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này</a:t>
            </a:r>
            <a:r>
              <a:rPr lang="en-US" baseline="0" dirty="0">
                <a:latin typeface="Arial" charset="0"/>
              </a:rPr>
              <a:t>/ </a:t>
            </a:r>
            <a:r>
              <a:rPr lang="en-US" baseline="0" dirty="0" err="1">
                <a:latin typeface="Arial" charset="0"/>
              </a:rPr>
              <a:t>Chơi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xong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nhấn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vào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nút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mũi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tên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để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chuyển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phần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sau</a:t>
            </a:r>
            <a:r>
              <a:rPr lang="en-US" baseline="0" dirty="0">
                <a:latin typeface="Arial" charset="0"/>
              </a:rPr>
              <a:t>.</a:t>
            </a:r>
            <a:endParaRPr lang="en-US" dirty="0">
              <a:latin typeface="Arial" charset="0"/>
            </a:endParaRPr>
          </a:p>
        </p:txBody>
      </p:sp>
      <p:sp>
        <p:nvSpPr>
          <p:cNvPr id="37894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/>
            <a:fld id="{583D15E2-165A-4DDD-9CE5-AB3B39FAE424}" type="slidenum">
              <a:rPr lang="en-US" sz="1200">
                <a:latin typeface="Arial" charset="0"/>
              </a:rPr>
              <a:pPr algn="r" eaLnBrk="1" hangingPunct="1"/>
              <a:t>26</a:t>
            </a:fld>
            <a:endParaRPr lang="en-US" sz="120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8915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>
              <a:latin typeface="Arial" charset="0"/>
            </a:endParaRPr>
          </a:p>
        </p:txBody>
      </p:sp>
      <p:sp>
        <p:nvSpPr>
          <p:cNvPr id="389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5453FDA0-8181-4968-897F-580BF184E0B8}" type="slidenum">
              <a:rPr lang="en-US">
                <a:latin typeface="Arial" charset="0"/>
              </a:rPr>
              <a:pPr/>
              <a:t>27</a:t>
            </a:fld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993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>
              <a:latin typeface="Arial" charset="0"/>
            </a:endParaRPr>
          </a:p>
        </p:txBody>
      </p:sp>
      <p:sp>
        <p:nvSpPr>
          <p:cNvPr id="399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F3547C55-8CE5-4E89-94F7-D9FB8D5375BD}" type="slidenum">
              <a:rPr lang="en-US">
                <a:latin typeface="Arial" charset="0"/>
              </a:rPr>
              <a:pPr/>
              <a:t>28</a:t>
            </a:fld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1987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>
              <a:latin typeface="Arial" charset="0"/>
            </a:endParaRPr>
          </a:p>
        </p:txBody>
      </p:sp>
      <p:sp>
        <p:nvSpPr>
          <p:cNvPr id="419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231F16A3-DDD9-493E-A22D-D3716428AE8E}" type="slidenum">
              <a:rPr lang="en-US">
                <a:latin typeface="Arial" charset="0"/>
              </a:rPr>
              <a:pPr/>
              <a:t>29</a:t>
            </a:fld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993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>
              <a:latin typeface="Arial" charset="0"/>
            </a:endParaRPr>
          </a:p>
        </p:txBody>
      </p:sp>
      <p:sp>
        <p:nvSpPr>
          <p:cNvPr id="399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F3547C55-8CE5-4E89-94F7-D9FB8D5375BD}" type="slidenum">
              <a:rPr lang="en-US">
                <a:latin typeface="Arial" charset="0"/>
              </a:rPr>
              <a:pPr/>
              <a:t>30</a:t>
            </a:fld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8915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>
              <a:latin typeface="Arial" charset="0"/>
            </a:endParaRPr>
          </a:p>
        </p:txBody>
      </p:sp>
      <p:sp>
        <p:nvSpPr>
          <p:cNvPr id="389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r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53FDA0-8181-4968-897F-580BF184E0B8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993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dirty="0">
              <a:latin typeface="Arial" charset="0"/>
            </a:endParaRPr>
          </a:p>
        </p:txBody>
      </p:sp>
      <p:sp>
        <p:nvSpPr>
          <p:cNvPr id="399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r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547C55-8CE5-4E89-94F7-D9FB8D5375BD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1987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dirty="0">
              <a:latin typeface="Arial" charset="0"/>
            </a:endParaRPr>
          </a:p>
        </p:txBody>
      </p:sp>
      <p:sp>
        <p:nvSpPr>
          <p:cNvPr id="419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r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1F16A3-DDD9-493E-A22D-D3716428AE8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993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>
              <a:latin typeface="Arial" charset="0"/>
            </a:endParaRPr>
          </a:p>
        </p:txBody>
      </p:sp>
      <p:sp>
        <p:nvSpPr>
          <p:cNvPr id="399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r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547C55-8CE5-4E89-94F7-D9FB8D5375BD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Sau</a:t>
            </a:r>
            <a:r>
              <a:rPr lang="en-US" dirty="0"/>
              <a:t>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xuất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hiệu</a:t>
            </a:r>
            <a:r>
              <a:rPr lang="en-US" baseline="0" dirty="0"/>
              <a:t> </a:t>
            </a:r>
            <a:r>
              <a:rPr lang="en-US" baseline="0" dirty="0" err="1"/>
              <a:t>ứng</a:t>
            </a:r>
            <a:r>
              <a:rPr lang="en-US" baseline="0" dirty="0"/>
              <a:t> </a:t>
            </a:r>
            <a:r>
              <a:rPr lang="en-US" baseline="0" dirty="0" err="1"/>
              <a:t>chú</a:t>
            </a:r>
            <a:r>
              <a:rPr lang="en-US" baseline="0" dirty="0"/>
              <a:t> </a:t>
            </a:r>
            <a:r>
              <a:rPr lang="en-US" baseline="0" dirty="0" err="1"/>
              <a:t>thích</a:t>
            </a:r>
            <a:r>
              <a:rPr lang="en-US" baseline="0" dirty="0"/>
              <a:t> </a:t>
            </a:r>
            <a:r>
              <a:rPr lang="en-US" baseline="0" dirty="0" err="1"/>
              <a:t>tranh</a:t>
            </a:r>
            <a:r>
              <a:rPr lang="en-US" baseline="0" dirty="0"/>
              <a:t>, </a:t>
            </a:r>
            <a:r>
              <a:rPr lang="en-US" baseline="0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viên</a:t>
            </a:r>
            <a:r>
              <a:rPr lang="en-US" baseline="0" dirty="0"/>
              <a:t> </a:t>
            </a:r>
            <a:r>
              <a:rPr lang="en-US" baseline="0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từng</a:t>
            </a:r>
            <a:r>
              <a:rPr lang="en-US" baseline="0" dirty="0"/>
              <a:t>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học</a:t>
            </a:r>
            <a:r>
              <a:rPr lang="en-US" baseline="0" dirty="0"/>
              <a:t> </a:t>
            </a:r>
            <a:r>
              <a:rPr lang="en-US" baseline="0" dirty="0" err="1"/>
              <a:t>sinh</a:t>
            </a:r>
            <a:r>
              <a:rPr lang="en-US" baseline="0" dirty="0"/>
              <a:t> </a:t>
            </a:r>
            <a:r>
              <a:rPr lang="en-US" baseline="0" dirty="0" err="1"/>
              <a:t>đọc</a:t>
            </a:r>
            <a:r>
              <a:rPr lang="en-US" baseline="0" dirty="0"/>
              <a:t> to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âm</a:t>
            </a:r>
            <a:r>
              <a:rPr lang="en-US" baseline="0" dirty="0"/>
              <a:t> </a:t>
            </a:r>
            <a:r>
              <a:rPr lang="en-US" baseline="0" dirty="0" err="1"/>
              <a:t>ch</a:t>
            </a:r>
            <a:r>
              <a:rPr lang="en-US" baseline="0" dirty="0"/>
              <a:t>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âm</a:t>
            </a:r>
            <a:r>
              <a:rPr lang="en-US" baseline="0" dirty="0"/>
              <a:t> tr. </a:t>
            </a:r>
            <a:r>
              <a:rPr lang="en-US" baseline="0" dirty="0" err="1"/>
              <a:t>Muốn</a:t>
            </a:r>
            <a:r>
              <a:rPr lang="en-US" baseline="0" dirty="0"/>
              <a:t> </a:t>
            </a:r>
            <a:r>
              <a:rPr lang="en-US" baseline="0" dirty="0" err="1"/>
              <a:t>đọc</a:t>
            </a:r>
            <a:r>
              <a:rPr lang="en-US" baseline="0" dirty="0"/>
              <a:t> </a:t>
            </a:r>
            <a:r>
              <a:rPr lang="en-US" baseline="0" dirty="0" err="1"/>
              <a:t>lại</a:t>
            </a:r>
            <a:r>
              <a:rPr lang="en-US" baseline="0" dirty="0"/>
              <a:t>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nào</a:t>
            </a:r>
            <a:r>
              <a:rPr lang="en-US" baseline="0" dirty="0"/>
              <a:t> </a:t>
            </a:r>
            <a:r>
              <a:rPr lang="en-US" baseline="0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đó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6800974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Sau</a:t>
            </a:r>
            <a:r>
              <a:rPr lang="en-US" dirty="0"/>
              <a:t>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xuất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hiệu</a:t>
            </a:r>
            <a:r>
              <a:rPr lang="en-US" baseline="0" dirty="0"/>
              <a:t> </a:t>
            </a:r>
            <a:r>
              <a:rPr lang="en-US" baseline="0" dirty="0" err="1"/>
              <a:t>ứng</a:t>
            </a:r>
            <a:r>
              <a:rPr lang="en-US" baseline="0" dirty="0"/>
              <a:t> </a:t>
            </a:r>
            <a:r>
              <a:rPr lang="en-US" baseline="0" dirty="0" err="1"/>
              <a:t>chú</a:t>
            </a:r>
            <a:r>
              <a:rPr lang="en-US" baseline="0" dirty="0"/>
              <a:t> </a:t>
            </a:r>
            <a:r>
              <a:rPr lang="en-US" baseline="0" dirty="0" err="1"/>
              <a:t>thích</a:t>
            </a:r>
            <a:r>
              <a:rPr lang="en-US" baseline="0" dirty="0"/>
              <a:t> </a:t>
            </a:r>
            <a:r>
              <a:rPr lang="en-US" baseline="0" dirty="0" err="1"/>
              <a:t>tranh</a:t>
            </a:r>
            <a:r>
              <a:rPr lang="en-US" baseline="0" dirty="0"/>
              <a:t>, </a:t>
            </a:r>
            <a:r>
              <a:rPr lang="en-US" baseline="0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viên</a:t>
            </a:r>
            <a:r>
              <a:rPr lang="en-US" baseline="0" dirty="0"/>
              <a:t> </a:t>
            </a:r>
            <a:r>
              <a:rPr lang="en-US" baseline="0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từng</a:t>
            </a:r>
            <a:r>
              <a:rPr lang="en-US" baseline="0" dirty="0"/>
              <a:t>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học</a:t>
            </a:r>
            <a:r>
              <a:rPr lang="en-US" baseline="0" dirty="0"/>
              <a:t> </a:t>
            </a:r>
            <a:r>
              <a:rPr lang="en-US" baseline="0" dirty="0" err="1"/>
              <a:t>sinh</a:t>
            </a:r>
            <a:r>
              <a:rPr lang="en-US" baseline="0" dirty="0"/>
              <a:t> </a:t>
            </a:r>
            <a:r>
              <a:rPr lang="en-US" baseline="0" dirty="0" err="1"/>
              <a:t>đọc</a:t>
            </a:r>
            <a:r>
              <a:rPr lang="en-US" baseline="0" dirty="0"/>
              <a:t> to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âm</a:t>
            </a:r>
            <a:r>
              <a:rPr lang="en-US" baseline="0" dirty="0"/>
              <a:t> </a:t>
            </a:r>
            <a:r>
              <a:rPr lang="en-US" baseline="0" dirty="0" err="1"/>
              <a:t>ch</a:t>
            </a:r>
            <a:r>
              <a:rPr lang="en-US" baseline="0" dirty="0"/>
              <a:t>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âm</a:t>
            </a:r>
            <a:r>
              <a:rPr lang="en-US" baseline="0" dirty="0"/>
              <a:t> tr. </a:t>
            </a:r>
            <a:r>
              <a:rPr lang="en-US" baseline="0" dirty="0" err="1"/>
              <a:t>Muốn</a:t>
            </a:r>
            <a:r>
              <a:rPr lang="en-US" baseline="0" dirty="0"/>
              <a:t> </a:t>
            </a:r>
            <a:r>
              <a:rPr lang="en-US" baseline="0" dirty="0" err="1"/>
              <a:t>đọc</a:t>
            </a:r>
            <a:r>
              <a:rPr lang="en-US" baseline="0" dirty="0"/>
              <a:t> </a:t>
            </a:r>
            <a:r>
              <a:rPr lang="en-US" baseline="0" dirty="0" err="1"/>
              <a:t>lại</a:t>
            </a:r>
            <a:r>
              <a:rPr lang="en-US" baseline="0" dirty="0"/>
              <a:t>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nào</a:t>
            </a:r>
            <a:r>
              <a:rPr lang="en-US" baseline="0" dirty="0"/>
              <a:t> </a:t>
            </a:r>
            <a:r>
              <a:rPr lang="en-US" baseline="0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đó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6800974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Trang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baseline="0" dirty="0"/>
              <a:t> dung </a:t>
            </a:r>
            <a:r>
              <a:rPr lang="en-US" baseline="0" dirty="0" err="1"/>
              <a:t>trò</a:t>
            </a:r>
            <a:r>
              <a:rPr lang="en-US" baseline="0" dirty="0"/>
              <a:t> </a:t>
            </a:r>
            <a:r>
              <a:rPr lang="en-US" baseline="0" dirty="0" err="1"/>
              <a:t>chơi</a:t>
            </a:r>
            <a:r>
              <a:rPr lang="en-US" baseline="0" dirty="0"/>
              <a:t> Tom </a:t>
            </a:r>
            <a:r>
              <a:rPr lang="en-US" baseline="0" dirty="0" err="1"/>
              <a:t>và</a:t>
            </a:r>
            <a:r>
              <a:rPr lang="en-US" baseline="0"/>
              <a:t> Jerry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AC4E05-0E05-4E82-B501-B53CB238535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4894560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6800974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75355"/>
            <a:ext cx="7772400" cy="122502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566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7132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69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4264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83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1396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963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8529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2020/10/13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9726748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2020/10/13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400972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28866"/>
            <a:ext cx="2057400" cy="487627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28866"/>
            <a:ext cx="6019800" cy="487627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2020/10/13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5296958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0"/>
            <a:ext cx="4038600" cy="377163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333501"/>
            <a:ext cx="4038600" cy="18216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282158"/>
            <a:ext cx="4038600" cy="182297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5204354"/>
            <a:ext cx="2133600" cy="396875"/>
          </a:xfrm>
        </p:spPr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5204354"/>
            <a:ext cx="2895600" cy="396875"/>
          </a:xfrm>
        </p:spPr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5204354"/>
            <a:ext cx="2133600" cy="396875"/>
          </a:xfrm>
        </p:spPr>
        <p:txBody>
          <a:bodyPr/>
          <a:lstStyle>
            <a:lvl1pPr>
              <a:defRPr/>
            </a:lvl1pPr>
          </a:lstStyle>
          <a:p>
            <a:fld id="{C91BDDEE-AC63-44B8-94EC-FCB0EBBC2A3F}" type="slidenum">
              <a:rPr lang="vi-VN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xmlns="" val="379178736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935302"/>
            <a:ext cx="6858000" cy="1989667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001698"/>
            <a:ext cx="6858000" cy="137980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pPr/>
              <a:t>10/13/2020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6147495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pPr/>
              <a:t>10/13/2020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2585290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424782"/>
            <a:ext cx="7886700" cy="2377281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824553"/>
            <a:ext cx="7886700" cy="1250156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pPr/>
              <a:t>10/13/2020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5909677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521354"/>
            <a:ext cx="3886200" cy="362611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521354"/>
            <a:ext cx="3886200" cy="362611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pPr/>
              <a:t>10/13/2020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6596718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04271"/>
            <a:ext cx="7886700" cy="110463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400969"/>
            <a:ext cx="3868340" cy="68659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087563"/>
            <a:ext cx="3868340" cy="307049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400969"/>
            <a:ext cx="3887391" cy="68659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087563"/>
            <a:ext cx="3887391" cy="307049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pPr/>
              <a:t>10/13/2020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99639019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pPr/>
              <a:t>10/13/2020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9947088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pPr/>
              <a:t>10/13/2020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1750086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2020/10/13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8813435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81000"/>
            <a:ext cx="2949178" cy="13335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822855"/>
            <a:ext cx="4629150" cy="4061354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714500"/>
            <a:ext cx="2949178" cy="3176323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pPr/>
              <a:t>10/13/2020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64536538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81000"/>
            <a:ext cx="2949178" cy="13335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822855"/>
            <a:ext cx="4629150" cy="4061354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714500"/>
            <a:ext cx="2949178" cy="3176323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pPr/>
              <a:t>10/13/2020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50787619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pPr/>
              <a:t>10/13/2020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6285588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04271"/>
            <a:ext cx="1971675" cy="48431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04271"/>
            <a:ext cx="5800725" cy="484319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pPr/>
              <a:t>10/13/2020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85373508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0"/>
            <a:ext cx="4038600" cy="377163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333502"/>
            <a:ext cx="4038600" cy="18216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282159"/>
            <a:ext cx="4038600" cy="182297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5204354"/>
            <a:ext cx="2133600" cy="396875"/>
          </a:xfrm>
        </p:spPr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5204354"/>
            <a:ext cx="2895600" cy="396875"/>
          </a:xfrm>
        </p:spPr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5204354"/>
            <a:ext cx="2133600" cy="396875"/>
          </a:xfrm>
        </p:spPr>
        <p:txBody>
          <a:bodyPr/>
          <a:lstStyle>
            <a:lvl1pPr>
              <a:defRPr/>
            </a:lvl1pPr>
          </a:lstStyle>
          <a:p>
            <a:fld id="{C91BDDEE-AC63-44B8-94EC-FCB0EBBC2A3F}" type="slidenum">
              <a:rPr lang="vi-VN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xmlns="" val="2086932889"/>
      </p:ext>
    </p:extLst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6548145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672418"/>
            <a:ext cx="7772400" cy="1135063"/>
          </a:xfrm>
        </p:spPr>
        <p:txBody>
          <a:bodyPr anchor="t"/>
          <a:lstStyle>
            <a:lvl1pPr algn="l">
              <a:defRPr sz="31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1pPr>
            <a:lvl2pPr marL="35661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7132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6984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426464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8308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139696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496312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85292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2020/10/13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3933315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1"/>
            <a:ext cx="4038600" cy="3771636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33501"/>
            <a:ext cx="4038600" cy="3771636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2020/10/13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247888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79261"/>
            <a:ext cx="4040188" cy="533135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56616" indent="0">
              <a:buNone/>
              <a:defRPr sz="1600" b="1"/>
            </a:lvl2pPr>
            <a:lvl3pPr marL="713232" indent="0">
              <a:buNone/>
              <a:defRPr sz="1400" b="1"/>
            </a:lvl3pPr>
            <a:lvl4pPr marL="1069848" indent="0">
              <a:buNone/>
              <a:defRPr sz="1200" b="1"/>
            </a:lvl4pPr>
            <a:lvl5pPr marL="1426464" indent="0">
              <a:buNone/>
              <a:defRPr sz="1200" b="1"/>
            </a:lvl5pPr>
            <a:lvl6pPr marL="1783080" indent="0">
              <a:buNone/>
              <a:defRPr sz="1200" b="1"/>
            </a:lvl6pPr>
            <a:lvl7pPr marL="2139696" indent="0">
              <a:buNone/>
              <a:defRPr sz="1200" b="1"/>
            </a:lvl7pPr>
            <a:lvl8pPr marL="2496312" indent="0">
              <a:buNone/>
              <a:defRPr sz="1200" b="1"/>
            </a:lvl8pPr>
            <a:lvl9pPr marL="2852928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279261"/>
            <a:ext cx="4041775" cy="533135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56616" indent="0">
              <a:buNone/>
              <a:defRPr sz="1600" b="1"/>
            </a:lvl2pPr>
            <a:lvl3pPr marL="713232" indent="0">
              <a:buNone/>
              <a:defRPr sz="1400" b="1"/>
            </a:lvl3pPr>
            <a:lvl4pPr marL="1069848" indent="0">
              <a:buNone/>
              <a:defRPr sz="1200" b="1"/>
            </a:lvl4pPr>
            <a:lvl5pPr marL="1426464" indent="0">
              <a:buNone/>
              <a:defRPr sz="1200" b="1"/>
            </a:lvl5pPr>
            <a:lvl6pPr marL="1783080" indent="0">
              <a:buNone/>
              <a:defRPr sz="1200" b="1"/>
            </a:lvl6pPr>
            <a:lvl7pPr marL="2139696" indent="0">
              <a:buNone/>
              <a:defRPr sz="1200" b="1"/>
            </a:lvl7pPr>
            <a:lvl8pPr marL="2496312" indent="0">
              <a:buNone/>
              <a:defRPr sz="1200" b="1"/>
            </a:lvl8pPr>
            <a:lvl9pPr marL="2852928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812396"/>
            <a:ext cx="4041775" cy="329274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2020/10/13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5385891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2020/10/13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41593450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2020/10/13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42643113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27542"/>
            <a:ext cx="3008313" cy="968375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27543"/>
            <a:ext cx="5111750" cy="4877594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195918"/>
            <a:ext cx="3008313" cy="3909219"/>
          </a:xfrm>
        </p:spPr>
        <p:txBody>
          <a:bodyPr/>
          <a:lstStyle>
            <a:lvl1pPr marL="0" indent="0">
              <a:buNone/>
              <a:defRPr sz="1100"/>
            </a:lvl1pPr>
            <a:lvl2pPr marL="356616" indent="0">
              <a:buNone/>
              <a:defRPr sz="900"/>
            </a:lvl2pPr>
            <a:lvl3pPr marL="713232" indent="0">
              <a:buNone/>
              <a:defRPr sz="800"/>
            </a:lvl3pPr>
            <a:lvl4pPr marL="1069848" indent="0">
              <a:buNone/>
              <a:defRPr sz="700"/>
            </a:lvl4pPr>
            <a:lvl5pPr marL="1426464" indent="0">
              <a:buNone/>
              <a:defRPr sz="700"/>
            </a:lvl5pPr>
            <a:lvl6pPr marL="1783080" indent="0">
              <a:buNone/>
              <a:defRPr sz="700"/>
            </a:lvl6pPr>
            <a:lvl7pPr marL="2139696" indent="0">
              <a:buNone/>
              <a:defRPr sz="700"/>
            </a:lvl7pPr>
            <a:lvl8pPr marL="2496312" indent="0">
              <a:buNone/>
              <a:defRPr sz="700"/>
            </a:lvl8pPr>
            <a:lvl9pPr marL="2852928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2020/10/13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044951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/>
          <a:lstStyle>
            <a:lvl1pPr marL="0" indent="0">
              <a:buNone/>
              <a:defRPr sz="2500"/>
            </a:lvl1pPr>
            <a:lvl2pPr marL="356616" indent="0">
              <a:buNone/>
              <a:defRPr sz="2200"/>
            </a:lvl2pPr>
            <a:lvl3pPr marL="713232" indent="0">
              <a:buNone/>
              <a:defRPr sz="1900"/>
            </a:lvl3pPr>
            <a:lvl4pPr marL="1069848" indent="0">
              <a:buNone/>
              <a:defRPr sz="1600"/>
            </a:lvl4pPr>
            <a:lvl5pPr marL="1426464" indent="0">
              <a:buNone/>
              <a:defRPr sz="1600"/>
            </a:lvl5pPr>
            <a:lvl6pPr marL="1783080" indent="0">
              <a:buNone/>
              <a:defRPr sz="1600"/>
            </a:lvl6pPr>
            <a:lvl7pPr marL="2139696" indent="0">
              <a:buNone/>
              <a:defRPr sz="1600"/>
            </a:lvl7pPr>
            <a:lvl8pPr marL="2496312" indent="0">
              <a:buNone/>
              <a:defRPr sz="1600"/>
            </a:lvl8pPr>
            <a:lvl9pPr marL="2852928" indent="0">
              <a:buNone/>
              <a:defRPr sz="16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472782"/>
            <a:ext cx="5486400" cy="670718"/>
          </a:xfrm>
        </p:spPr>
        <p:txBody>
          <a:bodyPr/>
          <a:lstStyle>
            <a:lvl1pPr marL="0" indent="0">
              <a:buNone/>
              <a:defRPr sz="1100"/>
            </a:lvl1pPr>
            <a:lvl2pPr marL="356616" indent="0">
              <a:buNone/>
              <a:defRPr sz="900"/>
            </a:lvl2pPr>
            <a:lvl3pPr marL="713232" indent="0">
              <a:buNone/>
              <a:defRPr sz="800"/>
            </a:lvl3pPr>
            <a:lvl4pPr marL="1069848" indent="0">
              <a:buNone/>
              <a:defRPr sz="700"/>
            </a:lvl4pPr>
            <a:lvl5pPr marL="1426464" indent="0">
              <a:buNone/>
              <a:defRPr sz="700"/>
            </a:lvl5pPr>
            <a:lvl6pPr marL="1783080" indent="0">
              <a:buNone/>
              <a:defRPr sz="700"/>
            </a:lvl6pPr>
            <a:lvl7pPr marL="2139696" indent="0">
              <a:buNone/>
              <a:defRPr sz="700"/>
            </a:lvl7pPr>
            <a:lvl8pPr marL="2496312" indent="0">
              <a:buNone/>
              <a:defRPr sz="700"/>
            </a:lvl8pPr>
            <a:lvl9pPr marL="2852928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2020/10/13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95261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  <a:prstGeom prst="rect">
            <a:avLst/>
          </a:prstGeom>
        </p:spPr>
        <p:txBody>
          <a:bodyPr vert="horz" lIns="71323" tIns="35662" rIns="71323" bIns="35662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33501"/>
            <a:ext cx="8229600" cy="3771636"/>
          </a:xfrm>
          <a:prstGeom prst="rect">
            <a:avLst/>
          </a:prstGeom>
        </p:spPr>
        <p:txBody>
          <a:bodyPr vert="horz" lIns="71323" tIns="35662" rIns="71323" bIns="35662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5296960"/>
            <a:ext cx="2133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9C64D2-274B-45A3-8200-54197C530B48}" type="datetimeFigureOut">
              <a:rPr lang="zh-CN" altLang="en-US" smtClean="0"/>
              <a:pPr/>
              <a:t>2020/10/13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5296960"/>
            <a:ext cx="2895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5296960"/>
            <a:ext cx="2133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1741373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ransition spd="slow">
    <p:fade/>
  </p:transition>
  <p:timing>
    <p:tnLst>
      <p:par>
        <p:cTn id="1" dur="indefinite" restart="never" nodeType="tmRoot"/>
      </p:par>
    </p:tnLst>
  </p:timing>
  <p:txStyles>
    <p:titleStyle>
      <a:lvl1pPr algn="ctr" defTabSz="713232" rtl="0" eaLnBrk="1" latinLnBrk="0" hangingPunct="1">
        <a:spcBef>
          <a:spcPct val="0"/>
        </a:spcBef>
        <a:buNone/>
        <a:defRPr sz="3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7462" indent="-267462" algn="l" defTabSz="713232" rtl="0" eaLnBrk="1" latinLnBrk="0" hangingPunct="1">
        <a:spcBef>
          <a:spcPct val="20000"/>
        </a:spcBef>
        <a:buFont typeface="Arial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579501" indent="-222885" algn="l" defTabSz="713232" rtl="0" eaLnBrk="1" latinLnBrk="0" hangingPunct="1">
        <a:spcBef>
          <a:spcPct val="20000"/>
        </a:spcBef>
        <a:buFont typeface="Arial" pitchFamily="34" charset="0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891540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248156" indent="-178308" algn="l" defTabSz="713232" rtl="0" eaLnBrk="1" latinLnBrk="0" hangingPunct="1">
        <a:spcBef>
          <a:spcPct val="20000"/>
        </a:spcBef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04772" indent="-178308" algn="l" defTabSz="713232" rtl="0" eaLnBrk="1" latinLnBrk="0" hangingPunct="1">
        <a:spcBef>
          <a:spcPct val="20000"/>
        </a:spcBef>
        <a:buFont typeface="Arial" pitchFamily="34" charset="0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961388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18004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674620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031236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56616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713232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69848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426464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83080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39696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96312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52928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04271"/>
            <a:ext cx="7886700" cy="110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521354"/>
            <a:ext cx="7886700" cy="36261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5296959"/>
            <a:ext cx="2057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FA6248-9075-44F6-BABA-ACCDFFA54742}" type="datetimeFigureOut">
              <a:rPr lang="en-US" smtClean="0"/>
              <a:pPr/>
              <a:t>10/13/2020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5296959"/>
            <a:ext cx="30861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5296959"/>
            <a:ext cx="2057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D0A7C2-3364-4B6C-B187-A7ABF31AEE8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2720887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</p:sldLayoutIdLst>
  <p:timing>
    <p:tnLst>
      <p:par>
        <p:cTn id="1" dur="indefinite" restart="never" nodeType="tmRoot"/>
      </p:par>
    </p:tnLst>
  </p:timing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gif"/><Relationship Id="rId3" Type="http://schemas.openxmlformats.org/officeDocument/2006/relationships/image" Target="../media/image1.wmf"/><Relationship Id="rId7" Type="http://schemas.openxmlformats.org/officeDocument/2006/relationships/image" Target="../media/image5.gif"/><Relationship Id="rId2" Type="http://schemas.openxmlformats.org/officeDocument/2006/relationships/slideLayout" Target="../slideLayouts/slideLayout12.xml"/><Relationship Id="rId1" Type="http://schemas.openxmlformats.org/officeDocument/2006/relationships/audio" Target="../media/media1.mp3"/><Relationship Id="rId6" Type="http://schemas.openxmlformats.org/officeDocument/2006/relationships/image" Target="../media/image4.wmf"/><Relationship Id="rId11" Type="http://schemas.openxmlformats.org/officeDocument/2006/relationships/image" Target="../media/image8.jpeg"/><Relationship Id="rId5" Type="http://schemas.openxmlformats.org/officeDocument/2006/relationships/image" Target="../media/image3.wmf"/><Relationship Id="rId10" Type="http://schemas.openxmlformats.org/officeDocument/2006/relationships/image" Target="../media/image7.png"/><Relationship Id="rId4" Type="http://schemas.openxmlformats.org/officeDocument/2006/relationships/image" Target="../media/image2.wmf"/><Relationship Id="rId9" Type="http://schemas.microsoft.com/office/2007/relationships/media" Target="../media/media1.mp3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microsoft.com/office/2007/relationships/hdphoto" Target="../media/hdphoto2.wdp"/><Relationship Id="rId7" Type="http://schemas.microsoft.com/office/2007/relationships/hdphoto" Target="../media/hdphoto3.wdp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10" Type="http://schemas.openxmlformats.org/officeDocument/2006/relationships/image" Target="../media/image48.png"/><Relationship Id="rId4" Type="http://schemas.openxmlformats.org/officeDocument/2006/relationships/image" Target="../media/image44.jpeg"/><Relationship Id="rId9" Type="http://schemas.microsoft.com/office/2007/relationships/hdphoto" Target="../media/hdphoto4.wdp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audio" Target="../media/audio9.wav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5.xml"/><Relationship Id="rId6" Type="http://schemas.microsoft.com/office/2007/relationships/hdphoto" Target="../media/hdphoto3.wdp"/><Relationship Id="rId11" Type="http://schemas.openxmlformats.org/officeDocument/2006/relationships/image" Target="../media/image51.jpeg"/><Relationship Id="rId5" Type="http://schemas.openxmlformats.org/officeDocument/2006/relationships/image" Target="../media/image46.png"/><Relationship Id="rId10" Type="http://schemas.openxmlformats.org/officeDocument/2006/relationships/image" Target="../media/image50.png"/><Relationship Id="rId4" Type="http://schemas.openxmlformats.org/officeDocument/2006/relationships/audio" Target="../media/audio10.wav"/><Relationship Id="rId9" Type="http://schemas.openxmlformats.org/officeDocument/2006/relationships/image" Target="../media/image4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audio" Target="../media/audio10.wav"/><Relationship Id="rId7" Type="http://schemas.microsoft.com/office/2007/relationships/hdphoto" Target="../media/hdphoto4.wdp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47.png"/><Relationship Id="rId5" Type="http://schemas.microsoft.com/office/2007/relationships/hdphoto" Target="../media/hdphoto3.wdp"/><Relationship Id="rId10" Type="http://schemas.openxmlformats.org/officeDocument/2006/relationships/image" Target="../media/image51.jpeg"/><Relationship Id="rId4" Type="http://schemas.openxmlformats.org/officeDocument/2006/relationships/image" Target="../media/image46.png"/><Relationship Id="rId9" Type="http://schemas.openxmlformats.org/officeDocument/2006/relationships/image" Target="../media/image5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audio" Target="../media/audio10.wav"/><Relationship Id="rId7" Type="http://schemas.microsoft.com/office/2007/relationships/hdphoto" Target="../media/hdphoto4.wdp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47.png"/><Relationship Id="rId5" Type="http://schemas.microsoft.com/office/2007/relationships/hdphoto" Target="../media/hdphoto3.wdp"/><Relationship Id="rId10" Type="http://schemas.openxmlformats.org/officeDocument/2006/relationships/image" Target="../media/image51.jpeg"/><Relationship Id="rId4" Type="http://schemas.openxmlformats.org/officeDocument/2006/relationships/image" Target="../media/image46.png"/><Relationship Id="rId9" Type="http://schemas.openxmlformats.org/officeDocument/2006/relationships/image" Target="../media/image50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6.png"/><Relationship Id="rId18" Type="http://schemas.openxmlformats.org/officeDocument/2006/relationships/slide" Target="slide31.xml"/><Relationship Id="rId3" Type="http://schemas.openxmlformats.org/officeDocument/2006/relationships/image" Target="../media/image9.jpeg"/><Relationship Id="rId7" Type="http://schemas.openxmlformats.org/officeDocument/2006/relationships/image" Target="../media/image11.png"/><Relationship Id="rId12" Type="http://schemas.openxmlformats.org/officeDocument/2006/relationships/image" Target="../media/image15.png"/><Relationship Id="rId17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8.png"/><Relationship Id="rId20" Type="http://schemas.openxmlformats.org/officeDocument/2006/relationships/image" Target="../media/image21.gif"/><Relationship Id="rId1" Type="http://schemas.openxmlformats.org/officeDocument/2006/relationships/slideLayout" Target="../slideLayouts/slideLayout7.xml"/><Relationship Id="rId6" Type="http://schemas.openxmlformats.org/officeDocument/2006/relationships/slide" Target="slide4.xml"/><Relationship Id="rId11" Type="http://schemas.openxmlformats.org/officeDocument/2006/relationships/slide" Target="slide6.xml"/><Relationship Id="rId5" Type="http://schemas.openxmlformats.org/officeDocument/2006/relationships/image" Target="../media/image10.png"/><Relationship Id="rId15" Type="http://schemas.openxmlformats.org/officeDocument/2006/relationships/slide" Target="slide3.xml"/><Relationship Id="rId10" Type="http://schemas.openxmlformats.org/officeDocument/2006/relationships/image" Target="../media/image14.png"/><Relationship Id="rId19" Type="http://schemas.openxmlformats.org/officeDocument/2006/relationships/image" Target="../media/image20.gif"/><Relationship Id="rId4" Type="http://schemas.openxmlformats.org/officeDocument/2006/relationships/slide" Target="slide5.xml"/><Relationship Id="rId9" Type="http://schemas.openxmlformats.org/officeDocument/2006/relationships/image" Target="../media/image13.jpeg"/><Relationship Id="rId14" Type="http://schemas.openxmlformats.org/officeDocument/2006/relationships/image" Target="../media/image1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media" Target="../media/media2.wmv"/><Relationship Id="rId2" Type="http://schemas.openxmlformats.org/officeDocument/2006/relationships/slideLayout" Target="../slideLayouts/slideLayout2.xml"/><Relationship Id="rId1" Type="http://schemas.openxmlformats.org/officeDocument/2006/relationships/video" Target="../media/media2.wmv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audio" Target="../media/audio11.wav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6.png"/><Relationship Id="rId18" Type="http://schemas.openxmlformats.org/officeDocument/2006/relationships/slide" Target="slide31.xml"/><Relationship Id="rId3" Type="http://schemas.openxmlformats.org/officeDocument/2006/relationships/image" Target="../media/image9.jpeg"/><Relationship Id="rId7" Type="http://schemas.openxmlformats.org/officeDocument/2006/relationships/image" Target="../media/image11.png"/><Relationship Id="rId12" Type="http://schemas.openxmlformats.org/officeDocument/2006/relationships/image" Target="../media/image15.png"/><Relationship Id="rId17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18.png"/><Relationship Id="rId20" Type="http://schemas.openxmlformats.org/officeDocument/2006/relationships/image" Target="../media/image21.gif"/><Relationship Id="rId1" Type="http://schemas.openxmlformats.org/officeDocument/2006/relationships/slideLayout" Target="../slideLayouts/slideLayout7.xml"/><Relationship Id="rId6" Type="http://schemas.openxmlformats.org/officeDocument/2006/relationships/slide" Target="slide28.xml"/><Relationship Id="rId11" Type="http://schemas.openxmlformats.org/officeDocument/2006/relationships/slide" Target="slide30.xml"/><Relationship Id="rId5" Type="http://schemas.openxmlformats.org/officeDocument/2006/relationships/image" Target="../media/image10.png"/><Relationship Id="rId15" Type="http://schemas.openxmlformats.org/officeDocument/2006/relationships/slide" Target="slide27.xml"/><Relationship Id="rId10" Type="http://schemas.openxmlformats.org/officeDocument/2006/relationships/image" Target="../media/image14.png"/><Relationship Id="rId19" Type="http://schemas.openxmlformats.org/officeDocument/2006/relationships/image" Target="../media/image20.gif"/><Relationship Id="rId4" Type="http://schemas.openxmlformats.org/officeDocument/2006/relationships/slide" Target="slide29.xml"/><Relationship Id="rId9" Type="http://schemas.openxmlformats.org/officeDocument/2006/relationships/image" Target="../media/image13.jpeg"/><Relationship Id="rId14" Type="http://schemas.openxmlformats.org/officeDocument/2006/relationships/image" Target="../media/image17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13" Type="http://schemas.openxmlformats.org/officeDocument/2006/relationships/image" Target="../media/image23.gif"/><Relationship Id="rId18" Type="http://schemas.openxmlformats.org/officeDocument/2006/relationships/image" Target="../media/image28.gif"/><Relationship Id="rId3" Type="http://schemas.openxmlformats.org/officeDocument/2006/relationships/slideLayout" Target="../slideLayouts/slideLayout1.xml"/><Relationship Id="rId21" Type="http://schemas.openxmlformats.org/officeDocument/2006/relationships/slide" Target="slide26.xml"/><Relationship Id="rId7" Type="http://schemas.openxmlformats.org/officeDocument/2006/relationships/audio" Target="../media/audio3.wav"/><Relationship Id="rId12" Type="http://schemas.openxmlformats.org/officeDocument/2006/relationships/image" Target="../media/image22.gif"/><Relationship Id="rId17" Type="http://schemas.openxmlformats.org/officeDocument/2006/relationships/image" Target="../media/image27.gif"/><Relationship Id="rId2" Type="http://schemas.openxmlformats.org/officeDocument/2006/relationships/tags" Target="../tags/tag12.xml"/><Relationship Id="rId16" Type="http://schemas.openxmlformats.org/officeDocument/2006/relationships/image" Target="../media/image26.gif"/><Relationship Id="rId20" Type="http://schemas.openxmlformats.org/officeDocument/2006/relationships/image" Target="../media/image30.png"/><Relationship Id="rId1" Type="http://schemas.openxmlformats.org/officeDocument/2006/relationships/tags" Target="../tags/tag11.xml"/><Relationship Id="rId6" Type="http://schemas.openxmlformats.org/officeDocument/2006/relationships/audio" Target="../media/audio2.wav"/><Relationship Id="rId11" Type="http://schemas.openxmlformats.org/officeDocument/2006/relationships/hyperlink" Target="../My%20Documents/SONG/ATGT%20(khoi7)/vong3(khoi7).ppt" TargetMode="External"/><Relationship Id="rId5" Type="http://schemas.openxmlformats.org/officeDocument/2006/relationships/audio" Target="../media/audio1.wav"/><Relationship Id="rId15" Type="http://schemas.openxmlformats.org/officeDocument/2006/relationships/image" Target="../media/image25.gif"/><Relationship Id="rId10" Type="http://schemas.openxmlformats.org/officeDocument/2006/relationships/audio" Target="../media/audio5.wav"/><Relationship Id="rId19" Type="http://schemas.openxmlformats.org/officeDocument/2006/relationships/image" Target="../media/image29.png"/><Relationship Id="rId4" Type="http://schemas.openxmlformats.org/officeDocument/2006/relationships/notesSlide" Target="../notesSlides/notesSlide13.xml"/><Relationship Id="rId9" Type="http://schemas.openxmlformats.org/officeDocument/2006/relationships/audio" Target="../media/audio6.wav"/><Relationship Id="rId14" Type="http://schemas.openxmlformats.org/officeDocument/2006/relationships/image" Target="../media/image24.gif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tags" Target="../tags/tag20.xml"/><Relationship Id="rId13" Type="http://schemas.openxmlformats.org/officeDocument/2006/relationships/audio" Target="../media/audio3.wav"/><Relationship Id="rId18" Type="http://schemas.openxmlformats.org/officeDocument/2006/relationships/image" Target="../media/image22.gif"/><Relationship Id="rId26" Type="http://schemas.openxmlformats.org/officeDocument/2006/relationships/image" Target="../media/image32.gif"/><Relationship Id="rId3" Type="http://schemas.openxmlformats.org/officeDocument/2006/relationships/tags" Target="../tags/tag15.xml"/><Relationship Id="rId21" Type="http://schemas.openxmlformats.org/officeDocument/2006/relationships/image" Target="../media/image25.gif"/><Relationship Id="rId7" Type="http://schemas.openxmlformats.org/officeDocument/2006/relationships/tags" Target="../tags/tag19.xml"/><Relationship Id="rId12" Type="http://schemas.openxmlformats.org/officeDocument/2006/relationships/audio" Target="../media/audio2.wav"/><Relationship Id="rId17" Type="http://schemas.openxmlformats.org/officeDocument/2006/relationships/hyperlink" Target="../My%20Documents/SONG/ATGT%20(khoi7)/vong3(khoi7).ppt" TargetMode="External"/><Relationship Id="rId25" Type="http://schemas.openxmlformats.org/officeDocument/2006/relationships/image" Target="../media/image31.gif"/><Relationship Id="rId2" Type="http://schemas.openxmlformats.org/officeDocument/2006/relationships/tags" Target="../tags/tag14.xml"/><Relationship Id="rId16" Type="http://schemas.openxmlformats.org/officeDocument/2006/relationships/audio" Target="../media/audio7.wav"/><Relationship Id="rId20" Type="http://schemas.openxmlformats.org/officeDocument/2006/relationships/image" Target="../media/image24.gif"/><Relationship Id="rId29" Type="http://schemas.openxmlformats.org/officeDocument/2006/relationships/image" Target="../media/image61.jpeg"/><Relationship Id="rId1" Type="http://schemas.openxmlformats.org/officeDocument/2006/relationships/tags" Target="../tags/tag13.xml"/><Relationship Id="rId6" Type="http://schemas.openxmlformats.org/officeDocument/2006/relationships/tags" Target="../tags/tag18.xml"/><Relationship Id="rId11" Type="http://schemas.openxmlformats.org/officeDocument/2006/relationships/audio" Target="../media/audio8.wav"/><Relationship Id="rId24" Type="http://schemas.openxmlformats.org/officeDocument/2006/relationships/image" Target="../media/image28.gif"/><Relationship Id="rId5" Type="http://schemas.openxmlformats.org/officeDocument/2006/relationships/tags" Target="../tags/tag17.xml"/><Relationship Id="rId15" Type="http://schemas.openxmlformats.org/officeDocument/2006/relationships/audio" Target="../media/audio5.wav"/><Relationship Id="rId23" Type="http://schemas.openxmlformats.org/officeDocument/2006/relationships/image" Target="../media/image27.gif"/><Relationship Id="rId28" Type="http://schemas.openxmlformats.org/officeDocument/2006/relationships/image" Target="../media/image60.jpeg"/><Relationship Id="rId10" Type="http://schemas.openxmlformats.org/officeDocument/2006/relationships/notesSlide" Target="../notesSlides/notesSlide14.xml"/><Relationship Id="rId19" Type="http://schemas.openxmlformats.org/officeDocument/2006/relationships/image" Target="../media/image23.gif"/><Relationship Id="rId31" Type="http://schemas.openxmlformats.org/officeDocument/2006/relationships/image" Target="../media/image63.jpeg"/><Relationship Id="rId4" Type="http://schemas.openxmlformats.org/officeDocument/2006/relationships/tags" Target="../tags/tag16.xml"/><Relationship Id="rId9" Type="http://schemas.openxmlformats.org/officeDocument/2006/relationships/slideLayout" Target="../slideLayouts/slideLayout1.xml"/><Relationship Id="rId14" Type="http://schemas.openxmlformats.org/officeDocument/2006/relationships/audio" Target="../media/audio4.wav"/><Relationship Id="rId22" Type="http://schemas.openxmlformats.org/officeDocument/2006/relationships/image" Target="../media/image26.gif"/><Relationship Id="rId27" Type="http://schemas.openxmlformats.org/officeDocument/2006/relationships/slide" Target="slide26.xml"/><Relationship Id="rId30" Type="http://schemas.openxmlformats.org/officeDocument/2006/relationships/image" Target="../media/image62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audio" Target="../media/audio6.wav"/><Relationship Id="rId7" Type="http://schemas.openxmlformats.org/officeDocument/2006/relationships/image" Target="../media/image3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gif"/><Relationship Id="rId11" Type="http://schemas.openxmlformats.org/officeDocument/2006/relationships/slide" Target="slide26.xml"/><Relationship Id="rId5" Type="http://schemas.openxmlformats.org/officeDocument/2006/relationships/hyperlink" Target="../My%20Documents/SONG/ATGT%20(khoi7)/vong3(khoi7).ppt" TargetMode="External"/><Relationship Id="rId10" Type="http://schemas.microsoft.com/office/2007/relationships/hdphoto" Target="../media/hdphoto1.wdp"/><Relationship Id="rId4" Type="http://schemas.openxmlformats.org/officeDocument/2006/relationships/audio" Target="../media/audio3.wav"/><Relationship Id="rId9" Type="http://schemas.openxmlformats.org/officeDocument/2006/relationships/image" Target="../media/image3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openxmlformats.org/officeDocument/2006/relationships/image" Target="../media/image24.gif"/><Relationship Id="rId18" Type="http://schemas.openxmlformats.org/officeDocument/2006/relationships/image" Target="../media/image29.png"/><Relationship Id="rId3" Type="http://schemas.openxmlformats.org/officeDocument/2006/relationships/notesSlide" Target="../notesSlides/notesSlide2.xml"/><Relationship Id="rId7" Type="http://schemas.openxmlformats.org/officeDocument/2006/relationships/audio" Target="../media/audio4.wav"/><Relationship Id="rId12" Type="http://schemas.openxmlformats.org/officeDocument/2006/relationships/image" Target="../media/image23.gif"/><Relationship Id="rId17" Type="http://schemas.openxmlformats.org/officeDocument/2006/relationships/image" Target="../media/image28.gif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27.gif"/><Relationship Id="rId20" Type="http://schemas.openxmlformats.org/officeDocument/2006/relationships/slide" Target="slide2.xml"/><Relationship Id="rId1" Type="http://schemas.openxmlformats.org/officeDocument/2006/relationships/tags" Target="../tags/tag2.xml"/><Relationship Id="rId6" Type="http://schemas.openxmlformats.org/officeDocument/2006/relationships/audio" Target="../media/audio3.wav"/><Relationship Id="rId11" Type="http://schemas.openxmlformats.org/officeDocument/2006/relationships/image" Target="../media/image22.gif"/><Relationship Id="rId5" Type="http://schemas.openxmlformats.org/officeDocument/2006/relationships/audio" Target="../media/audio2.wav"/><Relationship Id="rId15" Type="http://schemas.openxmlformats.org/officeDocument/2006/relationships/image" Target="../media/image26.gif"/><Relationship Id="rId10" Type="http://schemas.openxmlformats.org/officeDocument/2006/relationships/hyperlink" Target="../My%20Documents/SONG/ATGT%20(khoi7)/vong3(khoi7).ppt" TargetMode="External"/><Relationship Id="rId19" Type="http://schemas.openxmlformats.org/officeDocument/2006/relationships/image" Target="../media/image30.png"/><Relationship Id="rId4" Type="http://schemas.openxmlformats.org/officeDocument/2006/relationships/audio" Target="../media/audio1.wav"/><Relationship Id="rId9" Type="http://schemas.openxmlformats.org/officeDocument/2006/relationships/audio" Target="../media/audio6.wav"/><Relationship Id="rId14" Type="http://schemas.openxmlformats.org/officeDocument/2006/relationships/image" Target="../media/image25.gif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tags" Target="../tags/tag28.xml"/><Relationship Id="rId13" Type="http://schemas.openxmlformats.org/officeDocument/2006/relationships/audio" Target="../media/audio3.wav"/><Relationship Id="rId18" Type="http://schemas.openxmlformats.org/officeDocument/2006/relationships/image" Target="../media/image22.gif"/><Relationship Id="rId26" Type="http://schemas.openxmlformats.org/officeDocument/2006/relationships/image" Target="../media/image32.gif"/><Relationship Id="rId3" Type="http://schemas.openxmlformats.org/officeDocument/2006/relationships/tags" Target="../tags/tag23.xml"/><Relationship Id="rId21" Type="http://schemas.openxmlformats.org/officeDocument/2006/relationships/image" Target="../media/image25.gif"/><Relationship Id="rId7" Type="http://schemas.openxmlformats.org/officeDocument/2006/relationships/tags" Target="../tags/tag27.xml"/><Relationship Id="rId12" Type="http://schemas.openxmlformats.org/officeDocument/2006/relationships/audio" Target="../media/audio2.wav"/><Relationship Id="rId17" Type="http://schemas.openxmlformats.org/officeDocument/2006/relationships/hyperlink" Target="../My%20Documents/SONG/ATGT%20(khoi7)/vong3(khoi7).ppt" TargetMode="External"/><Relationship Id="rId25" Type="http://schemas.openxmlformats.org/officeDocument/2006/relationships/image" Target="../media/image31.gif"/><Relationship Id="rId2" Type="http://schemas.openxmlformats.org/officeDocument/2006/relationships/tags" Target="../tags/tag22.xml"/><Relationship Id="rId16" Type="http://schemas.openxmlformats.org/officeDocument/2006/relationships/audio" Target="../media/audio7.wav"/><Relationship Id="rId20" Type="http://schemas.openxmlformats.org/officeDocument/2006/relationships/image" Target="../media/image24.gif"/><Relationship Id="rId29" Type="http://schemas.openxmlformats.org/officeDocument/2006/relationships/image" Target="../media/image65.jpeg"/><Relationship Id="rId1" Type="http://schemas.openxmlformats.org/officeDocument/2006/relationships/tags" Target="../tags/tag21.xml"/><Relationship Id="rId6" Type="http://schemas.openxmlformats.org/officeDocument/2006/relationships/tags" Target="../tags/tag26.xml"/><Relationship Id="rId11" Type="http://schemas.openxmlformats.org/officeDocument/2006/relationships/audio" Target="../media/audio8.wav"/><Relationship Id="rId24" Type="http://schemas.openxmlformats.org/officeDocument/2006/relationships/image" Target="../media/image28.gif"/><Relationship Id="rId5" Type="http://schemas.openxmlformats.org/officeDocument/2006/relationships/tags" Target="../tags/tag25.xml"/><Relationship Id="rId15" Type="http://schemas.openxmlformats.org/officeDocument/2006/relationships/audio" Target="../media/audio5.wav"/><Relationship Id="rId23" Type="http://schemas.openxmlformats.org/officeDocument/2006/relationships/image" Target="../media/image27.gif"/><Relationship Id="rId28" Type="http://schemas.openxmlformats.org/officeDocument/2006/relationships/image" Target="../media/image62.jpeg"/><Relationship Id="rId10" Type="http://schemas.openxmlformats.org/officeDocument/2006/relationships/notesSlide" Target="../notesSlides/notesSlide16.xml"/><Relationship Id="rId19" Type="http://schemas.openxmlformats.org/officeDocument/2006/relationships/image" Target="../media/image23.gif"/><Relationship Id="rId31" Type="http://schemas.openxmlformats.org/officeDocument/2006/relationships/image" Target="../media/image67.png"/><Relationship Id="rId4" Type="http://schemas.openxmlformats.org/officeDocument/2006/relationships/tags" Target="../tags/tag24.xml"/><Relationship Id="rId9" Type="http://schemas.openxmlformats.org/officeDocument/2006/relationships/slideLayout" Target="../slideLayouts/slideLayout1.xml"/><Relationship Id="rId14" Type="http://schemas.openxmlformats.org/officeDocument/2006/relationships/audio" Target="../media/audio4.wav"/><Relationship Id="rId22" Type="http://schemas.openxmlformats.org/officeDocument/2006/relationships/image" Target="../media/image26.gif"/><Relationship Id="rId27" Type="http://schemas.openxmlformats.org/officeDocument/2006/relationships/slide" Target="slide26.xml"/><Relationship Id="rId30" Type="http://schemas.openxmlformats.org/officeDocument/2006/relationships/image" Target="../media/image6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gif"/><Relationship Id="rId2" Type="http://schemas.openxmlformats.org/officeDocument/2006/relationships/image" Target="../media/image68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0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audio" Target="../media/audio1.wav"/><Relationship Id="rId18" Type="http://schemas.openxmlformats.org/officeDocument/2006/relationships/image" Target="../media/image25.gif"/><Relationship Id="rId3" Type="http://schemas.openxmlformats.org/officeDocument/2006/relationships/tags" Target="../tags/tag5.xml"/><Relationship Id="rId21" Type="http://schemas.openxmlformats.org/officeDocument/2006/relationships/image" Target="../media/image28.gif"/><Relationship Id="rId7" Type="http://schemas.openxmlformats.org/officeDocument/2006/relationships/notesSlide" Target="../notesSlides/notesSlide3.xml"/><Relationship Id="rId12" Type="http://schemas.openxmlformats.org/officeDocument/2006/relationships/audio" Target="../media/audio7.wav"/><Relationship Id="rId17" Type="http://schemas.openxmlformats.org/officeDocument/2006/relationships/image" Target="../media/image24.gif"/><Relationship Id="rId2" Type="http://schemas.openxmlformats.org/officeDocument/2006/relationships/tags" Target="../tags/tag4.xml"/><Relationship Id="rId16" Type="http://schemas.openxmlformats.org/officeDocument/2006/relationships/image" Target="../media/image23.gif"/><Relationship Id="rId20" Type="http://schemas.openxmlformats.org/officeDocument/2006/relationships/image" Target="../media/image27.gif"/><Relationship Id="rId1" Type="http://schemas.openxmlformats.org/officeDocument/2006/relationships/tags" Target="../tags/tag3.xml"/><Relationship Id="rId6" Type="http://schemas.openxmlformats.org/officeDocument/2006/relationships/slideLayout" Target="../slideLayouts/slideLayout1.xml"/><Relationship Id="rId11" Type="http://schemas.openxmlformats.org/officeDocument/2006/relationships/audio" Target="../media/audio5.wav"/><Relationship Id="rId24" Type="http://schemas.openxmlformats.org/officeDocument/2006/relationships/slide" Target="slide2.xml"/><Relationship Id="rId5" Type="http://schemas.openxmlformats.org/officeDocument/2006/relationships/tags" Target="../tags/tag7.xml"/><Relationship Id="rId15" Type="http://schemas.openxmlformats.org/officeDocument/2006/relationships/image" Target="../media/image22.gif"/><Relationship Id="rId23" Type="http://schemas.openxmlformats.org/officeDocument/2006/relationships/image" Target="../media/image32.gif"/><Relationship Id="rId10" Type="http://schemas.openxmlformats.org/officeDocument/2006/relationships/audio" Target="../media/audio4.wav"/><Relationship Id="rId19" Type="http://schemas.openxmlformats.org/officeDocument/2006/relationships/image" Target="../media/image26.gif"/><Relationship Id="rId4" Type="http://schemas.openxmlformats.org/officeDocument/2006/relationships/tags" Target="../tags/tag6.xml"/><Relationship Id="rId9" Type="http://schemas.openxmlformats.org/officeDocument/2006/relationships/audio" Target="../media/audio3.wav"/><Relationship Id="rId14" Type="http://schemas.openxmlformats.org/officeDocument/2006/relationships/hyperlink" Target="../My%20Documents/SONG/ATGT%20(khoi7)/vong3(khoi7).ppt" TargetMode="External"/><Relationship Id="rId22" Type="http://schemas.openxmlformats.org/officeDocument/2006/relationships/image" Target="../media/image31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22.gif"/><Relationship Id="rId12" Type="http://schemas.openxmlformats.org/officeDocument/2006/relationships/image" Target="../media/image29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.xml"/><Relationship Id="rId6" Type="http://schemas.openxmlformats.org/officeDocument/2006/relationships/hyperlink" Target="../My%20Documents/SONG/ATGT%20(khoi7)/vong3(khoi7).ppt" TargetMode="External"/><Relationship Id="rId11" Type="http://schemas.openxmlformats.org/officeDocument/2006/relationships/slide" Target="slide2.xml"/><Relationship Id="rId5" Type="http://schemas.openxmlformats.org/officeDocument/2006/relationships/audio" Target="../media/audio6.wav"/><Relationship Id="rId10" Type="http://schemas.microsoft.com/office/2007/relationships/hdphoto" Target="../media/hdphoto1.wdp"/><Relationship Id="rId4" Type="http://schemas.openxmlformats.org/officeDocument/2006/relationships/audio" Target="../media/audio1.wav"/><Relationship Id="rId9" Type="http://schemas.openxmlformats.org/officeDocument/2006/relationships/image" Target="../media/image3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13" Type="http://schemas.openxmlformats.org/officeDocument/2006/relationships/image" Target="../media/image24.gif"/><Relationship Id="rId18" Type="http://schemas.openxmlformats.org/officeDocument/2006/relationships/image" Target="../media/image31.gif"/><Relationship Id="rId3" Type="http://schemas.openxmlformats.org/officeDocument/2006/relationships/slideLayout" Target="../slideLayouts/slideLayout1.xml"/><Relationship Id="rId7" Type="http://schemas.openxmlformats.org/officeDocument/2006/relationships/audio" Target="../media/audio3.wav"/><Relationship Id="rId12" Type="http://schemas.openxmlformats.org/officeDocument/2006/relationships/image" Target="../media/image23.gif"/><Relationship Id="rId17" Type="http://schemas.openxmlformats.org/officeDocument/2006/relationships/image" Target="../media/image28.gif"/><Relationship Id="rId2" Type="http://schemas.openxmlformats.org/officeDocument/2006/relationships/tags" Target="../tags/tag10.xml"/><Relationship Id="rId16" Type="http://schemas.openxmlformats.org/officeDocument/2006/relationships/image" Target="../media/image27.gif"/><Relationship Id="rId1" Type="http://schemas.openxmlformats.org/officeDocument/2006/relationships/tags" Target="../tags/tag9.xml"/><Relationship Id="rId6" Type="http://schemas.openxmlformats.org/officeDocument/2006/relationships/audio" Target="../media/audio2.wav"/><Relationship Id="rId11" Type="http://schemas.openxmlformats.org/officeDocument/2006/relationships/image" Target="../media/image22.gif"/><Relationship Id="rId5" Type="http://schemas.openxmlformats.org/officeDocument/2006/relationships/audio" Target="../media/audio8.wav"/><Relationship Id="rId15" Type="http://schemas.openxmlformats.org/officeDocument/2006/relationships/image" Target="../media/image26.gif"/><Relationship Id="rId10" Type="http://schemas.openxmlformats.org/officeDocument/2006/relationships/hyperlink" Target="../My%20Documents/SONG/ATGT%20(khoi7)/vong3(khoi7).ppt" TargetMode="External"/><Relationship Id="rId19" Type="http://schemas.openxmlformats.org/officeDocument/2006/relationships/slide" Target="slide2.xml"/><Relationship Id="rId4" Type="http://schemas.openxmlformats.org/officeDocument/2006/relationships/notesSlide" Target="../notesSlides/notesSlide5.xml"/><Relationship Id="rId9" Type="http://schemas.openxmlformats.org/officeDocument/2006/relationships/audio" Target="../media/audio7.wav"/><Relationship Id="rId14" Type="http://schemas.openxmlformats.org/officeDocument/2006/relationships/image" Target="../media/image25.gi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6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37.jpeg"/><Relationship Id="rId7" Type="http://schemas.openxmlformats.org/officeDocument/2006/relationships/image" Target="../media/image4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AutoShape 2"/>
          <p:cNvSpPr>
            <a:spLocks noChangeArrowheads="1"/>
          </p:cNvSpPr>
          <p:nvPr/>
        </p:nvSpPr>
        <p:spPr bwMode="auto">
          <a:xfrm>
            <a:off x="7667625" y="4226719"/>
            <a:ext cx="990600" cy="88900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6" tIns="45718" rIns="91436" bIns="45718" anchor="ctr"/>
          <a:lstStyle/>
          <a:p>
            <a:endParaRPr lang="en-US"/>
          </a:p>
        </p:txBody>
      </p:sp>
      <p:pic>
        <p:nvPicPr>
          <p:cNvPr id="68619" name="Picture 11" descr="GEOMTRY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8153400" y="3746500"/>
            <a:ext cx="762000" cy="1651000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8630" name="Picture 22" descr="POINSET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21283" y="4352144"/>
            <a:ext cx="1622717" cy="1238502"/>
          </a:xfrm>
          <a:prstGeom prst="rect">
            <a:avLst/>
          </a:prstGeom>
          <a:noFill/>
          <a:effectLst>
            <a:outerShdw dist="107763" dir="135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8632" name="Picture 24" descr="POINSET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27000"/>
            <a:ext cx="1524000" cy="952500"/>
          </a:xfrm>
          <a:prstGeom prst="rect">
            <a:avLst/>
          </a:prstGeom>
          <a:noFill/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8649" name="Picture 41" descr="Book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088933" y="161396"/>
            <a:ext cx="1295400" cy="664104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xmlns="" w="19050">
                <a:solidFill>
                  <a:srgbClr val="FFFF99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50" name="Picture 42" descr="bluline[1]"/>
          <p:cNvPicPr>
            <a:picLocks noChangeAspect="1" noChangeArrowheads="1"/>
          </p:cNvPicPr>
          <p:nvPr/>
        </p:nvPicPr>
        <p:blipFill>
          <a:blip r:embed="rId7" cstate="print">
            <a:grayscl/>
            <a:biLevel thresh="5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5651500"/>
            <a:ext cx="9144000" cy="6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8700" name="Picture 92" descr="Dove-02-june[1]"/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43800" y="3619500"/>
            <a:ext cx="1219200" cy="681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703" name="Picture 95" descr="Dove-02-june[1]"/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541220"/>
            <a:ext cx="1219200" cy="681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706" name="Text Box 98"/>
          <p:cNvSpPr txBox="1">
            <a:spLocks noChangeArrowheads="1"/>
          </p:cNvSpPr>
          <p:nvPr/>
        </p:nvSpPr>
        <p:spPr bwMode="auto">
          <a:xfrm>
            <a:off x="2819402" y="254001"/>
            <a:ext cx="3368675" cy="307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68708" name="Text Box 100"/>
          <p:cNvSpPr txBox="1">
            <a:spLocks noChangeArrowheads="1"/>
          </p:cNvSpPr>
          <p:nvPr/>
        </p:nvSpPr>
        <p:spPr bwMode="auto">
          <a:xfrm>
            <a:off x="1981200" y="1816396"/>
            <a:ext cx="4962066" cy="923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6" tIns="45718" rIns="91436" bIns="4571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5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TIẾNG VIỆT 1</a:t>
            </a:r>
            <a:endParaRPr lang="vi-VN" sz="5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4" name="Picture 13" descr="bluline[1]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0" y="876300"/>
            <a:ext cx="9144000" cy="76200"/>
          </a:xfrm>
        </p:spPr>
      </p:pic>
      <p:sp>
        <p:nvSpPr>
          <p:cNvPr id="97" name="AutoShape 18"/>
          <p:cNvSpPr>
            <a:spLocks noChangeArrowheads="1"/>
          </p:cNvSpPr>
          <p:nvPr/>
        </p:nvSpPr>
        <p:spPr bwMode="auto">
          <a:xfrm>
            <a:off x="0" y="952500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116" name="Line 44"/>
          <p:cNvSpPr>
            <a:spLocks noChangeShapeType="1"/>
          </p:cNvSpPr>
          <p:nvPr/>
        </p:nvSpPr>
        <p:spPr bwMode="auto">
          <a:xfrm>
            <a:off x="0" y="1257300"/>
            <a:ext cx="9144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117" name="Line 45"/>
          <p:cNvSpPr>
            <a:spLocks noChangeShapeType="1"/>
          </p:cNvSpPr>
          <p:nvPr/>
        </p:nvSpPr>
        <p:spPr bwMode="auto">
          <a:xfrm>
            <a:off x="0" y="1304925"/>
            <a:ext cx="9144000" cy="0"/>
          </a:xfrm>
          <a:prstGeom prst="line">
            <a:avLst/>
          </a:prstGeom>
          <a:noFill/>
          <a:ln w="28575" cap="rnd">
            <a:solidFill>
              <a:srgbClr val="00FF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159" name="AutoShape 18"/>
          <p:cNvSpPr>
            <a:spLocks noChangeArrowheads="1"/>
          </p:cNvSpPr>
          <p:nvPr/>
        </p:nvSpPr>
        <p:spPr bwMode="auto">
          <a:xfrm>
            <a:off x="0" y="1030240"/>
            <a:ext cx="171450" cy="1905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178" name="Line 44"/>
          <p:cNvSpPr>
            <a:spLocks noChangeShapeType="1"/>
          </p:cNvSpPr>
          <p:nvPr/>
        </p:nvSpPr>
        <p:spPr bwMode="auto">
          <a:xfrm>
            <a:off x="0" y="1284240"/>
            <a:ext cx="6858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179" name="Line 45"/>
          <p:cNvSpPr>
            <a:spLocks noChangeShapeType="1"/>
          </p:cNvSpPr>
          <p:nvPr/>
        </p:nvSpPr>
        <p:spPr bwMode="auto">
          <a:xfrm>
            <a:off x="0" y="1323928"/>
            <a:ext cx="6858000" cy="0"/>
          </a:xfrm>
          <a:prstGeom prst="line">
            <a:avLst/>
          </a:prstGeom>
          <a:noFill/>
          <a:ln w="28575" cap="rnd">
            <a:solidFill>
              <a:srgbClr val="00FF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63" name="AutoShape 3"/>
          <p:cNvSpPr>
            <a:spLocks noChangeArrowheads="1"/>
          </p:cNvSpPr>
          <p:nvPr/>
        </p:nvSpPr>
        <p:spPr bwMode="auto">
          <a:xfrm>
            <a:off x="25402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4" name="AutoShape 4"/>
          <p:cNvSpPr>
            <a:spLocks noChangeArrowheads="1"/>
          </p:cNvSpPr>
          <p:nvPr/>
        </p:nvSpPr>
        <p:spPr bwMode="auto">
          <a:xfrm>
            <a:off x="419760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5" name="AutoShape 5"/>
          <p:cNvSpPr>
            <a:spLocks noChangeArrowheads="1"/>
          </p:cNvSpPr>
          <p:nvPr/>
        </p:nvSpPr>
        <p:spPr bwMode="auto">
          <a:xfrm>
            <a:off x="31117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6" name="AutoShape 6"/>
          <p:cNvSpPr>
            <a:spLocks noChangeArrowheads="1"/>
          </p:cNvSpPr>
          <p:nvPr/>
        </p:nvSpPr>
        <p:spPr bwMode="auto">
          <a:xfrm>
            <a:off x="476910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7" name="AutoShape 7"/>
          <p:cNvSpPr>
            <a:spLocks noChangeArrowheads="1"/>
          </p:cNvSpPr>
          <p:nvPr/>
        </p:nvSpPr>
        <p:spPr bwMode="auto">
          <a:xfrm>
            <a:off x="36832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8" name="AutoShape 8"/>
          <p:cNvSpPr>
            <a:spLocks noChangeArrowheads="1"/>
          </p:cNvSpPr>
          <p:nvPr/>
        </p:nvSpPr>
        <p:spPr bwMode="auto">
          <a:xfrm>
            <a:off x="53977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9" name="AutoShape 9"/>
          <p:cNvSpPr>
            <a:spLocks noChangeArrowheads="1"/>
          </p:cNvSpPr>
          <p:nvPr/>
        </p:nvSpPr>
        <p:spPr bwMode="auto">
          <a:xfrm>
            <a:off x="59692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70" name="AutoShape 10"/>
          <p:cNvSpPr>
            <a:spLocks noChangeArrowheads="1"/>
          </p:cNvSpPr>
          <p:nvPr/>
        </p:nvSpPr>
        <p:spPr bwMode="auto">
          <a:xfrm>
            <a:off x="65407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71" name="Line 48"/>
          <p:cNvSpPr>
            <a:spLocks noChangeShapeType="1"/>
          </p:cNvSpPr>
          <p:nvPr/>
        </p:nvSpPr>
        <p:spPr bwMode="auto">
          <a:xfrm>
            <a:off x="27688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2" name="Line 49"/>
          <p:cNvSpPr>
            <a:spLocks noChangeShapeType="1"/>
          </p:cNvSpPr>
          <p:nvPr/>
        </p:nvSpPr>
        <p:spPr bwMode="auto">
          <a:xfrm>
            <a:off x="33403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3" name="Line 50"/>
          <p:cNvSpPr>
            <a:spLocks noChangeShapeType="1"/>
          </p:cNvSpPr>
          <p:nvPr/>
        </p:nvSpPr>
        <p:spPr bwMode="auto">
          <a:xfrm>
            <a:off x="385470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4" name="Line 51"/>
          <p:cNvSpPr>
            <a:spLocks noChangeShapeType="1"/>
          </p:cNvSpPr>
          <p:nvPr/>
        </p:nvSpPr>
        <p:spPr bwMode="auto">
          <a:xfrm>
            <a:off x="442620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5" name="Line 52"/>
          <p:cNvSpPr>
            <a:spLocks noChangeShapeType="1"/>
          </p:cNvSpPr>
          <p:nvPr/>
        </p:nvSpPr>
        <p:spPr bwMode="auto">
          <a:xfrm>
            <a:off x="499770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6" name="Line 53"/>
          <p:cNvSpPr>
            <a:spLocks noChangeShapeType="1"/>
          </p:cNvSpPr>
          <p:nvPr/>
        </p:nvSpPr>
        <p:spPr bwMode="auto">
          <a:xfrm>
            <a:off x="56263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7" name="Line 54"/>
          <p:cNvSpPr>
            <a:spLocks noChangeShapeType="1"/>
          </p:cNvSpPr>
          <p:nvPr/>
        </p:nvSpPr>
        <p:spPr bwMode="auto">
          <a:xfrm>
            <a:off x="61978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113" name="AutoShape 76"/>
          <p:cNvSpPr>
            <a:spLocks noChangeArrowheads="1"/>
          </p:cNvSpPr>
          <p:nvPr/>
        </p:nvSpPr>
        <p:spPr bwMode="auto">
          <a:xfrm>
            <a:off x="50701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4" name="AutoShape 77"/>
          <p:cNvSpPr>
            <a:spLocks noChangeArrowheads="1"/>
          </p:cNvSpPr>
          <p:nvPr/>
        </p:nvSpPr>
        <p:spPr bwMode="auto">
          <a:xfrm>
            <a:off x="46129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5" name="AutoShape 78"/>
          <p:cNvSpPr>
            <a:spLocks noChangeArrowheads="1"/>
          </p:cNvSpPr>
          <p:nvPr/>
        </p:nvSpPr>
        <p:spPr bwMode="auto">
          <a:xfrm>
            <a:off x="2895323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8" name="AutoShape 79"/>
          <p:cNvSpPr>
            <a:spLocks noChangeArrowheads="1"/>
          </p:cNvSpPr>
          <p:nvPr/>
        </p:nvSpPr>
        <p:spPr bwMode="auto">
          <a:xfrm>
            <a:off x="33175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9" name="AutoShape 80"/>
          <p:cNvSpPr>
            <a:spLocks noChangeArrowheads="1"/>
          </p:cNvSpPr>
          <p:nvPr/>
        </p:nvSpPr>
        <p:spPr bwMode="auto">
          <a:xfrm>
            <a:off x="36985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0" name="AutoShape 81"/>
          <p:cNvSpPr>
            <a:spLocks noChangeArrowheads="1"/>
          </p:cNvSpPr>
          <p:nvPr/>
        </p:nvSpPr>
        <p:spPr bwMode="auto">
          <a:xfrm>
            <a:off x="41557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1" name="AutoShape 82"/>
          <p:cNvSpPr>
            <a:spLocks noChangeArrowheads="1"/>
          </p:cNvSpPr>
          <p:nvPr/>
        </p:nvSpPr>
        <p:spPr bwMode="auto">
          <a:xfrm>
            <a:off x="59845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2" name="AutoShape 83"/>
          <p:cNvSpPr>
            <a:spLocks noChangeArrowheads="1"/>
          </p:cNvSpPr>
          <p:nvPr/>
        </p:nvSpPr>
        <p:spPr bwMode="auto">
          <a:xfrm>
            <a:off x="64417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" name="Oval 84"/>
          <p:cNvSpPr>
            <a:spLocks noChangeArrowheads="1"/>
          </p:cNvSpPr>
          <p:nvPr/>
        </p:nvSpPr>
        <p:spPr bwMode="auto">
          <a:xfrm>
            <a:off x="31651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4" name="Oval 85"/>
          <p:cNvSpPr>
            <a:spLocks noChangeArrowheads="1"/>
          </p:cNvSpPr>
          <p:nvPr/>
        </p:nvSpPr>
        <p:spPr bwMode="auto">
          <a:xfrm>
            <a:off x="35461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5" name="Oval 86"/>
          <p:cNvSpPr>
            <a:spLocks noChangeArrowheads="1"/>
          </p:cNvSpPr>
          <p:nvPr/>
        </p:nvSpPr>
        <p:spPr bwMode="auto">
          <a:xfrm>
            <a:off x="40033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6" name="Oval 87"/>
          <p:cNvSpPr>
            <a:spLocks noChangeArrowheads="1"/>
          </p:cNvSpPr>
          <p:nvPr/>
        </p:nvSpPr>
        <p:spPr bwMode="auto">
          <a:xfrm>
            <a:off x="44605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7" name="Oval 88"/>
          <p:cNvSpPr>
            <a:spLocks noChangeArrowheads="1"/>
          </p:cNvSpPr>
          <p:nvPr/>
        </p:nvSpPr>
        <p:spPr bwMode="auto">
          <a:xfrm>
            <a:off x="49177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8" name="Oval 89"/>
          <p:cNvSpPr>
            <a:spLocks noChangeArrowheads="1"/>
          </p:cNvSpPr>
          <p:nvPr/>
        </p:nvSpPr>
        <p:spPr bwMode="auto">
          <a:xfrm>
            <a:off x="53749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9" name="Oval 90"/>
          <p:cNvSpPr>
            <a:spLocks noChangeArrowheads="1"/>
          </p:cNvSpPr>
          <p:nvPr/>
        </p:nvSpPr>
        <p:spPr bwMode="auto">
          <a:xfrm>
            <a:off x="58321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30" name="Oval 91"/>
          <p:cNvSpPr>
            <a:spLocks noChangeArrowheads="1"/>
          </p:cNvSpPr>
          <p:nvPr/>
        </p:nvSpPr>
        <p:spPr bwMode="auto">
          <a:xfrm>
            <a:off x="62893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31" name="AutoShape 97"/>
          <p:cNvSpPr>
            <a:spLocks noChangeArrowheads="1"/>
          </p:cNvSpPr>
          <p:nvPr/>
        </p:nvSpPr>
        <p:spPr bwMode="auto">
          <a:xfrm>
            <a:off x="55273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0" name="AutoShape 16"/>
          <p:cNvSpPr>
            <a:spLocks noChangeArrowheads="1"/>
          </p:cNvSpPr>
          <p:nvPr/>
        </p:nvSpPr>
        <p:spPr bwMode="auto">
          <a:xfrm>
            <a:off x="22098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1" name="AutoShape 17"/>
          <p:cNvSpPr>
            <a:spLocks noChangeArrowheads="1"/>
          </p:cNvSpPr>
          <p:nvPr/>
        </p:nvSpPr>
        <p:spPr bwMode="auto">
          <a:xfrm>
            <a:off x="17526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2" name="AutoShape 18"/>
          <p:cNvSpPr>
            <a:spLocks noChangeArrowheads="1"/>
          </p:cNvSpPr>
          <p:nvPr/>
        </p:nvSpPr>
        <p:spPr bwMode="auto">
          <a:xfrm>
            <a:off x="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3" name="AutoShape 19"/>
          <p:cNvSpPr>
            <a:spLocks noChangeArrowheads="1"/>
          </p:cNvSpPr>
          <p:nvPr/>
        </p:nvSpPr>
        <p:spPr bwMode="auto">
          <a:xfrm>
            <a:off x="381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4" name="AutoShape 20"/>
          <p:cNvSpPr>
            <a:spLocks noChangeArrowheads="1"/>
          </p:cNvSpPr>
          <p:nvPr/>
        </p:nvSpPr>
        <p:spPr bwMode="auto">
          <a:xfrm>
            <a:off x="762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5" name="AutoShape 21"/>
          <p:cNvSpPr>
            <a:spLocks noChangeArrowheads="1"/>
          </p:cNvSpPr>
          <p:nvPr/>
        </p:nvSpPr>
        <p:spPr bwMode="auto">
          <a:xfrm>
            <a:off x="12192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6" name="AutoShape 26"/>
          <p:cNvSpPr>
            <a:spLocks noChangeArrowheads="1"/>
          </p:cNvSpPr>
          <p:nvPr/>
        </p:nvSpPr>
        <p:spPr bwMode="auto">
          <a:xfrm>
            <a:off x="48768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" name="AutoShape 27"/>
          <p:cNvSpPr>
            <a:spLocks noChangeArrowheads="1"/>
          </p:cNvSpPr>
          <p:nvPr/>
        </p:nvSpPr>
        <p:spPr bwMode="auto">
          <a:xfrm>
            <a:off x="44196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8" name="AutoShape 28"/>
          <p:cNvSpPr>
            <a:spLocks noChangeArrowheads="1"/>
          </p:cNvSpPr>
          <p:nvPr/>
        </p:nvSpPr>
        <p:spPr bwMode="auto">
          <a:xfrm>
            <a:off x="2667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9" name="AutoShape 29"/>
          <p:cNvSpPr>
            <a:spLocks noChangeArrowheads="1"/>
          </p:cNvSpPr>
          <p:nvPr/>
        </p:nvSpPr>
        <p:spPr bwMode="auto">
          <a:xfrm>
            <a:off x="3048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0" name="AutoShape 30"/>
          <p:cNvSpPr>
            <a:spLocks noChangeArrowheads="1"/>
          </p:cNvSpPr>
          <p:nvPr/>
        </p:nvSpPr>
        <p:spPr bwMode="auto">
          <a:xfrm>
            <a:off x="3429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1" name="AutoShape 31"/>
          <p:cNvSpPr>
            <a:spLocks noChangeArrowheads="1"/>
          </p:cNvSpPr>
          <p:nvPr/>
        </p:nvSpPr>
        <p:spPr bwMode="auto">
          <a:xfrm>
            <a:off x="38862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2" name="AutoShape 32"/>
          <p:cNvSpPr>
            <a:spLocks noChangeArrowheads="1"/>
          </p:cNvSpPr>
          <p:nvPr/>
        </p:nvSpPr>
        <p:spPr bwMode="auto">
          <a:xfrm>
            <a:off x="75438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3" name="AutoShape 33"/>
          <p:cNvSpPr>
            <a:spLocks noChangeArrowheads="1"/>
          </p:cNvSpPr>
          <p:nvPr/>
        </p:nvSpPr>
        <p:spPr bwMode="auto">
          <a:xfrm>
            <a:off x="70866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4" name="AutoShape 34"/>
          <p:cNvSpPr>
            <a:spLocks noChangeArrowheads="1"/>
          </p:cNvSpPr>
          <p:nvPr/>
        </p:nvSpPr>
        <p:spPr bwMode="auto">
          <a:xfrm>
            <a:off x="5334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5" name="AutoShape 35"/>
          <p:cNvSpPr>
            <a:spLocks noChangeArrowheads="1"/>
          </p:cNvSpPr>
          <p:nvPr/>
        </p:nvSpPr>
        <p:spPr bwMode="auto">
          <a:xfrm>
            <a:off x="5715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6" name="AutoShape 36"/>
          <p:cNvSpPr>
            <a:spLocks noChangeArrowheads="1"/>
          </p:cNvSpPr>
          <p:nvPr/>
        </p:nvSpPr>
        <p:spPr bwMode="auto">
          <a:xfrm>
            <a:off x="6096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" name="AutoShape 37"/>
          <p:cNvSpPr>
            <a:spLocks noChangeArrowheads="1"/>
          </p:cNvSpPr>
          <p:nvPr/>
        </p:nvSpPr>
        <p:spPr bwMode="auto">
          <a:xfrm>
            <a:off x="65532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8" name="AutoShape 38"/>
          <p:cNvSpPr>
            <a:spLocks noChangeArrowheads="1"/>
          </p:cNvSpPr>
          <p:nvPr/>
        </p:nvSpPr>
        <p:spPr bwMode="auto">
          <a:xfrm>
            <a:off x="8001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9" name="AutoShape 39"/>
          <p:cNvSpPr>
            <a:spLocks noChangeArrowheads="1"/>
          </p:cNvSpPr>
          <p:nvPr/>
        </p:nvSpPr>
        <p:spPr bwMode="auto">
          <a:xfrm>
            <a:off x="8382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0" name="AutoShape 40"/>
          <p:cNvSpPr>
            <a:spLocks noChangeArrowheads="1"/>
          </p:cNvSpPr>
          <p:nvPr/>
        </p:nvSpPr>
        <p:spPr bwMode="auto">
          <a:xfrm>
            <a:off x="8763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1" name="Line 44"/>
          <p:cNvSpPr>
            <a:spLocks noChangeShapeType="1"/>
          </p:cNvSpPr>
          <p:nvPr/>
        </p:nvSpPr>
        <p:spPr bwMode="auto">
          <a:xfrm>
            <a:off x="0" y="1265322"/>
            <a:ext cx="9144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12" name="Line 45"/>
          <p:cNvSpPr>
            <a:spLocks noChangeShapeType="1"/>
          </p:cNvSpPr>
          <p:nvPr/>
        </p:nvSpPr>
        <p:spPr bwMode="auto">
          <a:xfrm>
            <a:off x="0" y="1312947"/>
            <a:ext cx="9144000" cy="0"/>
          </a:xfrm>
          <a:prstGeom prst="line">
            <a:avLst/>
          </a:prstGeom>
          <a:noFill/>
          <a:ln w="28575" cap="rnd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13" name="Oval 55"/>
          <p:cNvSpPr>
            <a:spLocks noChangeArrowheads="1"/>
          </p:cNvSpPr>
          <p:nvPr/>
        </p:nvSpPr>
        <p:spPr bwMode="auto">
          <a:xfrm>
            <a:off x="654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4" name="Oval 56"/>
          <p:cNvSpPr>
            <a:spLocks noChangeArrowheads="1"/>
          </p:cNvSpPr>
          <p:nvPr/>
        </p:nvSpPr>
        <p:spPr bwMode="auto">
          <a:xfrm>
            <a:off x="10668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5" name="Oval 57"/>
          <p:cNvSpPr>
            <a:spLocks noChangeArrowheads="1"/>
          </p:cNvSpPr>
          <p:nvPr/>
        </p:nvSpPr>
        <p:spPr bwMode="auto">
          <a:xfrm>
            <a:off x="15240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6" name="Oval 58"/>
          <p:cNvSpPr>
            <a:spLocks noChangeArrowheads="1"/>
          </p:cNvSpPr>
          <p:nvPr/>
        </p:nvSpPr>
        <p:spPr bwMode="auto">
          <a:xfrm>
            <a:off x="20574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7" name="Oval 59"/>
          <p:cNvSpPr>
            <a:spLocks noChangeArrowheads="1"/>
          </p:cNvSpPr>
          <p:nvPr/>
        </p:nvSpPr>
        <p:spPr bwMode="auto">
          <a:xfrm>
            <a:off x="2514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8" name="Oval 60"/>
          <p:cNvSpPr>
            <a:spLocks noChangeArrowheads="1"/>
          </p:cNvSpPr>
          <p:nvPr/>
        </p:nvSpPr>
        <p:spPr bwMode="auto">
          <a:xfrm>
            <a:off x="2895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9" name="Oval 61"/>
          <p:cNvSpPr>
            <a:spLocks noChangeArrowheads="1"/>
          </p:cNvSpPr>
          <p:nvPr/>
        </p:nvSpPr>
        <p:spPr bwMode="auto">
          <a:xfrm>
            <a:off x="3292475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0" name="Oval 62"/>
          <p:cNvSpPr>
            <a:spLocks noChangeArrowheads="1"/>
          </p:cNvSpPr>
          <p:nvPr/>
        </p:nvSpPr>
        <p:spPr bwMode="auto">
          <a:xfrm>
            <a:off x="37338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1" name="Oval 63"/>
          <p:cNvSpPr>
            <a:spLocks noChangeArrowheads="1"/>
          </p:cNvSpPr>
          <p:nvPr/>
        </p:nvSpPr>
        <p:spPr bwMode="auto">
          <a:xfrm>
            <a:off x="41910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2" name="Oval 64"/>
          <p:cNvSpPr>
            <a:spLocks noChangeArrowheads="1"/>
          </p:cNvSpPr>
          <p:nvPr/>
        </p:nvSpPr>
        <p:spPr bwMode="auto">
          <a:xfrm>
            <a:off x="47244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3" name="Oval 65"/>
          <p:cNvSpPr>
            <a:spLocks noChangeArrowheads="1"/>
          </p:cNvSpPr>
          <p:nvPr/>
        </p:nvSpPr>
        <p:spPr bwMode="auto">
          <a:xfrm>
            <a:off x="5181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4" name="Oval 66"/>
          <p:cNvSpPr>
            <a:spLocks noChangeArrowheads="1"/>
          </p:cNvSpPr>
          <p:nvPr/>
        </p:nvSpPr>
        <p:spPr bwMode="auto">
          <a:xfrm>
            <a:off x="5607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5" name="Oval 67"/>
          <p:cNvSpPr>
            <a:spLocks noChangeArrowheads="1"/>
          </p:cNvSpPr>
          <p:nvPr/>
        </p:nvSpPr>
        <p:spPr bwMode="auto">
          <a:xfrm>
            <a:off x="59753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6" name="Oval 68"/>
          <p:cNvSpPr>
            <a:spLocks noChangeArrowheads="1"/>
          </p:cNvSpPr>
          <p:nvPr/>
        </p:nvSpPr>
        <p:spPr bwMode="auto">
          <a:xfrm>
            <a:off x="64008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7" name="Oval 69"/>
          <p:cNvSpPr>
            <a:spLocks noChangeArrowheads="1"/>
          </p:cNvSpPr>
          <p:nvPr/>
        </p:nvSpPr>
        <p:spPr bwMode="auto">
          <a:xfrm>
            <a:off x="68580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8" name="Oval 70"/>
          <p:cNvSpPr>
            <a:spLocks noChangeArrowheads="1"/>
          </p:cNvSpPr>
          <p:nvPr/>
        </p:nvSpPr>
        <p:spPr bwMode="auto">
          <a:xfrm>
            <a:off x="73914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9" name="Oval 71"/>
          <p:cNvSpPr>
            <a:spLocks noChangeArrowheads="1"/>
          </p:cNvSpPr>
          <p:nvPr/>
        </p:nvSpPr>
        <p:spPr bwMode="auto">
          <a:xfrm>
            <a:off x="7848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0" name="Oval 72"/>
          <p:cNvSpPr>
            <a:spLocks noChangeArrowheads="1"/>
          </p:cNvSpPr>
          <p:nvPr/>
        </p:nvSpPr>
        <p:spPr bwMode="auto">
          <a:xfrm>
            <a:off x="8274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1" name="Oval 73"/>
          <p:cNvSpPr>
            <a:spLocks noChangeArrowheads="1"/>
          </p:cNvSpPr>
          <p:nvPr/>
        </p:nvSpPr>
        <p:spPr bwMode="auto">
          <a:xfrm>
            <a:off x="8655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2" name="Oval 74"/>
          <p:cNvSpPr>
            <a:spLocks noChangeArrowheads="1"/>
          </p:cNvSpPr>
          <p:nvPr/>
        </p:nvSpPr>
        <p:spPr bwMode="auto">
          <a:xfrm>
            <a:off x="8991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3" name="Oval 75"/>
          <p:cNvSpPr>
            <a:spLocks noChangeArrowheads="1"/>
          </p:cNvSpPr>
          <p:nvPr/>
        </p:nvSpPr>
        <p:spPr bwMode="auto">
          <a:xfrm>
            <a:off x="2603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pic>
        <p:nvPicPr>
          <p:cNvPr id="350" name="5c3f20462760d">
            <a:hlinkClick r:id="" action="ppaction://media"/>
            <a:extLst>
              <a:ext uri="{FF2B5EF4-FFF2-40B4-BE49-F238E27FC236}">
                <a16:creationId xmlns:a16="http://schemas.microsoft.com/office/drawing/2014/main" xmlns="" id="{4949D90D-B89B-483E-9291-B49F2E0EF5C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9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-50482" y="-871893"/>
            <a:ext cx="365522" cy="40613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395164" y="3449045"/>
            <a:ext cx="2656386" cy="2018619"/>
          </a:xfrm>
          <a:prstGeom prst="rect">
            <a:avLst/>
          </a:prstGeom>
        </p:spPr>
      </p:pic>
      <p:sp>
        <p:nvSpPr>
          <p:cNvPr id="101" name="Text Box 99"/>
          <p:cNvSpPr txBox="1">
            <a:spLocks noChangeArrowheads="1"/>
          </p:cNvSpPr>
          <p:nvPr/>
        </p:nvSpPr>
        <p:spPr bwMode="auto">
          <a:xfrm>
            <a:off x="845232" y="149260"/>
            <a:ext cx="7243701" cy="707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6" tIns="45718" rIns="91436" bIns="45718">
            <a:spAutoFit/>
          </a:bodyPr>
          <a:lstStyle/>
          <a:p>
            <a:pPr algn="ctr"/>
            <a:r>
              <a:rPr lang="en-US" sz="2000" b="1" dirty="0">
                <a:ln>
                  <a:solidFill>
                    <a:srgbClr val="33CC33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ĐẠO TẠO QUẬN LONG BIÊN</a:t>
            </a:r>
          </a:p>
          <a:p>
            <a:pPr algn="ctr"/>
            <a:r>
              <a:rPr lang="en-US" sz="2000" b="1" dirty="0">
                <a:ln>
                  <a:solidFill>
                    <a:srgbClr val="33CC33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ÁI MỘ B</a:t>
            </a:r>
          </a:p>
        </p:txBody>
      </p:sp>
    </p:spTree>
    <p:extLst>
      <p:ext uri="{BB962C8B-B14F-4D97-AF65-F5344CB8AC3E}">
        <p14:creationId xmlns:p14="http://schemas.microsoft.com/office/powerpoint/2010/main" xmlns="" val="203164822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0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622304"/>
            <a:ext cx="9144000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130628" y="56029"/>
            <a:ext cx="83892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2.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TiÕng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nµo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cã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 ©m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ch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?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TiÕng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nµo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cã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 ©m 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tr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.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757" y="3150707"/>
            <a:ext cx="27577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solidFill>
                  <a:srgbClr val="006600"/>
                </a:solidFill>
                <a:latin typeface=".VnAvant" pitchFamily="34" charset="0"/>
              </a:rPr>
              <a:t>tr</a:t>
            </a:r>
            <a:r>
              <a:rPr lang="en-US" sz="4800" b="1" dirty="0">
                <a:solidFill>
                  <a:srgbClr val="006600"/>
                </a:solidFill>
                <a:latin typeface=".VnAvant" pitchFamily="34" charset="0"/>
              </a:rPr>
              <a:t>ª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445498" y="3136701"/>
            <a:ext cx="27577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solidFill>
                  <a:srgbClr val="006600"/>
                </a:solidFill>
                <a:latin typeface=".VnAvant" pitchFamily="34" charset="0"/>
              </a:rPr>
              <a:t>trÜ</a:t>
            </a:r>
            <a:endParaRPr lang="en-US" sz="4800" b="1" dirty="0">
              <a:solidFill>
                <a:srgbClr val="006600"/>
              </a:solidFill>
              <a:latin typeface=".VnAvant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365378" y="3107166"/>
            <a:ext cx="27577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solidFill>
                  <a:srgbClr val="006600"/>
                </a:solidFill>
                <a:latin typeface=".VnAvant" pitchFamily="34" charset="0"/>
              </a:rPr>
              <a:t>chØ</a:t>
            </a:r>
            <a:endParaRPr lang="en-US" sz="4800" b="1" dirty="0">
              <a:solidFill>
                <a:srgbClr val="006600"/>
              </a:solidFill>
              <a:latin typeface=".VnAvant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4169" y="981538"/>
            <a:ext cx="2787771" cy="1603559"/>
          </a:xfrm>
          <a:prstGeom prst="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332665" y="983533"/>
            <a:ext cx="2914089" cy="1602020"/>
          </a:xfrm>
          <a:prstGeom prst="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633816" y="939669"/>
            <a:ext cx="2296529" cy="1635864"/>
          </a:xfrm>
          <a:prstGeom prst="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10" name="TextBox 9"/>
          <p:cNvSpPr txBox="1"/>
          <p:nvPr/>
        </p:nvSpPr>
        <p:spPr>
          <a:xfrm>
            <a:off x="12017" y="3143453"/>
            <a:ext cx="27577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solidFill>
                  <a:srgbClr val="FF0000"/>
                </a:solidFill>
                <a:latin typeface=".VnAvant" pitchFamily="34" charset="0"/>
              </a:rPr>
              <a:t>tr</a:t>
            </a:r>
            <a:r>
              <a:rPr lang="en-US" sz="4800" b="1" dirty="0">
                <a:latin typeface=".VnAvant" pitchFamily="34" charset="0"/>
              </a:rPr>
              <a:t>ª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452758" y="3129447"/>
            <a:ext cx="27577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solidFill>
                  <a:srgbClr val="FF0000"/>
                </a:solidFill>
                <a:latin typeface=".VnAvant" pitchFamily="34" charset="0"/>
              </a:rPr>
              <a:t>tr</a:t>
            </a:r>
            <a:r>
              <a:rPr lang="en-US" sz="4800" b="1" dirty="0" err="1">
                <a:latin typeface=".VnAvant" pitchFamily="34" charset="0"/>
              </a:rPr>
              <a:t>Ü</a:t>
            </a:r>
            <a:endParaRPr lang="en-US" sz="4800" b="1" dirty="0">
              <a:latin typeface=".VnAvant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372638" y="3099912"/>
            <a:ext cx="27577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solidFill>
                  <a:srgbClr val="FF0000"/>
                </a:solidFill>
                <a:latin typeface=".VnAvant" pitchFamily="34" charset="0"/>
              </a:rPr>
              <a:t>ch</a:t>
            </a:r>
            <a:r>
              <a:rPr lang="en-US" sz="4800" b="1" dirty="0" err="1">
                <a:latin typeface=".VnAvant" pitchFamily="34" charset="0"/>
              </a:rPr>
              <a:t>Ø</a:t>
            </a:r>
            <a:endParaRPr lang="en-US" sz="4800" b="1" dirty="0"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90898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0" grpId="0"/>
      <p:bldP spid="10" grpId="1"/>
      <p:bldP spid="13" grpId="0"/>
      <p:bldP spid="13" grpId="1"/>
      <p:bldP spid="15" grpId="0"/>
      <p:bldP spid="15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F1F85E2-4D61-4B29-BAA4-FA2ED93AEB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80DAD4D-FCFC-4EDD-A5DE-B2915CF358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826815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http://inmannews.wpengine.netdna-cdn.com/files/imagefield/shutterstock_96320885_WOOD_FLOOR_AND_GREEN_WALL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25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0053" b="1"/>
          <a:stretch/>
        </p:blipFill>
        <p:spPr bwMode="auto">
          <a:xfrm>
            <a:off x="0" y="28575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30 Redondear rectángulo de esquina del mismo lado"/>
          <p:cNvSpPr/>
          <p:nvPr/>
        </p:nvSpPr>
        <p:spPr>
          <a:xfrm>
            <a:off x="3275857" y="1723374"/>
            <a:ext cx="2448272" cy="1620180"/>
          </a:xfrm>
          <a:prstGeom prst="round2SameRect">
            <a:avLst>
              <a:gd name="adj1" fmla="val 50000"/>
              <a:gd name="adj2" fmla="val 0"/>
            </a:avLst>
          </a:prstGeom>
          <a:gradFill>
            <a:gsLst>
              <a:gs pos="74000">
                <a:schemeClr val="tx1"/>
              </a:gs>
              <a:gs pos="100000">
                <a:schemeClr val="accent6">
                  <a:lumMod val="7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27 Rectángulo"/>
          <p:cNvSpPr/>
          <p:nvPr/>
        </p:nvSpPr>
        <p:spPr>
          <a:xfrm>
            <a:off x="5724129" y="2857500"/>
            <a:ext cx="3419872" cy="486054"/>
          </a:xfrm>
          <a:prstGeom prst="rect">
            <a:avLst/>
          </a:prstGeom>
          <a:blipFill>
            <a:blip r:embed="rId4" cstate="print"/>
            <a:tile tx="0" ty="0" sx="100000" sy="100000" flip="none" algn="tl"/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6" name="35 Rectángulo"/>
          <p:cNvSpPr/>
          <p:nvPr/>
        </p:nvSpPr>
        <p:spPr>
          <a:xfrm>
            <a:off x="-32467" y="2817709"/>
            <a:ext cx="3308323" cy="486054"/>
          </a:xfrm>
          <a:prstGeom prst="rect">
            <a:avLst/>
          </a:prstGeom>
          <a:blipFill>
            <a:blip r:embed="rId4" cstate="print"/>
            <a:tile tx="0" ty="0" sx="100000" sy="100000" flip="none" algn="tl"/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3" name="32 Imagen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1043608" y="2275635"/>
            <a:ext cx="2516664" cy="2396985"/>
          </a:xfrm>
          <a:prstGeom prst="rect">
            <a:avLst/>
          </a:prstGeom>
          <a:noFill/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2" descr="http://www.clker.com/cliparts/m/2/C/2/3/q/angry-black-cat-md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3128"/>
          <a:stretch/>
        </p:blipFill>
        <p:spPr bwMode="auto">
          <a:xfrm>
            <a:off x="3347864" y="1935628"/>
            <a:ext cx="1788006" cy="894311"/>
          </a:xfrm>
          <a:prstGeom prst="rect">
            <a:avLst/>
          </a:prstGeom>
          <a:noFill/>
          <a:effectLst>
            <a:innerShdw blurRad="685800" dist="50800" dir="16200000">
              <a:prstClr val="black">
                <a:alpha val="92000"/>
              </a:prstClr>
            </a:inn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8" descr="http://upload.wikimedia.org/wikipedia/en/a/a5/Cheese.pn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 xmlns="">
                  <a14:imgLayer r:embed="rId9">
                    <a14:imgEffect>
                      <a14:backgroundRemoval t="0" b="92965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5879" b="12258"/>
          <a:stretch/>
        </p:blipFill>
        <p:spPr bwMode="auto">
          <a:xfrm>
            <a:off x="3821992" y="1775551"/>
            <a:ext cx="1500017" cy="920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11 Imagen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972845" y="4585693"/>
            <a:ext cx="1579767" cy="59144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Rectangle 1"/>
          <p:cNvSpPr/>
          <p:nvPr/>
        </p:nvSpPr>
        <p:spPr>
          <a:xfrm>
            <a:off x="2433471" y="639392"/>
            <a:ext cx="4077078" cy="6924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50" b="0" i="0" u="none" strike="noStrike" kern="1200" cap="none" spc="0" normalizeH="0" baseline="0" noProof="0" dirty="0">
                <a:ln w="38100">
                  <a:solidFill>
                    <a:prstClr val="black"/>
                  </a:solidFill>
                </a:ln>
                <a:solidFill>
                  <a:srgbClr val="FFCC05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Showcard Gothic" panose="04020904020102020604" pitchFamily="82" charset="0"/>
                <a:ea typeface="+mn-ea"/>
                <a:cs typeface="+mn-cs"/>
              </a:rPr>
              <a:t>Tom and jerry</a:t>
            </a:r>
          </a:p>
        </p:txBody>
      </p:sp>
    </p:spTree>
    <p:extLst>
      <p:ext uri="{BB962C8B-B14F-4D97-AF65-F5344CB8AC3E}">
        <p14:creationId xmlns:p14="http://schemas.microsoft.com/office/powerpoint/2010/main" xmlns="" val="35402787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clker.com/cliparts/m/2/C/2/3/q/angry-black-cat-md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3128"/>
          <a:stretch/>
        </p:blipFill>
        <p:spPr bwMode="auto">
          <a:xfrm>
            <a:off x="1055802" y="1627258"/>
            <a:ext cx="1788006" cy="894311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upload.wikimedia.org/wikipedia/en/a/a5/Cheese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backgroundRemoval t="0" b="92965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5879" b="12258"/>
          <a:stretch/>
        </p:blipFill>
        <p:spPr bwMode="auto">
          <a:xfrm>
            <a:off x="6837752" y="1856951"/>
            <a:ext cx="1500017" cy="920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11 Imagen"/>
          <p:cNvPicPr>
            <a:picLocks noChangeAspect="1"/>
          </p:cNvPicPr>
          <p:nvPr/>
        </p:nvPicPr>
        <p:blipFill>
          <a:blip r:embed="rId9" cstate="print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 bwMode="auto">
          <a:xfrm>
            <a:off x="3891125" y="2817930"/>
            <a:ext cx="1577775" cy="1413997"/>
          </a:xfrm>
          <a:prstGeom prst="rect">
            <a:avLst/>
          </a:prstGeom>
          <a:noFill/>
          <a:ln>
            <a:noFill/>
          </a:ln>
          <a:effectLst>
            <a:outerShdw blurRad="76200" dist="635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12 Imagen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6182558" y="2015792"/>
            <a:ext cx="800191" cy="76213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21 CuadroTexto"/>
          <p:cNvSpPr txBox="1"/>
          <p:nvPr/>
        </p:nvSpPr>
        <p:spPr>
          <a:xfrm>
            <a:off x="701750" y="801280"/>
            <a:ext cx="201023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30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A. </a:t>
            </a:r>
            <a:r>
              <a:rPr lang="es-ES_tradnl" sz="3000" b="1" dirty="0" err="1">
                <a:solidFill>
                  <a:srgbClr val="008000"/>
                </a:solidFill>
                <a:latin typeface=".VnAvant" pitchFamily="34" charset="0"/>
              </a:rPr>
              <a:t>në</a:t>
            </a:r>
            <a:r>
              <a:rPr lang="es-ES_tradnl" sz="3000" b="1" dirty="0">
                <a:solidFill>
                  <a:srgbClr val="008000"/>
                </a:solidFill>
                <a:latin typeface=".VnAvant" pitchFamily="34" charset="0"/>
              </a:rPr>
              <a:t> </a:t>
            </a:r>
            <a:r>
              <a:rPr lang="es-ES_tradnl" sz="3000" b="1" dirty="0" err="1">
                <a:solidFill>
                  <a:srgbClr val="008000"/>
                </a:solidFill>
                <a:latin typeface=".VnAvant" pitchFamily="34" charset="0"/>
              </a:rPr>
              <a:t>ré</a:t>
            </a:r>
            <a:endParaRPr kumimoji="0" lang="es-ES" sz="30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.VnAvant" pitchFamily="34" charset="0"/>
              <a:ea typeface="+mn-ea"/>
              <a:cs typeface="+mn-cs"/>
            </a:endParaRPr>
          </a:p>
        </p:txBody>
      </p:sp>
      <p:sp>
        <p:nvSpPr>
          <p:cNvPr id="29" name="28 CuadroTexto"/>
          <p:cNvSpPr txBox="1"/>
          <p:nvPr/>
        </p:nvSpPr>
        <p:spPr>
          <a:xfrm>
            <a:off x="5980815" y="801280"/>
            <a:ext cx="243753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7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C. </a:t>
            </a:r>
            <a:r>
              <a:rPr kumimoji="0" lang="es-ES_tradnl" sz="27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t</a:t>
            </a:r>
            <a:r>
              <a:rPr lang="es-ES_tradnl" sz="2700" b="1" dirty="0" err="1">
                <a:solidFill>
                  <a:srgbClr val="008000"/>
                </a:solidFill>
                <a:latin typeface=".VnAvant" pitchFamily="34" charset="0"/>
              </a:rPr>
              <a:t>ra</a:t>
            </a:r>
            <a:r>
              <a:rPr lang="es-ES_tradnl" sz="2700" b="1" dirty="0">
                <a:solidFill>
                  <a:srgbClr val="008000"/>
                </a:solidFill>
                <a:latin typeface=".VnAvant" pitchFamily="34" charset="0"/>
              </a:rPr>
              <a:t> ng«</a:t>
            </a:r>
            <a:endParaRPr kumimoji="0" lang="es-ES" sz="27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.VnAvant" pitchFamily="34" charset="0"/>
              <a:ea typeface="+mn-ea"/>
              <a:cs typeface="+mn-cs"/>
            </a:endParaRPr>
          </a:p>
        </p:txBody>
      </p:sp>
      <p:sp>
        <p:nvSpPr>
          <p:cNvPr id="30" name="29 CuadroTexto"/>
          <p:cNvSpPr txBox="1"/>
          <p:nvPr/>
        </p:nvSpPr>
        <p:spPr>
          <a:xfrm>
            <a:off x="3645916" y="840000"/>
            <a:ext cx="2068191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7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B. </a:t>
            </a:r>
            <a:r>
              <a:rPr lang="es-ES_tradnl" sz="2700" b="1" dirty="0" err="1">
                <a:solidFill>
                  <a:srgbClr val="008000"/>
                </a:solidFill>
                <a:latin typeface=".VnAvant" pitchFamily="34" charset="0"/>
              </a:rPr>
              <a:t>chó</a:t>
            </a:r>
            <a:r>
              <a:rPr lang="es-ES_tradnl" sz="2700" b="1" dirty="0">
                <a:solidFill>
                  <a:srgbClr val="008000"/>
                </a:solidFill>
                <a:latin typeface=".VnAvant" pitchFamily="34" charset="0"/>
              </a:rPr>
              <a:t> </a:t>
            </a:r>
            <a:r>
              <a:rPr lang="es-ES_tradnl" sz="2700" b="1" dirty="0" err="1">
                <a:solidFill>
                  <a:srgbClr val="008000"/>
                </a:solidFill>
                <a:latin typeface=".VnAvant" pitchFamily="34" charset="0"/>
              </a:rPr>
              <a:t>rÓ</a:t>
            </a:r>
            <a:endParaRPr kumimoji="0" lang="es-ES" sz="27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.VnAvant" pitchFamily="34" charset="0"/>
              <a:ea typeface="+mn-ea"/>
              <a:cs typeface="+mn-cs"/>
            </a:endParaRPr>
          </a:p>
        </p:txBody>
      </p:sp>
      <p:pic>
        <p:nvPicPr>
          <p:cNvPr id="32" name="Picture 2" descr="http://www.clker.com/cliparts/m/2/C/2/3/q/angry-black-cat-md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3128"/>
          <a:stretch/>
        </p:blipFill>
        <p:spPr bwMode="auto">
          <a:xfrm>
            <a:off x="3749057" y="1647943"/>
            <a:ext cx="1788006" cy="894311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24 Llamada ovalada"/>
          <p:cNvSpPr/>
          <p:nvPr/>
        </p:nvSpPr>
        <p:spPr>
          <a:xfrm>
            <a:off x="6139972" y="1404916"/>
            <a:ext cx="1295196" cy="486054"/>
          </a:xfrm>
          <a:prstGeom prst="wedgeEllipseCallout">
            <a:avLst>
              <a:gd name="adj1" fmla="val 33587"/>
              <a:gd name="adj2" fmla="val 86016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Good</a:t>
            </a:r>
            <a:endParaRPr kumimoji="0" lang="es-E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25 Rectángulo"/>
          <p:cNvSpPr/>
          <p:nvPr/>
        </p:nvSpPr>
        <p:spPr>
          <a:xfrm>
            <a:off x="0" y="4831168"/>
            <a:ext cx="9144000" cy="598082"/>
          </a:xfrm>
          <a:prstGeom prst="rect">
            <a:avLst/>
          </a:prstGeom>
          <a:blipFill>
            <a:blip r:embed="rId11" cstate="print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C©u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 1: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TiÕng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nµo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sau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 ®©y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cã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 ©m 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tr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 ?</a:t>
            </a:r>
          </a:p>
        </p:txBody>
      </p:sp>
      <p:sp>
        <p:nvSpPr>
          <p:cNvPr id="27" name="26 Flecha derecha">
            <a:hlinkClick r:id="" action="ppaction://hlinkshowjump?jump=nextslide"/>
          </p:cNvPr>
          <p:cNvSpPr/>
          <p:nvPr/>
        </p:nvSpPr>
        <p:spPr>
          <a:xfrm>
            <a:off x="7884369" y="4261657"/>
            <a:ext cx="1008112" cy="657913"/>
          </a:xfrm>
          <a:prstGeom prst="rightArrow">
            <a:avLst/>
          </a:prstGeom>
          <a:solidFill>
            <a:srgbClr val="00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NEXT</a:t>
            </a:r>
            <a:endParaRPr kumimoji="0" lang="es-ES" sz="1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07878358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ngry_ca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3" presetClass="exit" presetSubtype="32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ngry_ca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00"/>
                            </p:stCondLst>
                            <p:childTnLst>
                              <p:par>
                                <p:cTn id="37" presetID="53" presetClass="exit" presetSubtype="32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4.07407E-6 L 0.29531 -0.24237 " pathEditMode="relative" rAng="0" ptsTypes="AA">
                                      <p:cBhvr>
                                        <p:cTn id="5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757" y="-1213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ing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4" dur="1000" fill="hold"/>
                                        <p:tgtEl>
                                          <p:spTgt spid="12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500"/>
                            </p:stCondLst>
                            <p:childTnLst>
                              <p:par>
                                <p:cTn id="5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25" grpId="0" animBg="1"/>
      <p:bldP spid="2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clker.com/cliparts/m/2/C/2/3/q/angry-black-cat-md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3128"/>
          <a:stretch/>
        </p:blipFill>
        <p:spPr bwMode="auto">
          <a:xfrm>
            <a:off x="6456401" y="1414166"/>
            <a:ext cx="1788006" cy="894311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upload.wikimedia.org/wikipedia/en/a/a5/Cheese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backgroundRemoval t="0" b="92965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5879" b="12258"/>
          <a:stretch/>
        </p:blipFill>
        <p:spPr bwMode="auto">
          <a:xfrm>
            <a:off x="1145930" y="1628361"/>
            <a:ext cx="1500017" cy="920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11 Imagen"/>
          <p:cNvPicPr>
            <a:picLocks noChangeAspect="1"/>
          </p:cNvPicPr>
          <p:nvPr/>
        </p:nvPicPr>
        <p:blipFill>
          <a:blip r:embed="rId8" cstate="print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 bwMode="auto">
          <a:xfrm>
            <a:off x="3786009" y="2684208"/>
            <a:ext cx="1577775" cy="1413997"/>
          </a:xfrm>
          <a:prstGeom prst="rect">
            <a:avLst/>
          </a:prstGeom>
          <a:noFill/>
          <a:ln>
            <a:noFill/>
          </a:ln>
          <a:effectLst>
            <a:outerShdw blurRad="76200" dist="635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12 Imagen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1549688" y="2088851"/>
            <a:ext cx="800191" cy="76213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21 CuadroTexto"/>
          <p:cNvSpPr txBox="1"/>
          <p:nvPr/>
        </p:nvSpPr>
        <p:spPr>
          <a:xfrm>
            <a:off x="6522312" y="664263"/>
            <a:ext cx="1656184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C. </a:t>
            </a:r>
            <a:r>
              <a:rPr lang="es-ES_tradnl" sz="2700" b="1" dirty="0">
                <a:solidFill>
                  <a:prstClr val="black"/>
                </a:solidFill>
                <a:latin typeface=".VnAvant" pitchFamily="34" charset="0"/>
              </a:rPr>
              <a:t>l¸ </a:t>
            </a:r>
            <a:r>
              <a:rPr lang="es-ES_tradnl" sz="2700" b="1" dirty="0" err="1">
                <a:solidFill>
                  <a:prstClr val="black"/>
                </a:solidFill>
                <a:latin typeface=".VnAvant" pitchFamily="34" charset="0"/>
              </a:rPr>
              <a:t>tre</a:t>
            </a:r>
            <a:r>
              <a:rPr kumimoji="0" lang="es-ES_tradnl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 </a:t>
            </a:r>
            <a:endParaRPr kumimoji="0" lang="es-ES" sz="27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Avant" pitchFamily="34" charset="0"/>
              <a:ea typeface="+mn-ea"/>
              <a:cs typeface="+mn-cs"/>
            </a:endParaRPr>
          </a:p>
        </p:txBody>
      </p:sp>
      <p:sp>
        <p:nvSpPr>
          <p:cNvPr id="29" name="28 CuadroTexto"/>
          <p:cNvSpPr txBox="1"/>
          <p:nvPr/>
        </p:nvSpPr>
        <p:spPr>
          <a:xfrm>
            <a:off x="1034882" y="664263"/>
            <a:ext cx="1829804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A. </a:t>
            </a:r>
            <a:r>
              <a:rPr lang="es-ES_tradnl" sz="2700" b="1" dirty="0">
                <a:solidFill>
                  <a:prstClr val="black"/>
                </a:solidFill>
                <a:latin typeface=".VnAvant" pitchFamily="34" charset="0"/>
              </a:rPr>
              <a:t>ch÷ </a:t>
            </a:r>
            <a:r>
              <a:rPr lang="es-ES_tradnl" sz="2700" b="1" dirty="0" err="1">
                <a:solidFill>
                  <a:prstClr val="black"/>
                </a:solidFill>
                <a:latin typeface=".VnAvant" pitchFamily="34" charset="0"/>
              </a:rPr>
              <a:t>sè</a:t>
            </a:r>
            <a:endParaRPr kumimoji="0" lang="es-ES" sz="27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Avant" pitchFamily="34" charset="0"/>
              <a:ea typeface="+mn-ea"/>
              <a:cs typeface="+mn-cs"/>
            </a:endParaRPr>
          </a:p>
        </p:txBody>
      </p:sp>
      <p:sp>
        <p:nvSpPr>
          <p:cNvPr id="30" name="29 CuadroTexto"/>
          <p:cNvSpPr txBox="1"/>
          <p:nvPr/>
        </p:nvSpPr>
        <p:spPr>
          <a:xfrm>
            <a:off x="3749058" y="664262"/>
            <a:ext cx="1833004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</a:t>
            </a:r>
            <a:r>
              <a:rPr kumimoji="0" lang="es-ES_tradnl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. </a:t>
            </a:r>
            <a:r>
              <a:rPr lang="es-ES_tradnl" sz="2700" b="1" dirty="0">
                <a:solidFill>
                  <a:prstClr val="black"/>
                </a:solidFill>
                <a:latin typeface=".VnAvant" pitchFamily="34" charset="0"/>
              </a:rPr>
              <a:t>h¶ </a:t>
            </a:r>
            <a:r>
              <a:rPr lang="es-ES_tradnl" sz="2700" b="1" dirty="0" err="1">
                <a:solidFill>
                  <a:prstClr val="black"/>
                </a:solidFill>
                <a:latin typeface=".VnAvant" pitchFamily="34" charset="0"/>
              </a:rPr>
              <a:t>hª</a:t>
            </a:r>
            <a:endParaRPr kumimoji="0" lang="es-ES" sz="27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Avant" pitchFamily="34" charset="0"/>
              <a:ea typeface="+mn-ea"/>
              <a:cs typeface="+mn-cs"/>
            </a:endParaRPr>
          </a:p>
        </p:txBody>
      </p:sp>
      <p:pic>
        <p:nvPicPr>
          <p:cNvPr id="32" name="Picture 2" descr="http://www.clker.com/cliparts/m/2/C/2/3/q/angry-black-cat-md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3128"/>
          <a:stretch/>
        </p:blipFill>
        <p:spPr bwMode="auto">
          <a:xfrm>
            <a:off x="3680894" y="1414166"/>
            <a:ext cx="1788006" cy="894311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24 Llamada ovalada"/>
          <p:cNvSpPr/>
          <p:nvPr/>
        </p:nvSpPr>
        <p:spPr>
          <a:xfrm>
            <a:off x="468018" y="1534353"/>
            <a:ext cx="1295196" cy="486054"/>
          </a:xfrm>
          <a:prstGeom prst="wedgeEllipseCallout">
            <a:avLst>
              <a:gd name="adj1" fmla="val 33587"/>
              <a:gd name="adj2" fmla="val 86016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3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GOOD!</a:t>
            </a:r>
            <a:endParaRPr kumimoji="0" lang="es-ES" sz="135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25 Rectángulo"/>
          <p:cNvSpPr/>
          <p:nvPr/>
        </p:nvSpPr>
        <p:spPr>
          <a:xfrm>
            <a:off x="0" y="4855092"/>
            <a:ext cx="9144000" cy="574158"/>
          </a:xfrm>
          <a:prstGeom prst="rect">
            <a:avLst/>
          </a:prstGeom>
          <a:blipFill>
            <a:blip r:embed="rId10" cstate="print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C©u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 2: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TiÕng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nµo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sau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 ®©y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cã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 ©m </a:t>
            </a:r>
            <a:r>
              <a:rPr lang="en-US" sz="2700" b="1" dirty="0">
                <a:solidFill>
                  <a:srgbClr val="C00000"/>
                </a:solidFill>
                <a:latin typeface=".VnAvant" pitchFamily="34" charset="0"/>
              </a:rPr>
              <a:t>c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h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 ?</a:t>
            </a:r>
          </a:p>
        </p:txBody>
      </p:sp>
      <p:sp>
        <p:nvSpPr>
          <p:cNvPr id="14" name="13 Flecha derecha">
            <a:hlinkClick r:id="" action="ppaction://hlinkshowjump?jump=nextslide"/>
          </p:cNvPr>
          <p:cNvSpPr/>
          <p:nvPr/>
        </p:nvSpPr>
        <p:spPr>
          <a:xfrm>
            <a:off x="7884369" y="4261657"/>
            <a:ext cx="1008112" cy="657913"/>
          </a:xfrm>
          <a:prstGeom prst="rightArrow">
            <a:avLst/>
          </a:prstGeom>
          <a:solidFill>
            <a:srgbClr val="00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NEXT</a:t>
            </a:r>
            <a:endParaRPr kumimoji="0" lang="es-ES" sz="1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85700236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ngry_ca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xit" presetSubtype="32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ngry_ca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53" presetClass="exit" presetSubtype="32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4.07407E-6 L -0.27952 -0.25301 " pathEditMode="relative" rAng="0" ptsTypes="AA">
                                      <p:cBhvr>
                                        <p:cTn id="5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976" y="-1266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ing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4" dur="1000" fill="hold"/>
                                        <p:tgtEl>
                                          <p:spTgt spid="12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500"/>
                            </p:stCondLst>
                            <p:childTnLst>
                              <p:par>
                                <p:cTn id="5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25" grpId="0" animBg="1"/>
      <p:bldP spid="1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clker.com/cliparts/m/2/C/2/3/q/angry-black-cat-md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3128"/>
          <a:stretch/>
        </p:blipFill>
        <p:spPr bwMode="auto">
          <a:xfrm>
            <a:off x="6468714" y="1362226"/>
            <a:ext cx="1788006" cy="894311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upload.wikimedia.org/wikipedia/en/a/a5/Cheese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backgroundRemoval t="0" b="92965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5879" b="12258"/>
          <a:stretch/>
        </p:blipFill>
        <p:spPr bwMode="auto">
          <a:xfrm>
            <a:off x="4042078" y="1373930"/>
            <a:ext cx="1500017" cy="920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11 Imagen"/>
          <p:cNvPicPr>
            <a:picLocks noChangeAspect="1"/>
          </p:cNvPicPr>
          <p:nvPr/>
        </p:nvPicPr>
        <p:blipFill>
          <a:blip r:embed="rId8" cstate="print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 bwMode="auto">
          <a:xfrm>
            <a:off x="4049510" y="2847660"/>
            <a:ext cx="1577775" cy="1413997"/>
          </a:xfrm>
          <a:prstGeom prst="rect">
            <a:avLst/>
          </a:prstGeom>
          <a:noFill/>
          <a:ln>
            <a:noFill/>
          </a:ln>
          <a:effectLst>
            <a:outerShdw blurRad="76200" dist="635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12 Imagen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3755319" y="1821085"/>
            <a:ext cx="800191" cy="76213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21 CuadroTexto"/>
          <p:cNvSpPr txBox="1"/>
          <p:nvPr/>
        </p:nvSpPr>
        <p:spPr>
          <a:xfrm>
            <a:off x="6654135" y="664583"/>
            <a:ext cx="1656184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C. </a:t>
            </a:r>
            <a:r>
              <a:rPr lang="es-ES_tradnl" sz="2700" b="1" dirty="0" err="1">
                <a:solidFill>
                  <a:prstClr val="black"/>
                </a:solidFill>
                <a:latin typeface=".VnAvant" pitchFamily="34" charset="0"/>
              </a:rPr>
              <a:t>lÝ</a:t>
            </a:r>
            <a:r>
              <a:rPr lang="es-ES_tradnl" sz="2700" b="1" dirty="0">
                <a:solidFill>
                  <a:prstClr val="black"/>
                </a:solidFill>
                <a:latin typeface=".VnAvant" pitchFamily="34" charset="0"/>
              </a:rPr>
              <a:t> </a:t>
            </a:r>
            <a:r>
              <a:rPr lang="es-ES_tradnl" sz="2700" b="1" dirty="0" err="1">
                <a:solidFill>
                  <a:prstClr val="black"/>
                </a:solidFill>
                <a:latin typeface=".VnAvant" pitchFamily="34" charset="0"/>
              </a:rPr>
              <a:t>trÝ</a:t>
            </a:r>
            <a:r>
              <a:rPr lang="es-ES_tradnl" sz="2700" b="1" dirty="0">
                <a:solidFill>
                  <a:prstClr val="black"/>
                </a:solidFill>
                <a:latin typeface=".VnAvant" pitchFamily="34" charset="0"/>
              </a:rPr>
              <a:t> </a:t>
            </a:r>
            <a:endParaRPr kumimoji="0" lang="es-ES" sz="27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Avant" pitchFamily="34" charset="0"/>
              <a:ea typeface="+mn-ea"/>
              <a:cs typeface="+mn-cs"/>
            </a:endParaRPr>
          </a:p>
        </p:txBody>
      </p:sp>
      <p:sp>
        <p:nvSpPr>
          <p:cNvPr id="29" name="28 CuadroTexto"/>
          <p:cNvSpPr txBox="1"/>
          <p:nvPr/>
        </p:nvSpPr>
        <p:spPr>
          <a:xfrm>
            <a:off x="3805414" y="664583"/>
            <a:ext cx="1829804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B. </a:t>
            </a:r>
            <a:r>
              <a:rPr lang="es-ES_tradnl" sz="2700" b="1" dirty="0" err="1">
                <a:solidFill>
                  <a:prstClr val="black"/>
                </a:solidFill>
                <a:latin typeface=".VnAvant" pitchFamily="34" charset="0"/>
              </a:rPr>
              <a:t>chØ</a:t>
            </a:r>
            <a:r>
              <a:rPr lang="es-ES_tradnl" sz="2700" b="1" dirty="0">
                <a:solidFill>
                  <a:prstClr val="black"/>
                </a:solidFill>
                <a:latin typeface=".VnAvant" pitchFamily="34" charset="0"/>
              </a:rPr>
              <a:t> </a:t>
            </a:r>
            <a:r>
              <a:rPr lang="es-ES_tradnl" sz="2700" b="1" dirty="0" err="1">
                <a:solidFill>
                  <a:prstClr val="black"/>
                </a:solidFill>
                <a:latin typeface=".VnAvant" pitchFamily="34" charset="0"/>
              </a:rPr>
              <a:t>trá</a:t>
            </a:r>
            <a:endParaRPr kumimoji="0" lang="es-ES" sz="27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Avant" pitchFamily="34" charset="0"/>
              <a:ea typeface="+mn-ea"/>
              <a:cs typeface="+mn-cs"/>
            </a:endParaRPr>
          </a:p>
        </p:txBody>
      </p:sp>
      <p:sp>
        <p:nvSpPr>
          <p:cNvPr id="30" name="29 CuadroTexto"/>
          <p:cNvSpPr txBox="1"/>
          <p:nvPr/>
        </p:nvSpPr>
        <p:spPr>
          <a:xfrm>
            <a:off x="931299" y="664583"/>
            <a:ext cx="1833004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A. </a:t>
            </a:r>
            <a:r>
              <a:rPr lang="es-ES_tradnl" sz="2700" b="1" noProof="0" dirty="0">
                <a:solidFill>
                  <a:prstClr val="black"/>
                </a:solidFill>
                <a:latin typeface=".VnAvant" pitchFamily="34" charset="0"/>
              </a:rPr>
              <a:t>lo </a:t>
            </a:r>
            <a:r>
              <a:rPr lang="es-ES_tradnl" sz="2700" b="1" noProof="0" dirty="0" err="1">
                <a:solidFill>
                  <a:prstClr val="black"/>
                </a:solidFill>
                <a:latin typeface=".VnAvant" pitchFamily="34" charset="0"/>
              </a:rPr>
              <a:t>sî</a:t>
            </a:r>
            <a:endParaRPr kumimoji="0" lang="es-ES" sz="27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Avant" pitchFamily="34" charset="0"/>
              <a:ea typeface="+mn-ea"/>
              <a:cs typeface="+mn-cs"/>
            </a:endParaRPr>
          </a:p>
        </p:txBody>
      </p:sp>
      <p:pic>
        <p:nvPicPr>
          <p:cNvPr id="32" name="Picture 2" descr="http://www.clker.com/cliparts/m/2/C/2/3/q/angry-black-cat-md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3128"/>
          <a:stretch/>
        </p:blipFill>
        <p:spPr bwMode="auto">
          <a:xfrm>
            <a:off x="976296" y="1373929"/>
            <a:ext cx="1788006" cy="894311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24 Llamada ovalada"/>
          <p:cNvSpPr/>
          <p:nvPr/>
        </p:nvSpPr>
        <p:spPr>
          <a:xfrm>
            <a:off x="3276804" y="1234570"/>
            <a:ext cx="1295196" cy="486054"/>
          </a:xfrm>
          <a:prstGeom prst="wedgeEllipseCallout">
            <a:avLst>
              <a:gd name="adj1" fmla="val 33587"/>
              <a:gd name="adj2" fmla="val 86016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good</a:t>
            </a:r>
            <a:r>
              <a:rPr kumimoji="0" lang="es-ES_tradnl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!</a:t>
            </a:r>
            <a:endParaRPr kumimoji="0" lang="es-ES" sz="2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Avant" pitchFamily="34" charset="0"/>
              <a:ea typeface="+mn-ea"/>
              <a:cs typeface="+mn-cs"/>
            </a:endParaRPr>
          </a:p>
        </p:txBody>
      </p:sp>
      <p:sp>
        <p:nvSpPr>
          <p:cNvPr id="26" name="25 Rectángulo"/>
          <p:cNvSpPr/>
          <p:nvPr/>
        </p:nvSpPr>
        <p:spPr>
          <a:xfrm>
            <a:off x="0" y="4767373"/>
            <a:ext cx="9144000" cy="661877"/>
          </a:xfrm>
          <a:prstGeom prst="rect">
            <a:avLst/>
          </a:prstGeom>
          <a:blipFill>
            <a:blip r:embed="rId10" cstate="print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C©u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 3: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Tõ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nµo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sau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 ®©y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cã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 ©m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tr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 vµ ©m </a:t>
            </a:r>
            <a:r>
              <a:rPr lang="en-US" sz="3000" b="1" dirty="0">
                <a:solidFill>
                  <a:srgbClr val="C00000"/>
                </a:solidFill>
                <a:latin typeface=".VnAvant" pitchFamily="34" charset="0"/>
              </a:rPr>
              <a:t>c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h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?</a:t>
            </a:r>
          </a:p>
        </p:txBody>
      </p:sp>
      <p:sp>
        <p:nvSpPr>
          <p:cNvPr id="14" name="13 Flecha derecha">
            <a:hlinkClick r:id="" action="ppaction://hlinkshowjump?jump=nextslide"/>
          </p:cNvPr>
          <p:cNvSpPr/>
          <p:nvPr/>
        </p:nvSpPr>
        <p:spPr>
          <a:xfrm>
            <a:off x="7884369" y="4261657"/>
            <a:ext cx="1008112" cy="657913"/>
          </a:xfrm>
          <a:prstGeom prst="rightArrow">
            <a:avLst/>
          </a:prstGeom>
          <a:solidFill>
            <a:srgbClr val="00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NEXT</a:t>
            </a:r>
            <a:endParaRPr kumimoji="0" lang="es-ES" sz="1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35099765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ngry_ca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xit" presetSubtype="32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ngry_ca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53" presetClass="exit" presetSubtype="32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4.07407E-6 L -0.004 -0.22153 " pathEditMode="relative" rAng="0" ptsTypes="AA">
                                      <p:cBhvr>
                                        <p:cTn id="5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" y="-1108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ing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4" dur="1000" fill="hold"/>
                                        <p:tgtEl>
                                          <p:spTgt spid="12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500"/>
                            </p:stCondLst>
                            <p:childTnLst>
                              <p:par>
                                <p:cTn id="5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25" grpId="0" animBg="1"/>
      <p:bldP spid="1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598680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137060"/>
            <a:ext cx="27577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CC"/>
                </a:solidFill>
                <a:latin typeface=".VnAvant" pitchFamily="34" charset="0"/>
              </a:rPr>
              <a:t>3. </a:t>
            </a:r>
            <a:r>
              <a:rPr lang="en-US" sz="2800" b="1" dirty="0" err="1">
                <a:solidFill>
                  <a:srgbClr val="0000CC"/>
                </a:solidFill>
                <a:latin typeface=".VnAvant" pitchFamily="34" charset="0"/>
              </a:rPr>
              <a:t>TËp</a:t>
            </a:r>
            <a:r>
              <a:rPr lang="en-US" sz="2800" b="1" dirty="0">
                <a:solidFill>
                  <a:srgbClr val="0000CC"/>
                </a:solidFill>
                <a:latin typeface=".VnAvant" pitchFamily="34" charset="0"/>
              </a:rPr>
              <a:t> ®</a:t>
            </a:r>
            <a:r>
              <a:rPr lang="en-US" sz="2800" b="1" dirty="0" err="1">
                <a:solidFill>
                  <a:srgbClr val="0000CC"/>
                </a:solidFill>
                <a:latin typeface=".VnAvant" pitchFamily="34" charset="0"/>
              </a:rPr>
              <a:t>äc</a:t>
            </a:r>
            <a:r>
              <a:rPr lang="en-US" sz="2800" b="1" dirty="0">
                <a:solidFill>
                  <a:srgbClr val="0000CC"/>
                </a:solidFill>
                <a:latin typeface=".VnAvant" pitchFamily="34" charset="0"/>
              </a:rPr>
              <a:t>:</a:t>
            </a:r>
            <a:endParaRPr lang="en-US" sz="2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445536" y="149666"/>
            <a:ext cx="22983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§i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nh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µ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trÎ</a:t>
            </a:r>
            <a:endParaRPr lang="en-US" sz="2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15448" y="698635"/>
            <a:ext cx="2732234" cy="4667250"/>
          </a:xfrm>
          <a:prstGeom prst="rect">
            <a:avLst/>
          </a:prstGeom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</p:pic>
      <p:sp>
        <p:nvSpPr>
          <p:cNvPr id="9" name="TextBox 8"/>
          <p:cNvSpPr txBox="1"/>
          <p:nvPr/>
        </p:nvSpPr>
        <p:spPr>
          <a:xfrm>
            <a:off x="208855" y="738407"/>
            <a:ext cx="582124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>
                <a:latin typeface=".VnAvant" pitchFamily="34" charset="0"/>
              </a:rPr>
              <a:t>       </a:t>
            </a:r>
            <a:r>
              <a:rPr lang="en-US" sz="3600" dirty="0" err="1" smtClean="0">
                <a:latin typeface=".VnAvant" pitchFamily="34" charset="0"/>
              </a:rPr>
              <a:t>1</a:t>
            </a:r>
            <a:r>
              <a:rPr lang="en-US" sz="3600" dirty="0" err="1" smtClean="0">
                <a:solidFill>
                  <a:srgbClr val="FF0000"/>
                </a:solidFill>
                <a:latin typeface=".VnAvant" pitchFamily="34" charset="0"/>
              </a:rPr>
              <a:t>ChÞ</a:t>
            </a:r>
            <a:r>
              <a:rPr lang="en-US" sz="3600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.VnAvant" pitchFamily="34" charset="0"/>
              </a:rPr>
              <a:t>tr</a:t>
            </a:r>
            <a:r>
              <a:rPr lang="en-US" sz="3600" dirty="0">
                <a:solidFill>
                  <a:srgbClr val="FF0000"/>
                </a:solidFill>
                <a:latin typeface=".VnAvant" pitchFamily="34" charset="0"/>
              </a:rPr>
              <a:t>µ </a:t>
            </a:r>
            <a:r>
              <a:rPr lang="en-US" sz="3600" dirty="0" err="1">
                <a:solidFill>
                  <a:srgbClr val="FF0000"/>
                </a:solidFill>
                <a:latin typeface=".VnAvant" pitchFamily="34" charset="0"/>
              </a:rPr>
              <a:t>cho</a:t>
            </a:r>
            <a:r>
              <a:rPr lang="en-US" sz="3600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.VnAvant" pitchFamily="34" charset="0"/>
              </a:rPr>
              <a:t>bÐ</a:t>
            </a:r>
            <a:r>
              <a:rPr lang="en-US" sz="3600" dirty="0">
                <a:solidFill>
                  <a:srgbClr val="FF0000"/>
                </a:solidFill>
                <a:latin typeface=".VnAvant" pitchFamily="34" charset="0"/>
              </a:rPr>
              <a:t> Chi ®i </a:t>
            </a:r>
            <a:r>
              <a:rPr lang="en-US" sz="3600" dirty="0" err="1">
                <a:solidFill>
                  <a:srgbClr val="FF0000"/>
                </a:solidFill>
                <a:latin typeface=".VnAvant" pitchFamily="34" charset="0"/>
              </a:rPr>
              <a:t>nh</a:t>
            </a:r>
            <a:r>
              <a:rPr lang="en-US" sz="3600" dirty="0">
                <a:solidFill>
                  <a:srgbClr val="FF0000"/>
                </a:solidFill>
                <a:latin typeface=".VnAvant" pitchFamily="34" charset="0"/>
              </a:rPr>
              <a:t>µ </a:t>
            </a:r>
            <a:r>
              <a:rPr lang="en-US" sz="3600" dirty="0" err="1">
                <a:solidFill>
                  <a:srgbClr val="FF0000"/>
                </a:solidFill>
                <a:latin typeface=".VnAvant" pitchFamily="34" charset="0"/>
              </a:rPr>
              <a:t>trÎ</a:t>
            </a:r>
            <a:r>
              <a:rPr lang="en-US" sz="3600" dirty="0">
                <a:solidFill>
                  <a:srgbClr val="FF0000"/>
                </a:solidFill>
                <a:latin typeface=".VnAvant" pitchFamily="34" charset="0"/>
              </a:rPr>
              <a:t>.</a:t>
            </a:r>
            <a:r>
              <a:rPr lang="en-US" sz="3600" dirty="0">
                <a:latin typeface=".VnAvant" pitchFamily="34" charset="0"/>
              </a:rPr>
              <a:t> </a:t>
            </a:r>
            <a:r>
              <a:rPr lang="en-US" sz="3600" dirty="0" smtClean="0">
                <a:latin typeface=".VnAvant" pitchFamily="34" charset="0"/>
              </a:rPr>
              <a:t>2 </a:t>
            </a:r>
            <a:r>
              <a:rPr lang="en-US" sz="3600" dirty="0" smtClean="0">
                <a:solidFill>
                  <a:srgbClr val="006600"/>
                </a:solidFill>
                <a:latin typeface=".VnAvant" pitchFamily="34" charset="0"/>
              </a:rPr>
              <a:t>Qua </a:t>
            </a:r>
            <a:r>
              <a:rPr lang="en-US" sz="3600" dirty="0" err="1">
                <a:solidFill>
                  <a:srgbClr val="006600"/>
                </a:solidFill>
                <a:latin typeface=".VnAvant" pitchFamily="34" charset="0"/>
              </a:rPr>
              <a:t>chî</a:t>
            </a:r>
            <a:r>
              <a:rPr lang="en-US" sz="3600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3600" dirty="0" err="1">
                <a:solidFill>
                  <a:srgbClr val="006600"/>
                </a:solidFill>
                <a:latin typeface=".VnAvant" pitchFamily="34" charset="0"/>
              </a:rPr>
              <a:t>chÞ</a:t>
            </a:r>
            <a:r>
              <a:rPr lang="en-US" sz="3600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3600" dirty="0" err="1">
                <a:solidFill>
                  <a:srgbClr val="006600"/>
                </a:solidFill>
                <a:latin typeface=".VnAvant" pitchFamily="34" charset="0"/>
              </a:rPr>
              <a:t>chØ</a:t>
            </a:r>
            <a:r>
              <a:rPr lang="en-US" sz="3600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3600" dirty="0" err="1">
                <a:solidFill>
                  <a:srgbClr val="006600"/>
                </a:solidFill>
                <a:latin typeface=".VnAvant" pitchFamily="34" charset="0"/>
              </a:rPr>
              <a:t>cho</a:t>
            </a:r>
            <a:r>
              <a:rPr lang="en-US" sz="3600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3600" dirty="0" err="1">
                <a:solidFill>
                  <a:srgbClr val="006600"/>
                </a:solidFill>
                <a:latin typeface=".VnAvant" pitchFamily="34" charset="0"/>
              </a:rPr>
              <a:t>bÐ</a:t>
            </a:r>
            <a:r>
              <a:rPr lang="en-US" sz="3600" dirty="0">
                <a:solidFill>
                  <a:srgbClr val="006600"/>
                </a:solidFill>
                <a:latin typeface=".VnAvant" pitchFamily="34" charset="0"/>
              </a:rPr>
              <a:t> c¸ </a:t>
            </a:r>
            <a:r>
              <a:rPr lang="en-US" sz="3600" dirty="0" err="1">
                <a:solidFill>
                  <a:srgbClr val="006600"/>
                </a:solidFill>
                <a:latin typeface=".VnAvant" pitchFamily="34" charset="0"/>
              </a:rPr>
              <a:t>tr</a:t>
            </a:r>
            <a:r>
              <a:rPr lang="en-US" sz="3600" dirty="0">
                <a:solidFill>
                  <a:srgbClr val="006600"/>
                </a:solidFill>
                <a:latin typeface=".VnAvant" pitchFamily="34" charset="0"/>
              </a:rPr>
              <a:t>ª, c¸ </a:t>
            </a:r>
            <a:r>
              <a:rPr lang="en-US" sz="3600" dirty="0" err="1">
                <a:solidFill>
                  <a:srgbClr val="006600"/>
                </a:solidFill>
                <a:latin typeface=".VnAvant" pitchFamily="34" charset="0"/>
              </a:rPr>
              <a:t>mÌ</a:t>
            </a:r>
            <a:r>
              <a:rPr lang="en-US" sz="3600" dirty="0">
                <a:solidFill>
                  <a:srgbClr val="006600"/>
                </a:solidFill>
                <a:latin typeface=".VnAvant" pitchFamily="34" charset="0"/>
              </a:rPr>
              <a:t>…</a:t>
            </a:r>
          </a:p>
          <a:p>
            <a:pPr algn="just"/>
            <a:r>
              <a:rPr lang="en-US" sz="3600" dirty="0">
                <a:latin typeface=".VnAvant" pitchFamily="34" charset="0"/>
              </a:rPr>
              <a:t>       </a:t>
            </a:r>
            <a:r>
              <a:rPr lang="en-US" sz="3600" dirty="0" smtClean="0">
                <a:latin typeface=".VnAvant" pitchFamily="34" charset="0"/>
              </a:rPr>
              <a:t>3 </a:t>
            </a:r>
            <a:r>
              <a:rPr lang="en-US" sz="3600" dirty="0" smtClean="0">
                <a:solidFill>
                  <a:srgbClr val="FF66FF"/>
                </a:solidFill>
                <a:latin typeface=".VnAvant" pitchFamily="34" charset="0"/>
              </a:rPr>
              <a:t>Ở </a:t>
            </a:r>
            <a:r>
              <a:rPr lang="en-US" sz="3600" dirty="0" err="1">
                <a:solidFill>
                  <a:srgbClr val="FF66FF"/>
                </a:solidFill>
                <a:latin typeface=".VnAvant" pitchFamily="34" charset="0"/>
              </a:rPr>
              <a:t>nh</a:t>
            </a:r>
            <a:r>
              <a:rPr lang="en-US" sz="3600" dirty="0">
                <a:solidFill>
                  <a:srgbClr val="FF66FF"/>
                </a:solidFill>
                <a:latin typeface=".VnAvant" pitchFamily="34" charset="0"/>
              </a:rPr>
              <a:t>µ </a:t>
            </a:r>
            <a:r>
              <a:rPr lang="en-US" sz="3600" dirty="0" err="1" smtClean="0">
                <a:solidFill>
                  <a:srgbClr val="FF66FF"/>
                </a:solidFill>
                <a:latin typeface=".VnAvant" pitchFamily="34" charset="0"/>
              </a:rPr>
              <a:t>trÎ</a:t>
            </a:r>
            <a:r>
              <a:rPr lang="en-US" sz="3600" dirty="0">
                <a:solidFill>
                  <a:srgbClr val="FF66FF"/>
                </a:solidFill>
                <a:latin typeface=".VnAvant" pitchFamily="34" charset="0"/>
              </a:rPr>
              <a:t>,</a:t>
            </a:r>
            <a:r>
              <a:rPr lang="en-US" sz="3600" dirty="0" smtClean="0">
                <a:solidFill>
                  <a:srgbClr val="FF66FF"/>
                </a:solidFill>
                <a:latin typeface=".VnAvant" pitchFamily="34" charset="0"/>
              </a:rPr>
              <a:t> </a:t>
            </a:r>
            <a:r>
              <a:rPr lang="en-US" sz="3600" dirty="0">
                <a:solidFill>
                  <a:srgbClr val="FF66FF"/>
                </a:solidFill>
                <a:latin typeface=".VnAvant" pitchFamily="34" charset="0"/>
              </a:rPr>
              <a:t>Chi </a:t>
            </a:r>
            <a:r>
              <a:rPr lang="en-US" sz="3600" dirty="0" err="1">
                <a:solidFill>
                  <a:srgbClr val="FF66FF"/>
                </a:solidFill>
                <a:latin typeface=".VnAvant" pitchFamily="34" charset="0"/>
              </a:rPr>
              <a:t>nhí</a:t>
            </a:r>
            <a:r>
              <a:rPr lang="en-US" sz="3600" dirty="0">
                <a:solidFill>
                  <a:srgbClr val="FF66FF"/>
                </a:solidFill>
                <a:latin typeface=".VnAvant" pitchFamily="34" charset="0"/>
              </a:rPr>
              <a:t> </a:t>
            </a:r>
            <a:r>
              <a:rPr lang="en-US" sz="3600" dirty="0" err="1">
                <a:solidFill>
                  <a:srgbClr val="FF66FF"/>
                </a:solidFill>
                <a:latin typeface=".VnAvant" pitchFamily="34" charset="0"/>
              </a:rPr>
              <a:t>mÑ</a:t>
            </a:r>
            <a:r>
              <a:rPr lang="en-US" sz="3600" dirty="0">
                <a:solidFill>
                  <a:srgbClr val="FF66FF"/>
                </a:solidFill>
                <a:latin typeface=".VnAvant" pitchFamily="34" charset="0"/>
              </a:rPr>
              <a:t>.</a:t>
            </a:r>
            <a:r>
              <a:rPr lang="en-US" sz="3600" dirty="0">
                <a:latin typeface=".VnAvant" pitchFamily="34" charset="0"/>
              </a:rPr>
              <a:t> </a:t>
            </a:r>
            <a:r>
              <a:rPr lang="en-US" sz="3600" dirty="0" smtClean="0">
                <a:latin typeface=".VnAvant" pitchFamily="34" charset="0"/>
              </a:rPr>
              <a:t>4 </a:t>
            </a:r>
            <a:r>
              <a:rPr lang="en-US" sz="3600" dirty="0" err="1" smtClean="0">
                <a:solidFill>
                  <a:srgbClr val="0070C0"/>
                </a:solidFill>
                <a:latin typeface=".VnAvant" pitchFamily="34" charset="0"/>
              </a:rPr>
              <a:t>ChÞ</a:t>
            </a:r>
            <a:r>
              <a:rPr lang="en-US" sz="3600" dirty="0" smtClean="0">
                <a:solidFill>
                  <a:srgbClr val="0070C0"/>
                </a:solidFill>
                <a:latin typeface=".VnAvant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.VnAvant" pitchFamily="34" charset="0"/>
              </a:rPr>
              <a:t>Tr</a:t>
            </a:r>
            <a:r>
              <a:rPr lang="en-US" sz="3600" dirty="0">
                <a:solidFill>
                  <a:srgbClr val="0070C0"/>
                </a:solidFill>
                <a:latin typeface=".VnAvant" pitchFamily="34" charset="0"/>
              </a:rPr>
              <a:t>µ </a:t>
            </a:r>
            <a:r>
              <a:rPr lang="en-US" sz="3600" dirty="0" err="1">
                <a:solidFill>
                  <a:srgbClr val="0070C0"/>
                </a:solidFill>
                <a:latin typeface=".VnAvant" pitchFamily="34" charset="0"/>
              </a:rPr>
              <a:t>dç</a:t>
            </a:r>
            <a:r>
              <a:rPr lang="en-US" sz="3600" dirty="0">
                <a:solidFill>
                  <a:srgbClr val="0070C0"/>
                </a:solidFill>
                <a:latin typeface=".VnAvant" pitchFamily="34" charset="0"/>
              </a:rPr>
              <a:t>, “BÐ </a:t>
            </a:r>
            <a:r>
              <a:rPr lang="en-US" sz="3600" dirty="0" err="1">
                <a:solidFill>
                  <a:srgbClr val="0070C0"/>
                </a:solidFill>
                <a:latin typeface=".VnAvant" pitchFamily="34" charset="0"/>
              </a:rPr>
              <a:t>nhÌ</a:t>
            </a:r>
            <a:r>
              <a:rPr lang="en-US" sz="3600" dirty="0">
                <a:solidFill>
                  <a:srgbClr val="0070C0"/>
                </a:solidFill>
                <a:latin typeface=".VnAvant" pitchFamily="34" charset="0"/>
              </a:rPr>
              <a:t> lµ c« </a:t>
            </a:r>
            <a:r>
              <a:rPr lang="en-US" sz="3600" dirty="0" err="1">
                <a:solidFill>
                  <a:srgbClr val="0070C0"/>
                </a:solidFill>
                <a:latin typeface=".VnAvant" pitchFamily="34" charset="0"/>
              </a:rPr>
              <a:t>ch</a:t>
            </a:r>
            <a:r>
              <a:rPr lang="en-US" sz="3600" dirty="0">
                <a:solidFill>
                  <a:srgbClr val="0070C0"/>
                </a:solidFill>
                <a:latin typeface=".VnAvant" pitchFamily="34" charset="0"/>
              </a:rPr>
              <a:t>ª ®ã”</a:t>
            </a:r>
            <a:r>
              <a:rPr lang="en-US" sz="3600" dirty="0">
                <a:latin typeface=".VnAvant" pitchFamily="34" charset="0"/>
              </a:rPr>
              <a:t>. </a:t>
            </a:r>
            <a:r>
              <a:rPr lang="en-US" sz="3600" dirty="0" smtClean="0">
                <a:latin typeface=".VnAvant" pitchFamily="34" charset="0"/>
              </a:rPr>
              <a:t>5 </a:t>
            </a:r>
            <a:r>
              <a:rPr lang="en-US" sz="3600" dirty="0" err="1" smtClean="0">
                <a:solidFill>
                  <a:schemeClr val="accent6">
                    <a:lumMod val="75000"/>
                  </a:schemeClr>
                </a:solidFill>
                <a:latin typeface=".VnAvant" pitchFamily="34" charset="0"/>
              </a:rPr>
              <a:t>BÐ</a:t>
            </a:r>
            <a:r>
              <a:rPr lang="en-US" sz="3600" dirty="0" smtClean="0">
                <a:solidFill>
                  <a:schemeClr val="accent6">
                    <a:lumMod val="75000"/>
                  </a:schemeClr>
                </a:solidFill>
                <a:latin typeface=".VnAvant" pitchFamily="34" charset="0"/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.VnAvant" pitchFamily="34" charset="0"/>
              </a:rPr>
              <a:t>nghe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.VnAvant" pitchFamily="34" charset="0"/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.VnAvant" pitchFamily="34" charset="0"/>
              </a:rPr>
              <a:t>chÞ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.VnAvant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xmlns="" val="74705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571500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Line 45"/>
          <p:cNvSpPr>
            <a:spLocks noChangeShapeType="1"/>
          </p:cNvSpPr>
          <p:nvPr/>
        </p:nvSpPr>
        <p:spPr bwMode="auto">
          <a:xfrm>
            <a:off x="14516" y="585910"/>
            <a:ext cx="9144000" cy="0"/>
          </a:xfrm>
          <a:prstGeom prst="line">
            <a:avLst/>
          </a:prstGeom>
          <a:noFill/>
          <a:ln w="28575" cap="rnd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2910115" y="55433"/>
            <a:ext cx="3621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FF00"/>
                </a:solidFill>
                <a:latin typeface=".VnAvant" pitchFamily="34" charset="0"/>
              </a:rPr>
              <a:t>LuyÖn</a:t>
            </a:r>
            <a:r>
              <a:rPr lang="en-US" sz="2800" b="1" dirty="0">
                <a:solidFill>
                  <a:srgbClr val="FFFF00"/>
                </a:solidFill>
                <a:latin typeface=".VnAvant" pitchFamily="34" charset="0"/>
              </a:rPr>
              <a:t> ®</a:t>
            </a:r>
            <a:r>
              <a:rPr lang="en-US" sz="2800" b="1" dirty="0" err="1">
                <a:solidFill>
                  <a:srgbClr val="FFFF00"/>
                </a:solidFill>
                <a:latin typeface=".VnAvant" pitchFamily="34" charset="0"/>
              </a:rPr>
              <a:t>äc</a:t>
            </a:r>
            <a:r>
              <a:rPr lang="en-US" sz="2800" b="1" dirty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.VnAvant" pitchFamily="34" charset="0"/>
              </a:rPr>
              <a:t>tõ</a:t>
            </a:r>
            <a:r>
              <a:rPr lang="en-US" sz="2800" b="1" dirty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.VnAvant" pitchFamily="34" charset="0"/>
              </a:rPr>
              <a:t>ng</a:t>
            </a:r>
            <a:r>
              <a:rPr lang="en-US" sz="2800" b="1" dirty="0">
                <a:solidFill>
                  <a:srgbClr val="FFFF00"/>
                </a:solidFill>
                <a:latin typeface=".VnAvant" pitchFamily="34" charset="0"/>
              </a:rPr>
              <a:t>÷</a:t>
            </a:r>
          </a:p>
        </p:txBody>
      </p:sp>
      <p:sp>
        <p:nvSpPr>
          <p:cNvPr id="4" name="Oval 3"/>
          <p:cNvSpPr/>
          <p:nvPr/>
        </p:nvSpPr>
        <p:spPr>
          <a:xfrm>
            <a:off x="391886" y="827314"/>
            <a:ext cx="2278743" cy="740230"/>
          </a:xfrm>
          <a:prstGeom prst="ellipse">
            <a:avLst/>
          </a:prstGeom>
          <a:solidFill>
            <a:srgbClr val="FFFF99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nh</a:t>
            </a:r>
            <a:r>
              <a:rPr lang="en-US" sz="2400" dirty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µ </a:t>
            </a:r>
            <a:r>
              <a:rPr lang="en-US" sz="2400" dirty="0" err="1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trÎ</a:t>
            </a:r>
            <a:endParaRPr lang="en-US" sz="2400" dirty="0">
              <a:solidFill>
                <a:srgbClr val="0000CC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3501575" y="914397"/>
            <a:ext cx="2324085" cy="812801"/>
          </a:xfrm>
          <a:prstGeom prst="ellipse">
            <a:avLst/>
          </a:prstGeom>
          <a:solidFill>
            <a:srgbClr val="FFFF99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0000CC"/>
                </a:solidFill>
                <a:latin typeface=".VnAvant" pitchFamily="34" charset="0"/>
              </a:rPr>
              <a:t>chÞ</a:t>
            </a:r>
            <a:r>
              <a:rPr lang="en-US" sz="2400" dirty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.VnAvant" pitchFamily="34" charset="0"/>
              </a:rPr>
              <a:t>Tr</a:t>
            </a:r>
            <a:r>
              <a:rPr lang="en-US" sz="2400" dirty="0">
                <a:solidFill>
                  <a:srgbClr val="0000CC"/>
                </a:solidFill>
                <a:latin typeface=".VnAvant" pitchFamily="34" charset="0"/>
              </a:rPr>
              <a:t>µ</a:t>
            </a:r>
            <a:endParaRPr lang="en-US" sz="2400" dirty="0">
              <a:solidFill>
                <a:srgbClr val="0000CC"/>
              </a:solidFill>
            </a:endParaRPr>
          </a:p>
        </p:txBody>
      </p:sp>
      <p:sp>
        <p:nvSpPr>
          <p:cNvPr id="19" name="Oval 18"/>
          <p:cNvSpPr/>
          <p:nvPr/>
        </p:nvSpPr>
        <p:spPr>
          <a:xfrm>
            <a:off x="6669315" y="885368"/>
            <a:ext cx="2126341" cy="812801"/>
          </a:xfrm>
          <a:prstGeom prst="ellipse">
            <a:avLst/>
          </a:prstGeom>
          <a:solidFill>
            <a:srgbClr val="FFFF99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0000CC"/>
                </a:solidFill>
                <a:latin typeface=".VnAvant" pitchFamily="34" charset="0"/>
              </a:rPr>
              <a:t>bÐ</a:t>
            </a:r>
            <a:r>
              <a:rPr lang="en-US" sz="2400" dirty="0">
                <a:solidFill>
                  <a:srgbClr val="0000CC"/>
                </a:solidFill>
                <a:latin typeface=".VnAvant" pitchFamily="34" charset="0"/>
              </a:rPr>
              <a:t> Chi</a:t>
            </a:r>
            <a:endParaRPr lang="en-US" sz="2400" dirty="0">
              <a:solidFill>
                <a:srgbClr val="0000CC"/>
              </a:solidFill>
            </a:endParaRPr>
          </a:p>
        </p:txBody>
      </p:sp>
      <p:sp>
        <p:nvSpPr>
          <p:cNvPr id="20" name="Oval 19"/>
          <p:cNvSpPr/>
          <p:nvPr/>
        </p:nvSpPr>
        <p:spPr>
          <a:xfrm>
            <a:off x="391885" y="2587162"/>
            <a:ext cx="2278744" cy="867238"/>
          </a:xfrm>
          <a:prstGeom prst="ellipse">
            <a:avLst/>
          </a:prstGeom>
          <a:solidFill>
            <a:srgbClr val="FFFF99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00CC"/>
                </a:solidFill>
                <a:latin typeface=".VnAvant" pitchFamily="34" charset="0"/>
              </a:rPr>
              <a:t>qua </a:t>
            </a:r>
            <a:r>
              <a:rPr lang="en-US" sz="2400" dirty="0" err="1">
                <a:solidFill>
                  <a:srgbClr val="0000CC"/>
                </a:solidFill>
                <a:latin typeface=".VnAvant" pitchFamily="34" charset="0"/>
              </a:rPr>
              <a:t>chî</a:t>
            </a:r>
            <a:endParaRPr lang="en-US" sz="2400" dirty="0">
              <a:solidFill>
                <a:srgbClr val="0000CC"/>
              </a:solidFill>
            </a:endParaRPr>
          </a:p>
        </p:txBody>
      </p:sp>
      <p:sp>
        <p:nvSpPr>
          <p:cNvPr id="21" name="Oval 20"/>
          <p:cNvSpPr/>
          <p:nvPr/>
        </p:nvSpPr>
        <p:spPr>
          <a:xfrm>
            <a:off x="3501575" y="2643408"/>
            <a:ext cx="2492828" cy="812801"/>
          </a:xfrm>
          <a:prstGeom prst="ellipse">
            <a:avLst/>
          </a:prstGeom>
          <a:solidFill>
            <a:srgbClr val="FFFF99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00CC"/>
                </a:solidFill>
                <a:latin typeface=".VnAvant" pitchFamily="34" charset="0"/>
              </a:rPr>
              <a:t>c¸ </a:t>
            </a:r>
            <a:r>
              <a:rPr lang="en-US" sz="2400" dirty="0" err="1">
                <a:solidFill>
                  <a:srgbClr val="0000CC"/>
                </a:solidFill>
                <a:latin typeface=".VnAvant" pitchFamily="34" charset="0"/>
              </a:rPr>
              <a:t>tr</a:t>
            </a:r>
            <a:r>
              <a:rPr lang="en-US" sz="2400" dirty="0">
                <a:solidFill>
                  <a:srgbClr val="0000CC"/>
                </a:solidFill>
                <a:latin typeface=".VnAvant" pitchFamily="34" charset="0"/>
              </a:rPr>
              <a:t>ª</a:t>
            </a:r>
            <a:endParaRPr lang="en-US" sz="2400" dirty="0">
              <a:solidFill>
                <a:srgbClr val="0000CC"/>
              </a:solidFill>
            </a:endParaRPr>
          </a:p>
        </p:txBody>
      </p:sp>
      <p:sp>
        <p:nvSpPr>
          <p:cNvPr id="22" name="Oval 21"/>
          <p:cNvSpPr/>
          <p:nvPr/>
        </p:nvSpPr>
        <p:spPr>
          <a:xfrm>
            <a:off x="6669315" y="2503707"/>
            <a:ext cx="2329541" cy="812801"/>
          </a:xfrm>
          <a:prstGeom prst="ellipse">
            <a:avLst/>
          </a:prstGeom>
          <a:solidFill>
            <a:srgbClr val="FFFF99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00CC"/>
                </a:solidFill>
                <a:latin typeface=".VnAvant" pitchFamily="34" charset="0"/>
              </a:rPr>
              <a:t>c¸ </a:t>
            </a:r>
            <a:r>
              <a:rPr lang="en-US" sz="2400" dirty="0" err="1">
                <a:solidFill>
                  <a:srgbClr val="0000CC"/>
                </a:solidFill>
                <a:latin typeface=".VnAvant" pitchFamily="34" charset="0"/>
              </a:rPr>
              <a:t>mÌ</a:t>
            </a:r>
            <a:endParaRPr lang="en-US" sz="2400" dirty="0">
              <a:solidFill>
                <a:srgbClr val="0000CC"/>
              </a:solidFill>
            </a:endParaRPr>
          </a:p>
        </p:txBody>
      </p:sp>
      <p:sp>
        <p:nvSpPr>
          <p:cNvPr id="23" name="Oval 22"/>
          <p:cNvSpPr/>
          <p:nvPr/>
        </p:nvSpPr>
        <p:spPr>
          <a:xfrm>
            <a:off x="1299045" y="4368766"/>
            <a:ext cx="2329541" cy="812801"/>
          </a:xfrm>
          <a:prstGeom prst="ellipse">
            <a:avLst/>
          </a:prstGeom>
          <a:solidFill>
            <a:srgbClr val="FFFF99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0000CC"/>
                </a:solidFill>
                <a:latin typeface=".VnAvant" pitchFamily="34" charset="0"/>
              </a:rPr>
              <a:t>nhí</a:t>
            </a:r>
            <a:r>
              <a:rPr lang="en-US" sz="2400" dirty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.VnAvant" pitchFamily="34" charset="0"/>
              </a:rPr>
              <a:t>mÑ</a:t>
            </a:r>
            <a:endParaRPr lang="en-US" sz="2400" dirty="0">
              <a:solidFill>
                <a:srgbClr val="0000CC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5243288" y="4390539"/>
            <a:ext cx="2329541" cy="812801"/>
          </a:xfrm>
          <a:prstGeom prst="ellipse">
            <a:avLst/>
          </a:prstGeom>
          <a:solidFill>
            <a:srgbClr val="FFFF99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0000CC"/>
                </a:solidFill>
                <a:latin typeface=".VnAvant" pitchFamily="34" charset="0"/>
              </a:rPr>
              <a:t>bÐ</a:t>
            </a:r>
            <a:r>
              <a:rPr lang="en-US" sz="2400" dirty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.VnAvant" pitchFamily="34" charset="0"/>
              </a:rPr>
              <a:t>nhÌ</a:t>
            </a:r>
            <a:endParaRPr lang="en-US" sz="2400" dirty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44245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4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1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137060"/>
            <a:ext cx="27577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3.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TËp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 ®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äc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: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Avant" pitchFamily="34" charset="0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445536" y="149666"/>
            <a:ext cx="22983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§i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µ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trÎ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Avant" pitchFamily="34" charset="0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54183" y="785132"/>
            <a:ext cx="3457575" cy="4667250"/>
          </a:xfrm>
          <a:prstGeom prst="rect">
            <a:avLst/>
          </a:prstGeom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</p:pic>
      <p:sp>
        <p:nvSpPr>
          <p:cNvPr id="9" name="TextBox 8"/>
          <p:cNvSpPr txBox="1"/>
          <p:nvPr/>
        </p:nvSpPr>
        <p:spPr>
          <a:xfrm>
            <a:off x="270639" y="1170893"/>
            <a:ext cx="475130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      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ChÞ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tr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µ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cho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bÐ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 Chi ®i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µ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trÎ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. Qua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chî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chÞ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chØ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cho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bÐ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 c¸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tr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ª, c¸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mÌ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…</a:t>
            </a:r>
          </a:p>
          <a:p>
            <a:pPr marL="0" marR="0" lvl="0" indent="0" algn="just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       Ở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µ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trÎ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. Chi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nhí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mÑ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ChÞ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Tr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µ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dç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, “BÐ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nhÌ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 lµ c«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ª ®ã”. BÐ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nghe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chÞ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xmlns="" val="3165512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Cloud Callout 43"/>
          <p:cNvSpPr>
            <a:spLocks noChangeArrowheads="1"/>
          </p:cNvSpPr>
          <p:nvPr/>
        </p:nvSpPr>
        <p:spPr bwMode="auto">
          <a:xfrm>
            <a:off x="1219200" y="0"/>
            <a:ext cx="7162800" cy="4254500"/>
          </a:xfrm>
          <a:prstGeom prst="cloudCallout">
            <a:avLst>
              <a:gd name="adj1" fmla="val -20833"/>
              <a:gd name="adj2" fmla="val 62500"/>
            </a:avLst>
          </a:prstGeom>
          <a:gradFill rotWithShape="0"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/>
          </a:gra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71323" tIns="35662" rIns="71323" bIns="35662"/>
          <a:lstStyle/>
          <a:p>
            <a:pPr marL="0" marR="0" lvl="0" indent="0" algn="l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2531" name="Freeform 41"/>
          <p:cNvSpPr>
            <a:spLocks noChangeArrowheads="1"/>
          </p:cNvSpPr>
          <p:nvPr/>
        </p:nvSpPr>
        <p:spPr bwMode="auto">
          <a:xfrm>
            <a:off x="2209800" y="762000"/>
            <a:ext cx="2865438" cy="4730750"/>
          </a:xfrm>
          <a:custGeom>
            <a:avLst/>
            <a:gdLst>
              <a:gd name="T0" fmla="*/ 9998 w 3246155"/>
              <a:gd name="T1" fmla="*/ 9173235 h 5448300"/>
              <a:gd name="T2" fmla="*/ 13658 w 3246155"/>
              <a:gd name="T3" fmla="*/ 6176049 h 5448300"/>
              <a:gd name="T4" fmla="*/ 6838 w 3246155"/>
              <a:gd name="T5" fmla="*/ 9082414 h 5448300"/>
              <a:gd name="T6" fmla="*/ 8834 w 3246155"/>
              <a:gd name="T7" fmla="*/ 10353944 h 5448300"/>
              <a:gd name="T8" fmla="*/ 9667 w 3246155"/>
              <a:gd name="T9" fmla="*/ 13986888 h 5448300"/>
              <a:gd name="T10" fmla="*/ 3677 w 3246155"/>
              <a:gd name="T11" fmla="*/ 12806184 h 5448300"/>
              <a:gd name="T12" fmla="*/ 3011 w 3246155"/>
              <a:gd name="T13" fmla="*/ 13441967 h 5448300"/>
              <a:gd name="T14" fmla="*/ 9333 w 3246155"/>
              <a:gd name="T15" fmla="*/ 15167590 h 5448300"/>
              <a:gd name="T16" fmla="*/ 7835 w 3246155"/>
              <a:gd name="T17" fmla="*/ 17983136 h 5448300"/>
              <a:gd name="T18" fmla="*/ 4175 w 3246155"/>
              <a:gd name="T19" fmla="*/ 23886708 h 5448300"/>
              <a:gd name="T20" fmla="*/ 2346 w 3246155"/>
              <a:gd name="T21" fmla="*/ 25521449 h 5448300"/>
              <a:gd name="T22" fmla="*/ 23641 w 3246155"/>
              <a:gd name="T23" fmla="*/ 25975641 h 5448300"/>
              <a:gd name="T24" fmla="*/ 21145 w 3246155"/>
              <a:gd name="T25" fmla="*/ 23160096 h 5448300"/>
              <a:gd name="T26" fmla="*/ 22311 w 3246155"/>
              <a:gd name="T27" fmla="*/ 23160096 h 5448300"/>
              <a:gd name="T28" fmla="*/ 21811 w 3246155"/>
              <a:gd name="T29" fmla="*/ 19799597 h 5448300"/>
              <a:gd name="T30" fmla="*/ 20480 w 3246155"/>
              <a:gd name="T31" fmla="*/ 19708768 h 5448300"/>
              <a:gd name="T32" fmla="*/ 20147 w 3246155"/>
              <a:gd name="T33" fmla="*/ 16893248 h 5448300"/>
              <a:gd name="T34" fmla="*/ 28299 w 3246155"/>
              <a:gd name="T35" fmla="*/ 14985949 h 5448300"/>
              <a:gd name="T36" fmla="*/ 28133 w 3246155"/>
              <a:gd name="T37" fmla="*/ 14985949 h 5448300"/>
              <a:gd name="T38" fmla="*/ 28299 w 3246155"/>
              <a:gd name="T39" fmla="*/ 13714417 h 5448300"/>
              <a:gd name="T40" fmla="*/ 17819 w 3246155"/>
              <a:gd name="T41" fmla="*/ 14441017 h 5448300"/>
              <a:gd name="T42" fmla="*/ 18150 w 3246155"/>
              <a:gd name="T43" fmla="*/ 11625482 h 5448300"/>
              <a:gd name="T44" fmla="*/ 21478 w 3246155"/>
              <a:gd name="T45" fmla="*/ 11807124 h 5448300"/>
              <a:gd name="T46" fmla="*/ 23309 w 3246155"/>
              <a:gd name="T47" fmla="*/ 11171378 h 5448300"/>
              <a:gd name="T48" fmla="*/ 20646 w 3246155"/>
              <a:gd name="T49" fmla="*/ 10717233 h 5448300"/>
              <a:gd name="T50" fmla="*/ 20812 w 3246155"/>
              <a:gd name="T51" fmla="*/ 10444753 h 5448300"/>
              <a:gd name="T52" fmla="*/ 21145 w 3246155"/>
              <a:gd name="T53" fmla="*/ 10444753 h 5448300"/>
              <a:gd name="T54" fmla="*/ 25638 w 3246155"/>
              <a:gd name="T55" fmla="*/ 8991600 h 5448300"/>
              <a:gd name="T56" fmla="*/ 24972 w 3246155"/>
              <a:gd name="T57" fmla="*/ 8083336 h 5448300"/>
              <a:gd name="T58" fmla="*/ 17153 w 3246155"/>
              <a:gd name="T59" fmla="*/ 8900734 h 5448300"/>
              <a:gd name="T60" fmla="*/ 19815 w 3246155"/>
              <a:gd name="T61" fmla="*/ 6266870 h 5448300"/>
              <a:gd name="T62" fmla="*/ 20313 w 3246155"/>
              <a:gd name="T63" fmla="*/ 5721926 h 5448300"/>
              <a:gd name="T64" fmla="*/ 18318 w 3246155"/>
              <a:gd name="T65" fmla="*/ 999065 h 5448300"/>
              <a:gd name="T66" fmla="*/ 15489 w 3246155"/>
              <a:gd name="T67" fmla="*/ 0 h 5448300"/>
              <a:gd name="T68" fmla="*/ 16652 w 3246155"/>
              <a:gd name="T69" fmla="*/ 3088029 h 5448300"/>
              <a:gd name="T70" fmla="*/ 17485 w 3246155"/>
              <a:gd name="T71" fmla="*/ 4904511 h 5448300"/>
              <a:gd name="T72" fmla="*/ 16652 w 3246155"/>
              <a:gd name="T73" fmla="*/ 6630177 h 5448300"/>
              <a:gd name="T74" fmla="*/ 14823 w 3246155"/>
              <a:gd name="T75" fmla="*/ 3814633 h 5448300"/>
              <a:gd name="T76" fmla="*/ 12161 w 3246155"/>
              <a:gd name="T77" fmla="*/ 4722870 h 5448300"/>
              <a:gd name="T78" fmla="*/ 13160 w 3246155"/>
              <a:gd name="T79" fmla="*/ 6085229 h 5448300"/>
              <a:gd name="T80" fmla="*/ 14823 w 3246155"/>
              <a:gd name="T81" fmla="*/ 6176049 h 5448300"/>
              <a:gd name="T82" fmla="*/ 9998 w 3246155"/>
              <a:gd name="T83" fmla="*/ 9173235 h 5448300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w 3246155"/>
              <a:gd name="T127" fmla="*/ 0 h 5448300"/>
              <a:gd name="T128" fmla="*/ 3246155 w 3246155"/>
              <a:gd name="T129" fmla="*/ 5448300 h 5448300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T126" t="T127" r="T128" b="T129"/>
            <a:pathLst>
              <a:path w="3246155" h="5448300">
                <a:moveTo>
                  <a:pt x="1144837" y="1924050"/>
                </a:moveTo>
                <a:cubicBezTo>
                  <a:pt x="1609507" y="1285129"/>
                  <a:pt x="1861145" y="1295400"/>
                  <a:pt x="1563937" y="1295400"/>
                </a:cubicBezTo>
                <a:cubicBezTo>
                  <a:pt x="825465" y="1917271"/>
                  <a:pt x="1155498" y="1905000"/>
                  <a:pt x="782887" y="1905000"/>
                </a:cubicBezTo>
                <a:lnTo>
                  <a:pt x="1011487" y="2171700"/>
                </a:lnTo>
                <a:lnTo>
                  <a:pt x="1106737" y="2933700"/>
                </a:lnTo>
                <a:lnTo>
                  <a:pt x="420937" y="2686050"/>
                </a:lnTo>
                <a:lnTo>
                  <a:pt x="344737" y="2819400"/>
                </a:lnTo>
                <a:lnTo>
                  <a:pt x="1068637" y="3181350"/>
                </a:lnTo>
                <a:lnTo>
                  <a:pt x="897187" y="3771900"/>
                </a:lnTo>
                <a:cubicBezTo>
                  <a:pt x="435588" y="5022064"/>
                  <a:pt x="0" y="5010150"/>
                  <a:pt x="478087" y="5010150"/>
                </a:cubicBezTo>
                <a:lnTo>
                  <a:pt x="268537" y="5353050"/>
                </a:lnTo>
                <a:lnTo>
                  <a:pt x="2706937" y="5448300"/>
                </a:lnTo>
                <a:lnTo>
                  <a:pt x="2421187" y="4857750"/>
                </a:lnTo>
                <a:lnTo>
                  <a:pt x="2554537" y="4857750"/>
                </a:lnTo>
                <a:lnTo>
                  <a:pt x="2497387" y="4152900"/>
                </a:lnTo>
                <a:lnTo>
                  <a:pt x="2344987" y="4133850"/>
                </a:lnTo>
                <a:cubicBezTo>
                  <a:pt x="2287225" y="3536980"/>
                  <a:pt x="2090067" y="3543300"/>
                  <a:pt x="2306887" y="3543300"/>
                </a:cubicBezTo>
                <a:lnTo>
                  <a:pt x="3240337" y="3143250"/>
                </a:lnTo>
                <a:cubicBezTo>
                  <a:pt x="3246155" y="3140705"/>
                  <a:pt x="3227637" y="3143250"/>
                  <a:pt x="3221287" y="3143250"/>
                </a:cubicBezTo>
                <a:lnTo>
                  <a:pt x="3240337" y="2876550"/>
                </a:lnTo>
                <a:lnTo>
                  <a:pt x="2040187" y="3028950"/>
                </a:lnTo>
                <a:cubicBezTo>
                  <a:pt x="2053308" y="2832128"/>
                  <a:pt x="1929062" y="2584450"/>
                  <a:pt x="2078287" y="2438400"/>
                </a:cubicBezTo>
                <a:cubicBezTo>
                  <a:pt x="2395508" y="2480696"/>
                  <a:pt x="2267944" y="2476500"/>
                  <a:pt x="2459287" y="2476500"/>
                </a:cubicBezTo>
                <a:lnTo>
                  <a:pt x="2668837" y="2343150"/>
                </a:lnTo>
                <a:cubicBezTo>
                  <a:pt x="2567237" y="2311400"/>
                  <a:pt x="2457959" y="2297992"/>
                  <a:pt x="2364037" y="2247900"/>
                </a:cubicBezTo>
                <a:cubicBezTo>
                  <a:pt x="2346319" y="2238450"/>
                  <a:pt x="2368888" y="2204949"/>
                  <a:pt x="2383087" y="2190750"/>
                </a:cubicBezTo>
                <a:cubicBezTo>
                  <a:pt x="2392067" y="2181770"/>
                  <a:pt x="2370387" y="2257425"/>
                  <a:pt x="2421187" y="2190750"/>
                </a:cubicBezTo>
                <a:lnTo>
                  <a:pt x="2935537" y="1885950"/>
                </a:lnTo>
                <a:lnTo>
                  <a:pt x="2859337" y="1695450"/>
                </a:lnTo>
                <a:lnTo>
                  <a:pt x="1963987" y="1866900"/>
                </a:lnTo>
                <a:cubicBezTo>
                  <a:pt x="2065587" y="1682750"/>
                  <a:pt x="2170382" y="1500327"/>
                  <a:pt x="2268787" y="1314450"/>
                </a:cubicBezTo>
                <a:cubicBezTo>
                  <a:pt x="2338709" y="1182375"/>
                  <a:pt x="2275226" y="1250861"/>
                  <a:pt x="2325937" y="1200150"/>
                </a:cubicBezTo>
                <a:cubicBezTo>
                  <a:pt x="2248321" y="870280"/>
                  <a:pt x="2097337" y="548428"/>
                  <a:pt x="2097337" y="209550"/>
                </a:cubicBezTo>
                <a:lnTo>
                  <a:pt x="1773487" y="0"/>
                </a:lnTo>
                <a:cubicBezTo>
                  <a:pt x="1908155" y="634862"/>
                  <a:pt x="1906837" y="414437"/>
                  <a:pt x="1906837" y="647700"/>
                </a:cubicBezTo>
                <a:lnTo>
                  <a:pt x="2002087" y="1028700"/>
                </a:lnTo>
                <a:lnTo>
                  <a:pt x="1906837" y="1390650"/>
                </a:lnTo>
                <a:lnTo>
                  <a:pt x="1697287" y="800100"/>
                </a:lnTo>
                <a:cubicBezTo>
                  <a:pt x="1386952" y="974663"/>
                  <a:pt x="1392487" y="854979"/>
                  <a:pt x="1392487" y="990600"/>
                </a:cubicBezTo>
                <a:lnTo>
                  <a:pt x="1506787" y="1276350"/>
                </a:lnTo>
                <a:lnTo>
                  <a:pt x="1697287" y="1295400"/>
                </a:lnTo>
                <a:lnTo>
                  <a:pt x="1144837" y="1924050"/>
                </a:lnTo>
                <a:close/>
              </a:path>
            </a:pathLst>
          </a:custGeom>
          <a:blipFill dpi="0" rotWithShape="1">
            <a:blip r:embed="rId3" cstate="print"/>
            <a:srcRect/>
            <a:tile tx="0" ty="0" sx="100000" sy="100000" flip="none" algn="tl"/>
          </a:blip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71323" tIns="35662" rIns="71323" bIns="35662"/>
          <a:lstStyle/>
          <a:p>
            <a:pPr marL="0" marR="0" lvl="0" indent="0" algn="l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2532" name="Group 28"/>
          <p:cNvGrpSpPr>
            <a:grpSpLocks/>
          </p:cNvGrpSpPr>
          <p:nvPr/>
        </p:nvGrpSpPr>
        <p:grpSpPr bwMode="auto">
          <a:xfrm>
            <a:off x="1656190" y="2400101"/>
            <a:ext cx="1908401" cy="1930798"/>
            <a:chOff x="432" y="288"/>
            <a:chExt cx="1584" cy="1488"/>
          </a:xfrm>
        </p:grpSpPr>
        <p:sp>
          <p:nvSpPr>
            <p:cNvPr id="22611" name="Oval 29"/>
            <p:cNvSpPr>
              <a:spLocks noChangeArrowheads="1"/>
            </p:cNvSpPr>
            <p:nvPr/>
          </p:nvSpPr>
          <p:spPr bwMode="auto">
            <a:xfrm>
              <a:off x="1488" y="720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22612" name="Oval 30"/>
            <p:cNvSpPr>
              <a:spLocks noChangeArrowheads="1"/>
            </p:cNvSpPr>
            <p:nvPr/>
          </p:nvSpPr>
          <p:spPr bwMode="auto">
            <a:xfrm>
              <a:off x="1248" y="1200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22613" name="Oval 31"/>
            <p:cNvSpPr>
              <a:spLocks noChangeArrowheads="1"/>
            </p:cNvSpPr>
            <p:nvPr/>
          </p:nvSpPr>
          <p:spPr bwMode="auto">
            <a:xfrm>
              <a:off x="720" y="1248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22614" name="Oval 32"/>
            <p:cNvSpPr>
              <a:spLocks noChangeArrowheads="1"/>
            </p:cNvSpPr>
            <p:nvPr/>
          </p:nvSpPr>
          <p:spPr bwMode="auto">
            <a:xfrm>
              <a:off x="1200" y="288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22615" name="Oval 33"/>
            <p:cNvSpPr>
              <a:spLocks noChangeArrowheads="1"/>
            </p:cNvSpPr>
            <p:nvPr/>
          </p:nvSpPr>
          <p:spPr bwMode="auto">
            <a:xfrm>
              <a:off x="672" y="336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22616" name="Oval 34"/>
            <p:cNvSpPr>
              <a:spLocks noChangeArrowheads="1"/>
            </p:cNvSpPr>
            <p:nvPr/>
          </p:nvSpPr>
          <p:spPr bwMode="auto">
            <a:xfrm>
              <a:off x="960" y="768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22617" name="Oval 35"/>
            <p:cNvSpPr>
              <a:spLocks noChangeArrowheads="1"/>
            </p:cNvSpPr>
            <p:nvPr/>
          </p:nvSpPr>
          <p:spPr bwMode="auto">
            <a:xfrm>
              <a:off x="432" y="816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endParaRPr>
            </a:p>
          </p:txBody>
        </p:sp>
        <p:pic>
          <p:nvPicPr>
            <p:cNvPr id="22618" name="Oval 36">
              <a:hlinkClick r:id="rId4" action="ppaction://hlinksldjump" highlightClick="1"/>
            </p:cNvPr>
            <p:cNvPicPr>
              <a:picLocks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3" y="662"/>
              <a:ext cx="787" cy="739"/>
            </a:xfrm>
            <a:prstGeom prst="rect">
              <a:avLst/>
            </a:prstGeom>
            <a:solidFill>
              <a:srgbClr val="FF00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2533" name="Group 46"/>
          <p:cNvGrpSpPr>
            <a:grpSpLocks/>
          </p:cNvGrpSpPr>
          <p:nvPr/>
        </p:nvGrpSpPr>
        <p:grpSpPr bwMode="auto">
          <a:xfrm>
            <a:off x="4877326" y="923128"/>
            <a:ext cx="1635773" cy="1608998"/>
            <a:chOff x="432" y="288"/>
            <a:chExt cx="1584" cy="1488"/>
          </a:xfrm>
        </p:grpSpPr>
        <p:sp>
          <p:nvSpPr>
            <p:cNvPr id="22603" name="Oval 47"/>
            <p:cNvSpPr>
              <a:spLocks noChangeArrowheads="1"/>
            </p:cNvSpPr>
            <p:nvPr/>
          </p:nvSpPr>
          <p:spPr bwMode="auto">
            <a:xfrm>
              <a:off x="1488" y="720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22604" name="Oval 48"/>
            <p:cNvSpPr>
              <a:spLocks noChangeArrowheads="1"/>
            </p:cNvSpPr>
            <p:nvPr/>
          </p:nvSpPr>
          <p:spPr bwMode="auto">
            <a:xfrm>
              <a:off x="1248" y="1200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22605" name="Oval 49"/>
            <p:cNvSpPr>
              <a:spLocks noChangeArrowheads="1"/>
            </p:cNvSpPr>
            <p:nvPr/>
          </p:nvSpPr>
          <p:spPr bwMode="auto">
            <a:xfrm>
              <a:off x="720" y="1248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22606" name="Oval 50"/>
            <p:cNvSpPr>
              <a:spLocks noChangeArrowheads="1"/>
            </p:cNvSpPr>
            <p:nvPr/>
          </p:nvSpPr>
          <p:spPr bwMode="auto">
            <a:xfrm>
              <a:off x="1200" y="288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22607" name="Oval 51"/>
            <p:cNvSpPr>
              <a:spLocks noChangeArrowheads="1"/>
            </p:cNvSpPr>
            <p:nvPr/>
          </p:nvSpPr>
          <p:spPr bwMode="auto">
            <a:xfrm>
              <a:off x="672" y="336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22608" name="Oval 52"/>
            <p:cNvSpPr>
              <a:spLocks noChangeArrowheads="1"/>
            </p:cNvSpPr>
            <p:nvPr/>
          </p:nvSpPr>
          <p:spPr bwMode="auto">
            <a:xfrm>
              <a:off x="960" y="768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22609" name="Oval 53"/>
            <p:cNvSpPr>
              <a:spLocks noChangeArrowheads="1"/>
            </p:cNvSpPr>
            <p:nvPr/>
          </p:nvSpPr>
          <p:spPr bwMode="auto">
            <a:xfrm>
              <a:off x="432" y="816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endParaRPr>
            </a:p>
          </p:txBody>
        </p:sp>
        <p:pic>
          <p:nvPicPr>
            <p:cNvPr id="22610" name="Oval 54">
              <a:hlinkClick r:id="rId6" action="ppaction://hlinksldjump" highlightClick="1"/>
            </p:cNvPr>
            <p:cNvPicPr>
              <a:picLocks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1" y="660"/>
              <a:ext cx="792" cy="744"/>
            </a:xfrm>
            <a:prstGeom prst="rect">
              <a:avLst/>
            </a:prstGeom>
            <a:solidFill>
              <a:srgbClr val="FF00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2534" name="Group 18"/>
          <p:cNvGrpSpPr>
            <a:grpSpLocks/>
          </p:cNvGrpSpPr>
          <p:nvPr/>
        </p:nvGrpSpPr>
        <p:grpSpPr bwMode="auto">
          <a:xfrm>
            <a:off x="2272613" y="232626"/>
            <a:ext cx="1840245" cy="2011248"/>
            <a:chOff x="432" y="288"/>
            <a:chExt cx="1584" cy="1488"/>
          </a:xfrm>
        </p:grpSpPr>
        <p:sp>
          <p:nvSpPr>
            <p:cNvPr id="22595" name="Oval 8"/>
            <p:cNvSpPr>
              <a:spLocks noChangeArrowheads="1"/>
            </p:cNvSpPr>
            <p:nvPr/>
          </p:nvSpPr>
          <p:spPr bwMode="auto">
            <a:xfrm>
              <a:off x="1488" y="720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22596" name="Oval 9"/>
            <p:cNvSpPr>
              <a:spLocks noChangeArrowheads="1"/>
            </p:cNvSpPr>
            <p:nvPr/>
          </p:nvSpPr>
          <p:spPr bwMode="auto">
            <a:xfrm>
              <a:off x="1248" y="1200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22597" name="Oval 10"/>
            <p:cNvSpPr>
              <a:spLocks noChangeArrowheads="1"/>
            </p:cNvSpPr>
            <p:nvPr/>
          </p:nvSpPr>
          <p:spPr bwMode="auto">
            <a:xfrm>
              <a:off x="720" y="1248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22598" name="Oval 11"/>
            <p:cNvSpPr>
              <a:spLocks noChangeArrowheads="1"/>
            </p:cNvSpPr>
            <p:nvPr/>
          </p:nvSpPr>
          <p:spPr bwMode="auto">
            <a:xfrm>
              <a:off x="1200" y="288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22599" name="Oval 12"/>
            <p:cNvSpPr>
              <a:spLocks noChangeArrowheads="1"/>
            </p:cNvSpPr>
            <p:nvPr/>
          </p:nvSpPr>
          <p:spPr bwMode="auto">
            <a:xfrm>
              <a:off x="672" y="336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22600" name="Oval 13"/>
            <p:cNvSpPr>
              <a:spLocks noChangeArrowheads="1"/>
            </p:cNvSpPr>
            <p:nvPr/>
          </p:nvSpPr>
          <p:spPr bwMode="auto">
            <a:xfrm>
              <a:off x="960" y="768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22601" name="Oval 14"/>
            <p:cNvSpPr>
              <a:spLocks noChangeArrowheads="1"/>
            </p:cNvSpPr>
            <p:nvPr/>
          </p:nvSpPr>
          <p:spPr bwMode="auto">
            <a:xfrm>
              <a:off x="432" y="816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endParaRPr>
            </a:p>
          </p:txBody>
        </p:sp>
        <p:pic>
          <p:nvPicPr>
            <p:cNvPr id="22602" name="Oval 17">
              <a:hlinkClick r:id="" action="ppaction://hlinkshowjump?jump=nextslide" highlightClick="1"/>
              <a:hlinkHover r:id="" action="ppaction://noaction" highlightClick="1"/>
            </p:cNvPr>
            <p:cNvPicPr>
              <a:picLocks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3" y="662"/>
              <a:ext cx="788" cy="738"/>
            </a:xfrm>
            <a:prstGeom prst="rect">
              <a:avLst/>
            </a:prstGeom>
            <a:solidFill>
              <a:srgbClr val="FF00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0" name="Freeform 49"/>
          <p:cNvSpPr/>
          <p:nvPr/>
        </p:nvSpPr>
        <p:spPr bwMode="auto">
          <a:xfrm>
            <a:off x="457200" y="5016500"/>
            <a:ext cx="6838950" cy="698500"/>
          </a:xfrm>
          <a:custGeom>
            <a:avLst/>
            <a:gdLst>
              <a:gd name="connsiteX0" fmla="*/ 19050 w 6838950"/>
              <a:gd name="connsiteY0" fmla="*/ 1089023 h 1222373"/>
              <a:gd name="connsiteX1" fmla="*/ 19050 w 6838950"/>
              <a:gd name="connsiteY1" fmla="*/ 1089023 h 1222373"/>
              <a:gd name="connsiteX2" fmla="*/ 495300 w 6838950"/>
              <a:gd name="connsiteY2" fmla="*/ 307973 h 1222373"/>
              <a:gd name="connsiteX3" fmla="*/ 1181100 w 6838950"/>
              <a:gd name="connsiteY3" fmla="*/ 155573 h 1222373"/>
              <a:gd name="connsiteX4" fmla="*/ 1733550 w 6838950"/>
              <a:gd name="connsiteY4" fmla="*/ 3173 h 1222373"/>
              <a:gd name="connsiteX5" fmla="*/ 3714750 w 6838950"/>
              <a:gd name="connsiteY5" fmla="*/ 155573 h 1222373"/>
              <a:gd name="connsiteX6" fmla="*/ 4953000 w 6838950"/>
              <a:gd name="connsiteY6" fmla="*/ 727073 h 1222373"/>
              <a:gd name="connsiteX7" fmla="*/ 4933950 w 6838950"/>
              <a:gd name="connsiteY7" fmla="*/ 727073 h 1222373"/>
              <a:gd name="connsiteX8" fmla="*/ 5962650 w 6838950"/>
              <a:gd name="connsiteY8" fmla="*/ 879473 h 1222373"/>
              <a:gd name="connsiteX9" fmla="*/ 6838950 w 6838950"/>
              <a:gd name="connsiteY9" fmla="*/ 936623 h 1222373"/>
              <a:gd name="connsiteX10" fmla="*/ 6800850 w 6838950"/>
              <a:gd name="connsiteY10" fmla="*/ 1222373 h 1222373"/>
              <a:gd name="connsiteX11" fmla="*/ 0 w 6838950"/>
              <a:gd name="connsiteY11" fmla="*/ 1165223 h 12223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838950" h="1222373">
                <a:moveTo>
                  <a:pt x="19050" y="1089023"/>
                </a:moveTo>
                <a:lnTo>
                  <a:pt x="19050" y="1089023"/>
                </a:lnTo>
                <a:lnTo>
                  <a:pt x="495300" y="307973"/>
                </a:lnTo>
                <a:cubicBezTo>
                  <a:pt x="1193627" y="191585"/>
                  <a:pt x="1181100" y="425426"/>
                  <a:pt x="1181100" y="155573"/>
                </a:cubicBezTo>
                <a:cubicBezTo>
                  <a:pt x="1783947" y="0"/>
                  <a:pt x="1974949" y="3173"/>
                  <a:pt x="1733550" y="3173"/>
                </a:cubicBezTo>
                <a:cubicBezTo>
                  <a:pt x="3709833" y="195045"/>
                  <a:pt x="3401825" y="781424"/>
                  <a:pt x="3714750" y="155573"/>
                </a:cubicBezTo>
                <a:lnTo>
                  <a:pt x="4953000" y="727073"/>
                </a:lnTo>
                <a:cubicBezTo>
                  <a:pt x="4958750" y="729768"/>
                  <a:pt x="4940300" y="727073"/>
                  <a:pt x="4933950" y="727073"/>
                </a:cubicBezTo>
                <a:cubicBezTo>
                  <a:pt x="5942187" y="920965"/>
                  <a:pt x="5686785" y="1155338"/>
                  <a:pt x="5962650" y="879473"/>
                </a:cubicBezTo>
                <a:lnTo>
                  <a:pt x="6838950" y="936623"/>
                </a:lnTo>
                <a:lnTo>
                  <a:pt x="6800850" y="1222373"/>
                </a:lnTo>
                <a:lnTo>
                  <a:pt x="0" y="1165223"/>
                </a:lnTo>
              </a:path>
            </a:pathLst>
          </a:custGeom>
          <a:blipFill>
            <a:blip r:embed="rId9" cstate="print"/>
            <a:tile tx="0" ty="0" sx="100000" sy="100000" flip="none" algn="tl"/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5400000" algn="ctr" rotWithShape="0">
              <a:srgbClr val="996600"/>
            </a:outerShdw>
          </a:effectLst>
        </p:spPr>
        <p:txBody>
          <a:bodyPr lIns="71323" tIns="35662" rIns="71323" bIns="35662"/>
          <a:lstStyle/>
          <a:p>
            <a:pPr marL="0" marR="0" lvl="0" indent="0" algn="l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2536" name="Oval 51"/>
          <p:cNvSpPr>
            <a:spLocks noChangeArrowheads="1"/>
          </p:cNvSpPr>
          <p:nvPr/>
        </p:nvSpPr>
        <p:spPr bwMode="auto">
          <a:xfrm>
            <a:off x="6553200" y="698500"/>
            <a:ext cx="381000" cy="254000"/>
          </a:xfrm>
          <a:prstGeom prst="ellipse">
            <a:avLst/>
          </a:prstGeom>
          <a:solidFill>
            <a:srgbClr val="C0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71323" tIns="35662" rIns="71323" bIns="35662"/>
          <a:lstStyle/>
          <a:p>
            <a:pPr marL="0" marR="0" lvl="0" indent="0" algn="l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</p:txBody>
      </p:sp>
      <p:grpSp>
        <p:nvGrpSpPr>
          <p:cNvPr id="22537" name="Oval 52"/>
          <p:cNvGrpSpPr>
            <a:grpSpLocks/>
          </p:cNvGrpSpPr>
          <p:nvPr/>
        </p:nvGrpSpPr>
        <p:grpSpPr bwMode="auto">
          <a:xfrm>
            <a:off x="6997701" y="1579562"/>
            <a:ext cx="482600" cy="402167"/>
            <a:chOff x="4408" y="1194"/>
            <a:chExt cx="304" cy="304"/>
          </a:xfrm>
        </p:grpSpPr>
        <p:pic>
          <p:nvPicPr>
            <p:cNvPr id="22593" name="Oval 52"/>
            <p:cNvPicPr>
              <a:picLocks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08" y="1194"/>
              <a:ext cx="304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594" name="Text Box 37"/>
            <p:cNvSpPr txBox="1">
              <a:spLocks noChangeArrowheads="1"/>
            </p:cNvSpPr>
            <p:nvPr/>
          </p:nvSpPr>
          <p:spPr bwMode="auto">
            <a:xfrm>
              <a:off x="4458" y="1242"/>
              <a:ext cx="204" cy="2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marL="0" marR="0" lvl="0" indent="0" algn="l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endParaRPr>
            </a:p>
          </p:txBody>
        </p:sp>
      </p:grpSp>
      <p:sp>
        <p:nvSpPr>
          <p:cNvPr id="54" name="Oval 53"/>
          <p:cNvSpPr/>
          <p:nvPr/>
        </p:nvSpPr>
        <p:spPr bwMode="auto">
          <a:xfrm>
            <a:off x="5053080" y="261938"/>
            <a:ext cx="477100" cy="482700"/>
          </a:xfrm>
          <a:prstGeom prst="ellipse">
            <a:avLst/>
          </a:prstGeom>
          <a:solidFill>
            <a:srgbClr val="FF0066">
              <a:alpha val="36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woPt" dir="t"/>
          </a:scene3d>
          <a:sp3d>
            <a:bevelB w="165100" prst="coolSlant"/>
          </a:sp3d>
        </p:spPr>
        <p:txBody>
          <a:bodyPr lIns="71323" tIns="35662" rIns="71323" bIns="35662"/>
          <a:lstStyle/>
          <a:p>
            <a:pPr marL="0" marR="0" lvl="0" indent="0" algn="l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2541" name="Oval 54"/>
          <p:cNvSpPr>
            <a:spLocks noChangeArrowheads="1"/>
          </p:cNvSpPr>
          <p:nvPr/>
        </p:nvSpPr>
        <p:spPr bwMode="auto">
          <a:xfrm>
            <a:off x="2028045" y="2044650"/>
            <a:ext cx="477100" cy="482700"/>
          </a:xfrm>
          <a:prstGeom prst="ellipse">
            <a:avLst/>
          </a:prstGeom>
          <a:solidFill>
            <a:srgbClr val="0000CC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71323" tIns="35662" rIns="71323" bIns="35662"/>
          <a:lstStyle/>
          <a:p>
            <a:pPr marL="0" marR="0" lvl="0" indent="0" algn="l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</p:txBody>
      </p:sp>
      <p:grpSp>
        <p:nvGrpSpPr>
          <p:cNvPr id="22542" name="Group 37"/>
          <p:cNvGrpSpPr>
            <a:grpSpLocks/>
          </p:cNvGrpSpPr>
          <p:nvPr/>
        </p:nvGrpSpPr>
        <p:grpSpPr bwMode="auto">
          <a:xfrm>
            <a:off x="4489235" y="2662576"/>
            <a:ext cx="1772087" cy="1850348"/>
            <a:chOff x="432" y="288"/>
            <a:chExt cx="1584" cy="1488"/>
          </a:xfrm>
        </p:grpSpPr>
        <p:sp>
          <p:nvSpPr>
            <p:cNvPr id="22585" name="Oval 38"/>
            <p:cNvSpPr>
              <a:spLocks noChangeArrowheads="1"/>
            </p:cNvSpPr>
            <p:nvPr/>
          </p:nvSpPr>
          <p:spPr bwMode="auto">
            <a:xfrm>
              <a:off x="1488" y="720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22586" name="Oval 39"/>
            <p:cNvSpPr>
              <a:spLocks noChangeArrowheads="1"/>
            </p:cNvSpPr>
            <p:nvPr/>
          </p:nvSpPr>
          <p:spPr bwMode="auto">
            <a:xfrm>
              <a:off x="1248" y="1200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22587" name="Oval 40"/>
            <p:cNvSpPr>
              <a:spLocks noChangeArrowheads="1"/>
            </p:cNvSpPr>
            <p:nvPr/>
          </p:nvSpPr>
          <p:spPr bwMode="auto">
            <a:xfrm>
              <a:off x="720" y="1248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22588" name="Oval 41"/>
            <p:cNvSpPr>
              <a:spLocks noChangeArrowheads="1"/>
            </p:cNvSpPr>
            <p:nvPr/>
          </p:nvSpPr>
          <p:spPr bwMode="auto">
            <a:xfrm>
              <a:off x="1200" y="288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22589" name="Oval 42"/>
            <p:cNvSpPr>
              <a:spLocks noChangeArrowheads="1"/>
            </p:cNvSpPr>
            <p:nvPr/>
          </p:nvSpPr>
          <p:spPr bwMode="auto">
            <a:xfrm>
              <a:off x="672" y="336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22590" name="Oval 43"/>
            <p:cNvSpPr>
              <a:spLocks noChangeArrowheads="1"/>
            </p:cNvSpPr>
            <p:nvPr/>
          </p:nvSpPr>
          <p:spPr bwMode="auto">
            <a:xfrm>
              <a:off x="960" y="768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22591" name="Oval 44"/>
            <p:cNvSpPr>
              <a:spLocks noChangeArrowheads="1"/>
            </p:cNvSpPr>
            <p:nvPr/>
          </p:nvSpPr>
          <p:spPr bwMode="auto">
            <a:xfrm>
              <a:off x="432" y="816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endParaRPr>
            </a:p>
          </p:txBody>
        </p:sp>
        <p:pic>
          <p:nvPicPr>
            <p:cNvPr id="22592" name="Oval 45">
              <a:hlinkClick r:id="rId11" action="ppaction://hlinksldjump" highlightClick="1"/>
            </p:cNvPr>
            <p:cNvPicPr>
              <a:picLocks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2" y="663"/>
              <a:ext cx="790" cy="740"/>
            </a:xfrm>
            <a:prstGeom prst="rect">
              <a:avLst/>
            </a:prstGeom>
            <a:solidFill>
              <a:srgbClr val="FF00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2543" name="Oval 61"/>
          <p:cNvSpPr>
            <a:spLocks noChangeArrowheads="1"/>
          </p:cNvSpPr>
          <p:nvPr/>
        </p:nvSpPr>
        <p:spPr bwMode="auto">
          <a:xfrm>
            <a:off x="6400800" y="2603500"/>
            <a:ext cx="609600" cy="508000"/>
          </a:xfrm>
          <a:prstGeom prst="ellipse">
            <a:avLst/>
          </a:prstGeom>
          <a:solidFill>
            <a:schemeClr val="folHlink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71323" tIns="35662" rIns="71323" bIns="35662"/>
          <a:lstStyle/>
          <a:p>
            <a:pPr marL="0" marR="0" lvl="0" indent="0" algn="l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</p:txBody>
      </p:sp>
      <p:grpSp>
        <p:nvGrpSpPr>
          <p:cNvPr id="7" name="Group 37"/>
          <p:cNvGrpSpPr>
            <a:grpSpLocks/>
          </p:cNvGrpSpPr>
          <p:nvPr/>
        </p:nvGrpSpPr>
        <p:grpSpPr bwMode="auto">
          <a:xfrm>
            <a:off x="4485302" y="2663820"/>
            <a:ext cx="1772087" cy="1850348"/>
            <a:chOff x="432" y="288"/>
            <a:chExt cx="1584" cy="1488"/>
          </a:xfrm>
        </p:grpSpPr>
        <p:sp>
          <p:nvSpPr>
            <p:cNvPr id="22577" name="Oval 38"/>
            <p:cNvSpPr>
              <a:spLocks noChangeArrowheads="1"/>
            </p:cNvSpPr>
            <p:nvPr/>
          </p:nvSpPr>
          <p:spPr bwMode="auto">
            <a:xfrm>
              <a:off x="1488" y="720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22578" name="Oval 39"/>
            <p:cNvSpPr>
              <a:spLocks noChangeArrowheads="1"/>
            </p:cNvSpPr>
            <p:nvPr/>
          </p:nvSpPr>
          <p:spPr bwMode="auto">
            <a:xfrm>
              <a:off x="1248" y="1200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22579" name="Oval 40"/>
            <p:cNvSpPr>
              <a:spLocks noChangeArrowheads="1"/>
            </p:cNvSpPr>
            <p:nvPr/>
          </p:nvSpPr>
          <p:spPr bwMode="auto">
            <a:xfrm>
              <a:off x="720" y="1248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22580" name="Oval 41"/>
            <p:cNvSpPr>
              <a:spLocks noChangeArrowheads="1"/>
            </p:cNvSpPr>
            <p:nvPr/>
          </p:nvSpPr>
          <p:spPr bwMode="auto">
            <a:xfrm>
              <a:off x="1200" y="288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22581" name="Oval 42"/>
            <p:cNvSpPr>
              <a:spLocks noChangeArrowheads="1"/>
            </p:cNvSpPr>
            <p:nvPr/>
          </p:nvSpPr>
          <p:spPr bwMode="auto">
            <a:xfrm>
              <a:off x="672" y="336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22582" name="Oval 43"/>
            <p:cNvSpPr>
              <a:spLocks noChangeArrowheads="1"/>
            </p:cNvSpPr>
            <p:nvPr/>
          </p:nvSpPr>
          <p:spPr bwMode="auto">
            <a:xfrm>
              <a:off x="960" y="768"/>
              <a:ext cx="528" cy="52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22583" name="Oval 44"/>
            <p:cNvSpPr>
              <a:spLocks noChangeArrowheads="1"/>
            </p:cNvSpPr>
            <p:nvPr/>
          </p:nvSpPr>
          <p:spPr bwMode="auto">
            <a:xfrm>
              <a:off x="432" y="816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endParaRPr>
            </a:p>
          </p:txBody>
        </p:sp>
        <p:pic>
          <p:nvPicPr>
            <p:cNvPr id="22584" name="Oval 45">
              <a:hlinkClick r:id="" action="ppaction://noaction" highlightClick="1"/>
            </p:cNvPr>
            <p:cNvPicPr>
              <a:picLocks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2" y="663"/>
              <a:ext cx="790" cy="7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8" name="Group 46"/>
          <p:cNvGrpSpPr>
            <a:grpSpLocks/>
          </p:cNvGrpSpPr>
          <p:nvPr/>
        </p:nvGrpSpPr>
        <p:grpSpPr bwMode="auto">
          <a:xfrm>
            <a:off x="4877326" y="908295"/>
            <a:ext cx="1635773" cy="1619055"/>
            <a:chOff x="414" y="279"/>
            <a:chExt cx="1584" cy="1497"/>
          </a:xfrm>
        </p:grpSpPr>
        <p:sp>
          <p:nvSpPr>
            <p:cNvPr id="22569" name="Oval 47"/>
            <p:cNvSpPr>
              <a:spLocks noChangeArrowheads="1"/>
            </p:cNvSpPr>
            <p:nvPr/>
          </p:nvSpPr>
          <p:spPr bwMode="auto">
            <a:xfrm>
              <a:off x="1488" y="720"/>
              <a:ext cx="510" cy="576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22570" name="Oval 48"/>
            <p:cNvSpPr>
              <a:spLocks noChangeArrowheads="1"/>
            </p:cNvSpPr>
            <p:nvPr/>
          </p:nvSpPr>
          <p:spPr bwMode="auto">
            <a:xfrm>
              <a:off x="1200" y="1200"/>
              <a:ext cx="576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22571" name="Oval 49"/>
            <p:cNvSpPr>
              <a:spLocks noChangeArrowheads="1"/>
            </p:cNvSpPr>
            <p:nvPr/>
          </p:nvSpPr>
          <p:spPr bwMode="auto">
            <a:xfrm>
              <a:off x="654" y="1200"/>
              <a:ext cx="594" cy="576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22572" name="Oval 50"/>
            <p:cNvSpPr>
              <a:spLocks noChangeArrowheads="1"/>
            </p:cNvSpPr>
            <p:nvPr/>
          </p:nvSpPr>
          <p:spPr bwMode="auto">
            <a:xfrm>
              <a:off x="1158" y="279"/>
              <a:ext cx="576" cy="537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22573" name="Oval 51"/>
            <p:cNvSpPr>
              <a:spLocks noChangeArrowheads="1"/>
            </p:cNvSpPr>
            <p:nvPr/>
          </p:nvSpPr>
          <p:spPr bwMode="auto">
            <a:xfrm>
              <a:off x="654" y="346"/>
              <a:ext cx="552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22574" name="Oval 52"/>
            <p:cNvSpPr>
              <a:spLocks noChangeArrowheads="1"/>
            </p:cNvSpPr>
            <p:nvPr/>
          </p:nvSpPr>
          <p:spPr bwMode="auto">
            <a:xfrm>
              <a:off x="960" y="768"/>
              <a:ext cx="528" cy="52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22575" name="Oval 53"/>
            <p:cNvSpPr>
              <a:spLocks noChangeArrowheads="1"/>
            </p:cNvSpPr>
            <p:nvPr/>
          </p:nvSpPr>
          <p:spPr bwMode="auto">
            <a:xfrm>
              <a:off x="414" y="807"/>
              <a:ext cx="546" cy="537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endParaRPr>
            </a:p>
          </p:txBody>
        </p:sp>
        <p:pic>
          <p:nvPicPr>
            <p:cNvPr id="22576" name="Oval 54">
              <a:hlinkClick r:id="" action="ppaction://noaction" highlightClick="1"/>
            </p:cNvPr>
            <p:cNvPicPr>
              <a:picLocks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1" y="620"/>
              <a:ext cx="792" cy="7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9" name="Group 18"/>
          <p:cNvGrpSpPr>
            <a:grpSpLocks/>
          </p:cNvGrpSpPr>
          <p:nvPr/>
        </p:nvGrpSpPr>
        <p:grpSpPr bwMode="auto">
          <a:xfrm>
            <a:off x="2276097" y="231274"/>
            <a:ext cx="1840245" cy="2011248"/>
            <a:chOff x="432" y="288"/>
            <a:chExt cx="1584" cy="1488"/>
          </a:xfrm>
        </p:grpSpPr>
        <p:sp>
          <p:nvSpPr>
            <p:cNvPr id="22561" name="Oval 8"/>
            <p:cNvSpPr>
              <a:spLocks noChangeArrowheads="1"/>
            </p:cNvSpPr>
            <p:nvPr/>
          </p:nvSpPr>
          <p:spPr bwMode="auto">
            <a:xfrm>
              <a:off x="1488" y="720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22562" name="Oval 9"/>
            <p:cNvSpPr>
              <a:spLocks noChangeArrowheads="1"/>
            </p:cNvSpPr>
            <p:nvPr/>
          </p:nvSpPr>
          <p:spPr bwMode="auto">
            <a:xfrm>
              <a:off x="1248" y="1200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22563" name="Oval 10"/>
            <p:cNvSpPr>
              <a:spLocks noChangeArrowheads="1"/>
            </p:cNvSpPr>
            <p:nvPr/>
          </p:nvSpPr>
          <p:spPr bwMode="auto">
            <a:xfrm>
              <a:off x="720" y="1248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22564" name="Oval 11"/>
            <p:cNvSpPr>
              <a:spLocks noChangeArrowheads="1"/>
            </p:cNvSpPr>
            <p:nvPr/>
          </p:nvSpPr>
          <p:spPr bwMode="auto">
            <a:xfrm>
              <a:off x="1200" y="288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22565" name="Oval 12"/>
            <p:cNvSpPr>
              <a:spLocks noChangeArrowheads="1"/>
            </p:cNvSpPr>
            <p:nvPr/>
          </p:nvSpPr>
          <p:spPr bwMode="auto">
            <a:xfrm>
              <a:off x="672" y="336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22566" name="Oval 13"/>
            <p:cNvSpPr>
              <a:spLocks noChangeArrowheads="1"/>
            </p:cNvSpPr>
            <p:nvPr/>
          </p:nvSpPr>
          <p:spPr bwMode="auto">
            <a:xfrm>
              <a:off x="960" y="768"/>
              <a:ext cx="528" cy="52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22567" name="Oval 14"/>
            <p:cNvSpPr>
              <a:spLocks noChangeArrowheads="1"/>
            </p:cNvSpPr>
            <p:nvPr/>
          </p:nvSpPr>
          <p:spPr bwMode="auto">
            <a:xfrm>
              <a:off x="432" y="816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endParaRPr>
            </a:p>
          </p:txBody>
        </p:sp>
        <p:pic>
          <p:nvPicPr>
            <p:cNvPr id="22568" name="Oval 17">
              <a:hlinkClick r:id="rId15" action="ppaction://hlinksldjump" highlightClick="1"/>
              <a:hlinkHover r:id="" action="ppaction://noaction" highlightClick="1"/>
            </p:cNvPr>
            <p:cNvPicPr>
              <a:picLocks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3" y="726"/>
              <a:ext cx="788" cy="6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0" name="Group 28"/>
          <p:cNvGrpSpPr>
            <a:grpSpLocks/>
          </p:cNvGrpSpPr>
          <p:nvPr/>
        </p:nvGrpSpPr>
        <p:grpSpPr bwMode="auto">
          <a:xfrm>
            <a:off x="1628603" y="2400101"/>
            <a:ext cx="1908401" cy="1930798"/>
            <a:chOff x="432" y="288"/>
            <a:chExt cx="1584" cy="1488"/>
          </a:xfrm>
        </p:grpSpPr>
        <p:sp>
          <p:nvSpPr>
            <p:cNvPr id="22553" name="Oval 29"/>
            <p:cNvSpPr>
              <a:spLocks noChangeArrowheads="1"/>
            </p:cNvSpPr>
            <p:nvPr/>
          </p:nvSpPr>
          <p:spPr bwMode="auto">
            <a:xfrm>
              <a:off x="1488" y="720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22554" name="Oval 30"/>
            <p:cNvSpPr>
              <a:spLocks noChangeArrowheads="1"/>
            </p:cNvSpPr>
            <p:nvPr/>
          </p:nvSpPr>
          <p:spPr bwMode="auto">
            <a:xfrm>
              <a:off x="1248" y="1200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22555" name="Oval 31"/>
            <p:cNvSpPr>
              <a:spLocks noChangeArrowheads="1"/>
            </p:cNvSpPr>
            <p:nvPr/>
          </p:nvSpPr>
          <p:spPr bwMode="auto">
            <a:xfrm>
              <a:off x="720" y="1248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22556" name="Oval 32"/>
            <p:cNvSpPr>
              <a:spLocks noChangeArrowheads="1"/>
            </p:cNvSpPr>
            <p:nvPr/>
          </p:nvSpPr>
          <p:spPr bwMode="auto">
            <a:xfrm>
              <a:off x="1200" y="288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22557" name="Oval 33"/>
            <p:cNvSpPr>
              <a:spLocks noChangeArrowheads="1"/>
            </p:cNvSpPr>
            <p:nvPr/>
          </p:nvSpPr>
          <p:spPr bwMode="auto">
            <a:xfrm>
              <a:off x="672" y="336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22558" name="Oval 34"/>
            <p:cNvSpPr>
              <a:spLocks noChangeArrowheads="1"/>
            </p:cNvSpPr>
            <p:nvPr/>
          </p:nvSpPr>
          <p:spPr bwMode="auto">
            <a:xfrm>
              <a:off x="960" y="768"/>
              <a:ext cx="528" cy="52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22559" name="Oval 35"/>
            <p:cNvSpPr>
              <a:spLocks noChangeArrowheads="1"/>
            </p:cNvSpPr>
            <p:nvPr/>
          </p:nvSpPr>
          <p:spPr bwMode="auto">
            <a:xfrm>
              <a:off x="432" y="816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endParaRPr>
            </a:p>
          </p:txBody>
        </p:sp>
        <p:pic>
          <p:nvPicPr>
            <p:cNvPr id="22560" name="Oval 36">
              <a:hlinkClick r:id="" action="ppaction://noaction" highlightClick="1"/>
            </p:cNvPr>
            <p:cNvPicPr>
              <a:picLocks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3" y="662"/>
              <a:ext cx="787" cy="7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2548" name="Picture 89" descr="Button-04-june">
            <a:hlinkClick r:id="rId18" action="ppaction://hlinksldjump"/>
          </p:cNvPr>
          <p:cNvPicPr>
            <a:picLocks noChangeAspect="1" noChangeArrowheads="1" noCrop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29600" y="5016500"/>
            <a:ext cx="914400" cy="6640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9" name="Picture 93" descr="Bird-03-june"/>
          <p:cNvPicPr>
            <a:picLocks noChangeAspect="1" noChangeArrowheads="1" noCrop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405689" y="0"/>
            <a:ext cx="1738312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50" name="Picture 95" descr="Bird-03-june"/>
          <p:cNvPicPr>
            <a:picLocks noChangeAspect="1" noChangeArrowheads="1" noCrop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-34925" y="156106"/>
            <a:ext cx="1255713" cy="505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51" name="Picture 96" descr="Bird-03-june"/>
          <p:cNvPicPr>
            <a:picLocks noChangeAspect="1" noChangeArrowheads="1" noCrop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422275" y="283104"/>
            <a:ext cx="1435100" cy="5767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52" name="Picture 102" descr="Bird-03-june"/>
          <p:cNvPicPr>
            <a:picLocks noChangeAspect="1" noChangeArrowheads="1" noCrop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955676" y="-97896"/>
            <a:ext cx="1793875" cy="719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5720979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 nodeType="clickPar">
                      <p:stCondLst>
                        <p:cond delay="0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 nodeType="clickPar">
                      <p:stCondLst>
                        <p:cond delay="0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58056" y="622304"/>
            <a:ext cx="9144000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2082799" y="70543"/>
            <a:ext cx="50945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ghÐp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h×nh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víi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ch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÷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78658" y="827314"/>
            <a:ext cx="8702796" cy="2764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89621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58056" y="622304"/>
            <a:ext cx="9144000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2082799" y="70543"/>
            <a:ext cx="50945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ghÐp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h×nh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víi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ch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÷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78658" y="827314"/>
            <a:ext cx="8702796" cy="276406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78658" y="3700588"/>
            <a:ext cx="22177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atin typeface=".VnAvant" pitchFamily="34" charset="0"/>
              </a:rPr>
              <a:t>nhí</a:t>
            </a:r>
            <a:r>
              <a:rPr lang="en-US" sz="2800" dirty="0">
                <a:latin typeface=".VnAvant" pitchFamily="34" charset="0"/>
              </a:rPr>
              <a:t> </a:t>
            </a:r>
            <a:r>
              <a:rPr lang="en-US" sz="2800" dirty="0" err="1">
                <a:latin typeface=".VnAvant" pitchFamily="34" charset="0"/>
              </a:rPr>
              <a:t>mÑ</a:t>
            </a:r>
            <a:endParaRPr lang="en-US" sz="2800" dirty="0">
              <a:latin typeface=".VnAvant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289015" y="3591378"/>
            <a:ext cx="22177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atin typeface=".VnAvant" pitchFamily="34" charset="0"/>
              </a:rPr>
              <a:t>dç</a:t>
            </a:r>
            <a:r>
              <a:rPr lang="en-US" sz="2800" dirty="0">
                <a:latin typeface=".VnAvant" pitchFamily="34" charset="0"/>
              </a:rPr>
              <a:t> </a:t>
            </a:r>
            <a:r>
              <a:rPr lang="en-US" sz="2800" dirty="0" err="1">
                <a:latin typeface=".VnAvant" pitchFamily="34" charset="0"/>
              </a:rPr>
              <a:t>bÐ</a:t>
            </a:r>
            <a:r>
              <a:rPr lang="en-US" sz="2800" dirty="0">
                <a:latin typeface=".VnAvant" pitchFamily="34" charset="0"/>
              </a:rPr>
              <a:t> Chi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2786744" y="1698172"/>
            <a:ext cx="2177143" cy="783764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/>
          <p:cNvSpPr/>
          <p:nvPr/>
        </p:nvSpPr>
        <p:spPr>
          <a:xfrm>
            <a:off x="2779490" y="2590786"/>
            <a:ext cx="2177143" cy="783764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638470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3" grpId="0" animBg="1"/>
      <p:bldP spid="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622304"/>
            <a:ext cx="9144000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0" y="128599"/>
            <a:ext cx="21771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CC"/>
                </a:solidFill>
                <a:latin typeface=".VnAvant" pitchFamily="34" charset="0"/>
              </a:rPr>
              <a:t>4. </a:t>
            </a:r>
            <a:r>
              <a:rPr lang="en-US" sz="2800" b="1" dirty="0" err="1">
                <a:solidFill>
                  <a:srgbClr val="0000CC"/>
                </a:solidFill>
                <a:latin typeface=".VnAvant" pitchFamily="34" charset="0"/>
              </a:rPr>
              <a:t>TËp</a:t>
            </a:r>
            <a:r>
              <a:rPr lang="en-US" sz="2800" b="1" dirty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.VnAvant" pitchFamily="34" charset="0"/>
              </a:rPr>
              <a:t>viÕt</a:t>
            </a:r>
            <a:endParaRPr lang="en-US" sz="2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FE3F0358-3C05-4517-941A-F33496B2146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88484" y="1145523"/>
            <a:ext cx="5943835" cy="3539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36939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810" y="0"/>
            <a:ext cx="9144000" cy="5715000"/>
          </a:xfrm>
          <a:prstGeom prst="rect">
            <a:avLst/>
          </a:prstGeom>
          <a:solidFill>
            <a:srgbClr val="00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6600"/>
              </a:solidFill>
            </a:endParaRPr>
          </a:p>
        </p:txBody>
      </p:sp>
      <p:pic>
        <p:nvPicPr>
          <p:cNvPr id="5" name="tr - ch.wm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 rotWithShape="1">
          <a:blip r:embed="rId4" cstate="print"/>
          <a:srcRect t="17024" b="19485"/>
          <a:stretch/>
        </p:blipFill>
        <p:spPr>
          <a:xfrm>
            <a:off x="609600" y="943430"/>
            <a:ext cx="8168636" cy="410754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128599"/>
            <a:ext cx="21771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.VnAvant" pitchFamily="34" charset="0"/>
              </a:rPr>
              <a:t>4. </a:t>
            </a:r>
            <a:r>
              <a:rPr lang="en-US" sz="2800" b="1" dirty="0" err="1">
                <a:solidFill>
                  <a:schemeClr val="bg1"/>
                </a:solidFill>
                <a:latin typeface=".VnAvant" pitchFamily="34" charset="0"/>
              </a:rPr>
              <a:t>TËp</a:t>
            </a:r>
            <a:r>
              <a:rPr lang="en-US" sz="2800" b="1" dirty="0">
                <a:solidFill>
                  <a:schemeClr val="bg1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.VnAvant" pitchFamily="34" charset="0"/>
              </a:rPr>
              <a:t>viÕt</a:t>
            </a:r>
            <a:endParaRPr lang="en-US" sz="2800" b="1" dirty="0">
              <a:solidFill>
                <a:schemeClr val="bg1"/>
              </a:solidFill>
              <a:latin typeface=".VnAvant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EB9C05D-4F72-437D-9DB5-6FD93D6D4C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68189" y="2796534"/>
            <a:ext cx="7621" cy="121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70999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24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3755"/>
          <a:stretch/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09812" y="1971675"/>
            <a:ext cx="6353175" cy="177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153053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21508" name="Picture 4" descr="Sunset">
            <a:hlinkHover r:id="" action="ppaction://noaction" highlightClick="1">
              <a:snd r:embed="rId2" name="drumroll.wav"/>
            </a:hlinkHover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35717"/>
            <a:ext cx="9448800" cy="59068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05830" name="Text Box 6"/>
          <p:cNvSpPr txBox="1">
            <a:spLocks noChangeArrowheads="1"/>
          </p:cNvSpPr>
          <p:nvPr/>
        </p:nvSpPr>
        <p:spPr bwMode="auto">
          <a:xfrm>
            <a:off x="0" y="698500"/>
            <a:ext cx="9448800" cy="4315126"/>
          </a:xfrm>
          <a:prstGeom prst="rect">
            <a:avLst/>
          </a:prstGeom>
          <a:solidFill>
            <a:srgbClr val="0000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5095" tIns="47547" rIns="95095" bIns="47547">
            <a:spAutoFit/>
          </a:bodyPr>
          <a:lstStyle/>
          <a:p>
            <a:pPr algn="just">
              <a:lnSpc>
                <a:spcPts val="4680"/>
              </a:lnSpc>
              <a:defRPr/>
            </a:pPr>
            <a:r>
              <a:rPr lang="en-US" sz="2400" b="1" dirty="0" err="1">
                <a:solidFill>
                  <a:schemeClr val="bg1"/>
                </a:solidFill>
              </a:rPr>
              <a:t>Luật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chơi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vi-VN" sz="2400" b="1" dirty="0">
                <a:solidFill>
                  <a:schemeClr val="bg1"/>
                </a:solidFill>
              </a:rPr>
              <a:t>như sau:</a:t>
            </a:r>
          </a:p>
          <a:p>
            <a:pPr algn="just">
              <a:lnSpc>
                <a:spcPts val="4680"/>
              </a:lnSpc>
              <a:defRPr/>
            </a:pPr>
            <a:r>
              <a:rPr lang="vi-VN" sz="2400" b="1" dirty="0">
                <a:solidFill>
                  <a:schemeClr val="bg1"/>
                </a:solidFill>
              </a:rPr>
              <a:t> - Có </a:t>
            </a:r>
            <a:r>
              <a:rPr lang="en-US" sz="2400" b="1" dirty="0">
                <a:solidFill>
                  <a:schemeClr val="bg1"/>
                </a:solidFill>
              </a:rPr>
              <a:t>4 </a:t>
            </a:r>
            <a:r>
              <a:rPr lang="en-US" sz="2400" b="1" dirty="0" err="1">
                <a:solidFill>
                  <a:schemeClr val="bg1"/>
                </a:solidFill>
              </a:rPr>
              <a:t>bông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hoa</a:t>
            </a:r>
            <a:r>
              <a:rPr lang="en-US" sz="2400" b="1" dirty="0">
                <a:solidFill>
                  <a:schemeClr val="bg1"/>
                </a:solidFill>
              </a:rPr>
              <a:t>, </a:t>
            </a:r>
            <a:r>
              <a:rPr lang="vi-VN" sz="2400" b="1" dirty="0">
                <a:solidFill>
                  <a:schemeClr val="bg1"/>
                </a:solidFill>
              </a:rPr>
              <a:t>mỗi </a:t>
            </a:r>
            <a:r>
              <a:rPr lang="en-US" sz="2400" b="1" dirty="0" err="1">
                <a:solidFill>
                  <a:schemeClr val="bg1"/>
                </a:solidFill>
              </a:rPr>
              <a:t>bông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vi-VN" sz="2400" b="1" dirty="0">
                <a:solidFill>
                  <a:schemeClr val="bg1"/>
                </a:solidFill>
              </a:rPr>
              <a:t>tương ứng với một câu hỏi. Trong đó có 1 </a:t>
            </a:r>
            <a:r>
              <a:rPr lang="en-US" sz="2400" b="1" dirty="0" err="1">
                <a:solidFill>
                  <a:schemeClr val="bg1"/>
                </a:solidFill>
              </a:rPr>
              <a:t>bông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hoa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vi-VN" sz="2400" b="1" dirty="0">
                <a:solidFill>
                  <a:schemeClr val="bg1"/>
                </a:solidFill>
              </a:rPr>
              <a:t>may mắn nếu chọn được sẽ được một phần quà.</a:t>
            </a:r>
          </a:p>
          <a:p>
            <a:pPr algn="just">
              <a:lnSpc>
                <a:spcPts val="4680"/>
              </a:lnSpc>
              <a:defRPr/>
            </a:pPr>
            <a:r>
              <a:rPr lang="vi-VN" sz="2400" b="1" dirty="0">
                <a:solidFill>
                  <a:schemeClr val="bg1"/>
                </a:solidFill>
              </a:rPr>
              <a:t> - Bạn nào giơ tay trước sẽ được quyền chọn </a:t>
            </a:r>
            <a:r>
              <a:rPr lang="en-US" sz="2400" b="1" dirty="0" err="1">
                <a:solidFill>
                  <a:schemeClr val="bg1"/>
                </a:solidFill>
              </a:rPr>
              <a:t>bông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hoa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vi-VN" sz="2400" b="1" dirty="0">
                <a:solidFill>
                  <a:schemeClr val="bg1"/>
                </a:solidFill>
              </a:rPr>
              <a:t>cho mình, sau khi chọn </a:t>
            </a:r>
            <a:r>
              <a:rPr lang="en-US" sz="2400" b="1" dirty="0" err="1">
                <a:solidFill>
                  <a:schemeClr val="bg1"/>
                </a:solidFill>
              </a:rPr>
              <a:t>bông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hoa</a:t>
            </a:r>
            <a:r>
              <a:rPr lang="vi-VN" sz="2400" b="1" dirty="0">
                <a:solidFill>
                  <a:schemeClr val="bg1"/>
                </a:solidFill>
              </a:rPr>
              <a:t> nếu trả lời đúng người chơi sẽ nhận được một phần qùa. Sau thời gian </a:t>
            </a:r>
            <a:r>
              <a:rPr lang="en-US" sz="2400" b="1" dirty="0">
                <a:solidFill>
                  <a:schemeClr val="bg1"/>
                </a:solidFill>
              </a:rPr>
              <a:t>5</a:t>
            </a:r>
            <a:r>
              <a:rPr lang="vi-VN" sz="2400" b="1" dirty="0">
                <a:solidFill>
                  <a:schemeClr val="bg1"/>
                </a:solidFill>
              </a:rPr>
              <a:t> giây không trả lời được thì quyền trả lời sẽ thuộc về bạn khác. </a:t>
            </a:r>
          </a:p>
        </p:txBody>
      </p:sp>
      <p:sp>
        <p:nvSpPr>
          <p:cNvPr id="21511" name="WordArt 7"/>
          <p:cNvSpPr>
            <a:spLocks noChangeArrowheads="1" noChangeShapeType="1" noTextEdit="1"/>
          </p:cNvSpPr>
          <p:nvPr/>
        </p:nvSpPr>
        <p:spPr bwMode="auto">
          <a:xfrm>
            <a:off x="0" y="5241396"/>
            <a:ext cx="9448800" cy="57943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5095" tIns="47547" rIns="95095" bIns="47547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pt-BR" sz="3700" kern="10">
                <a:solidFill>
                  <a:srgbClr val="FFFF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.VnTifani HeavyH"/>
              </a:rPr>
              <a:t>Chóc c¸c b¹n may m¾n!</a:t>
            </a:r>
            <a:endParaRPr lang="en-US" sz="3700" kern="10">
              <a:solidFill>
                <a:srgbClr val="FFFF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.VnTifani HeavyH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0" y="-35717"/>
            <a:ext cx="9448800" cy="734217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TRÒ CHƠI: HÁI HOA</a:t>
            </a:r>
          </a:p>
        </p:txBody>
      </p:sp>
    </p:spTree>
    <p:extLst>
      <p:ext uri="{BB962C8B-B14F-4D97-AF65-F5344CB8AC3E}">
        <p14:creationId xmlns:p14="http://schemas.microsoft.com/office/powerpoint/2010/main" xmlns="" val="4521061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Cloud Callout 43"/>
          <p:cNvSpPr>
            <a:spLocks noChangeArrowheads="1"/>
          </p:cNvSpPr>
          <p:nvPr/>
        </p:nvSpPr>
        <p:spPr bwMode="auto">
          <a:xfrm>
            <a:off x="1219200" y="0"/>
            <a:ext cx="7162800" cy="4254500"/>
          </a:xfrm>
          <a:prstGeom prst="cloudCallout">
            <a:avLst>
              <a:gd name="adj1" fmla="val -20833"/>
              <a:gd name="adj2" fmla="val 62500"/>
            </a:avLst>
          </a:prstGeom>
          <a:gradFill rotWithShape="0"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/>
          </a:gra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71323" tIns="35662" rIns="71323" bIns="35662"/>
          <a:lstStyle/>
          <a:p>
            <a:endParaRPr lang="en-US">
              <a:latin typeface="Comic Sans MS" pitchFamily="66" charset="0"/>
            </a:endParaRPr>
          </a:p>
        </p:txBody>
      </p:sp>
      <p:sp>
        <p:nvSpPr>
          <p:cNvPr id="22531" name="Freeform 41"/>
          <p:cNvSpPr>
            <a:spLocks noChangeArrowheads="1"/>
          </p:cNvSpPr>
          <p:nvPr/>
        </p:nvSpPr>
        <p:spPr bwMode="auto">
          <a:xfrm>
            <a:off x="2209800" y="762000"/>
            <a:ext cx="2865438" cy="4730750"/>
          </a:xfrm>
          <a:custGeom>
            <a:avLst/>
            <a:gdLst>
              <a:gd name="T0" fmla="*/ 9998 w 3246155"/>
              <a:gd name="T1" fmla="*/ 9173235 h 5448300"/>
              <a:gd name="T2" fmla="*/ 13658 w 3246155"/>
              <a:gd name="T3" fmla="*/ 6176049 h 5448300"/>
              <a:gd name="T4" fmla="*/ 6838 w 3246155"/>
              <a:gd name="T5" fmla="*/ 9082414 h 5448300"/>
              <a:gd name="T6" fmla="*/ 8834 w 3246155"/>
              <a:gd name="T7" fmla="*/ 10353944 h 5448300"/>
              <a:gd name="T8" fmla="*/ 9667 w 3246155"/>
              <a:gd name="T9" fmla="*/ 13986888 h 5448300"/>
              <a:gd name="T10" fmla="*/ 3677 w 3246155"/>
              <a:gd name="T11" fmla="*/ 12806184 h 5448300"/>
              <a:gd name="T12" fmla="*/ 3011 w 3246155"/>
              <a:gd name="T13" fmla="*/ 13441967 h 5448300"/>
              <a:gd name="T14" fmla="*/ 9333 w 3246155"/>
              <a:gd name="T15" fmla="*/ 15167590 h 5448300"/>
              <a:gd name="T16" fmla="*/ 7835 w 3246155"/>
              <a:gd name="T17" fmla="*/ 17983136 h 5448300"/>
              <a:gd name="T18" fmla="*/ 4175 w 3246155"/>
              <a:gd name="T19" fmla="*/ 23886708 h 5448300"/>
              <a:gd name="T20" fmla="*/ 2346 w 3246155"/>
              <a:gd name="T21" fmla="*/ 25521449 h 5448300"/>
              <a:gd name="T22" fmla="*/ 23641 w 3246155"/>
              <a:gd name="T23" fmla="*/ 25975641 h 5448300"/>
              <a:gd name="T24" fmla="*/ 21145 w 3246155"/>
              <a:gd name="T25" fmla="*/ 23160096 h 5448300"/>
              <a:gd name="T26" fmla="*/ 22311 w 3246155"/>
              <a:gd name="T27" fmla="*/ 23160096 h 5448300"/>
              <a:gd name="T28" fmla="*/ 21811 w 3246155"/>
              <a:gd name="T29" fmla="*/ 19799597 h 5448300"/>
              <a:gd name="T30" fmla="*/ 20480 w 3246155"/>
              <a:gd name="T31" fmla="*/ 19708768 h 5448300"/>
              <a:gd name="T32" fmla="*/ 20147 w 3246155"/>
              <a:gd name="T33" fmla="*/ 16893248 h 5448300"/>
              <a:gd name="T34" fmla="*/ 28299 w 3246155"/>
              <a:gd name="T35" fmla="*/ 14985949 h 5448300"/>
              <a:gd name="T36" fmla="*/ 28133 w 3246155"/>
              <a:gd name="T37" fmla="*/ 14985949 h 5448300"/>
              <a:gd name="T38" fmla="*/ 28299 w 3246155"/>
              <a:gd name="T39" fmla="*/ 13714417 h 5448300"/>
              <a:gd name="T40" fmla="*/ 17819 w 3246155"/>
              <a:gd name="T41" fmla="*/ 14441017 h 5448300"/>
              <a:gd name="T42" fmla="*/ 18150 w 3246155"/>
              <a:gd name="T43" fmla="*/ 11625482 h 5448300"/>
              <a:gd name="T44" fmla="*/ 21478 w 3246155"/>
              <a:gd name="T45" fmla="*/ 11807124 h 5448300"/>
              <a:gd name="T46" fmla="*/ 23309 w 3246155"/>
              <a:gd name="T47" fmla="*/ 11171378 h 5448300"/>
              <a:gd name="T48" fmla="*/ 20646 w 3246155"/>
              <a:gd name="T49" fmla="*/ 10717233 h 5448300"/>
              <a:gd name="T50" fmla="*/ 20812 w 3246155"/>
              <a:gd name="T51" fmla="*/ 10444753 h 5448300"/>
              <a:gd name="T52" fmla="*/ 21145 w 3246155"/>
              <a:gd name="T53" fmla="*/ 10444753 h 5448300"/>
              <a:gd name="T54" fmla="*/ 25638 w 3246155"/>
              <a:gd name="T55" fmla="*/ 8991600 h 5448300"/>
              <a:gd name="T56" fmla="*/ 24972 w 3246155"/>
              <a:gd name="T57" fmla="*/ 8083336 h 5448300"/>
              <a:gd name="T58" fmla="*/ 17153 w 3246155"/>
              <a:gd name="T59" fmla="*/ 8900734 h 5448300"/>
              <a:gd name="T60" fmla="*/ 19815 w 3246155"/>
              <a:gd name="T61" fmla="*/ 6266870 h 5448300"/>
              <a:gd name="T62" fmla="*/ 20313 w 3246155"/>
              <a:gd name="T63" fmla="*/ 5721926 h 5448300"/>
              <a:gd name="T64" fmla="*/ 18318 w 3246155"/>
              <a:gd name="T65" fmla="*/ 999065 h 5448300"/>
              <a:gd name="T66" fmla="*/ 15489 w 3246155"/>
              <a:gd name="T67" fmla="*/ 0 h 5448300"/>
              <a:gd name="T68" fmla="*/ 16652 w 3246155"/>
              <a:gd name="T69" fmla="*/ 3088029 h 5448300"/>
              <a:gd name="T70" fmla="*/ 17485 w 3246155"/>
              <a:gd name="T71" fmla="*/ 4904511 h 5448300"/>
              <a:gd name="T72" fmla="*/ 16652 w 3246155"/>
              <a:gd name="T73" fmla="*/ 6630177 h 5448300"/>
              <a:gd name="T74" fmla="*/ 14823 w 3246155"/>
              <a:gd name="T75" fmla="*/ 3814633 h 5448300"/>
              <a:gd name="T76" fmla="*/ 12161 w 3246155"/>
              <a:gd name="T77" fmla="*/ 4722870 h 5448300"/>
              <a:gd name="T78" fmla="*/ 13160 w 3246155"/>
              <a:gd name="T79" fmla="*/ 6085229 h 5448300"/>
              <a:gd name="T80" fmla="*/ 14823 w 3246155"/>
              <a:gd name="T81" fmla="*/ 6176049 h 5448300"/>
              <a:gd name="T82" fmla="*/ 9998 w 3246155"/>
              <a:gd name="T83" fmla="*/ 9173235 h 5448300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w 3246155"/>
              <a:gd name="T127" fmla="*/ 0 h 5448300"/>
              <a:gd name="T128" fmla="*/ 3246155 w 3246155"/>
              <a:gd name="T129" fmla="*/ 5448300 h 5448300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T126" t="T127" r="T128" b="T129"/>
            <a:pathLst>
              <a:path w="3246155" h="5448300">
                <a:moveTo>
                  <a:pt x="1144837" y="1924050"/>
                </a:moveTo>
                <a:cubicBezTo>
                  <a:pt x="1609507" y="1285129"/>
                  <a:pt x="1861145" y="1295400"/>
                  <a:pt x="1563937" y="1295400"/>
                </a:cubicBezTo>
                <a:cubicBezTo>
                  <a:pt x="825465" y="1917271"/>
                  <a:pt x="1155498" y="1905000"/>
                  <a:pt x="782887" y="1905000"/>
                </a:cubicBezTo>
                <a:lnTo>
                  <a:pt x="1011487" y="2171700"/>
                </a:lnTo>
                <a:lnTo>
                  <a:pt x="1106737" y="2933700"/>
                </a:lnTo>
                <a:lnTo>
                  <a:pt x="420937" y="2686050"/>
                </a:lnTo>
                <a:lnTo>
                  <a:pt x="344737" y="2819400"/>
                </a:lnTo>
                <a:lnTo>
                  <a:pt x="1068637" y="3181350"/>
                </a:lnTo>
                <a:lnTo>
                  <a:pt x="897187" y="3771900"/>
                </a:lnTo>
                <a:cubicBezTo>
                  <a:pt x="435588" y="5022064"/>
                  <a:pt x="0" y="5010150"/>
                  <a:pt x="478087" y="5010150"/>
                </a:cubicBezTo>
                <a:lnTo>
                  <a:pt x="268537" y="5353050"/>
                </a:lnTo>
                <a:lnTo>
                  <a:pt x="2706937" y="5448300"/>
                </a:lnTo>
                <a:lnTo>
                  <a:pt x="2421187" y="4857750"/>
                </a:lnTo>
                <a:lnTo>
                  <a:pt x="2554537" y="4857750"/>
                </a:lnTo>
                <a:lnTo>
                  <a:pt x="2497387" y="4152900"/>
                </a:lnTo>
                <a:lnTo>
                  <a:pt x="2344987" y="4133850"/>
                </a:lnTo>
                <a:cubicBezTo>
                  <a:pt x="2287225" y="3536980"/>
                  <a:pt x="2090067" y="3543300"/>
                  <a:pt x="2306887" y="3543300"/>
                </a:cubicBezTo>
                <a:lnTo>
                  <a:pt x="3240337" y="3143250"/>
                </a:lnTo>
                <a:cubicBezTo>
                  <a:pt x="3246155" y="3140705"/>
                  <a:pt x="3227637" y="3143250"/>
                  <a:pt x="3221287" y="3143250"/>
                </a:cubicBezTo>
                <a:lnTo>
                  <a:pt x="3240337" y="2876550"/>
                </a:lnTo>
                <a:lnTo>
                  <a:pt x="2040187" y="3028950"/>
                </a:lnTo>
                <a:cubicBezTo>
                  <a:pt x="2053308" y="2832128"/>
                  <a:pt x="1929062" y="2584450"/>
                  <a:pt x="2078287" y="2438400"/>
                </a:cubicBezTo>
                <a:cubicBezTo>
                  <a:pt x="2395508" y="2480696"/>
                  <a:pt x="2267944" y="2476500"/>
                  <a:pt x="2459287" y="2476500"/>
                </a:cubicBezTo>
                <a:lnTo>
                  <a:pt x="2668837" y="2343150"/>
                </a:lnTo>
                <a:cubicBezTo>
                  <a:pt x="2567237" y="2311400"/>
                  <a:pt x="2457959" y="2297992"/>
                  <a:pt x="2364037" y="2247900"/>
                </a:cubicBezTo>
                <a:cubicBezTo>
                  <a:pt x="2346319" y="2238450"/>
                  <a:pt x="2368888" y="2204949"/>
                  <a:pt x="2383087" y="2190750"/>
                </a:cubicBezTo>
                <a:cubicBezTo>
                  <a:pt x="2392067" y="2181770"/>
                  <a:pt x="2370387" y="2257425"/>
                  <a:pt x="2421187" y="2190750"/>
                </a:cubicBezTo>
                <a:lnTo>
                  <a:pt x="2935537" y="1885950"/>
                </a:lnTo>
                <a:lnTo>
                  <a:pt x="2859337" y="1695450"/>
                </a:lnTo>
                <a:lnTo>
                  <a:pt x="1963987" y="1866900"/>
                </a:lnTo>
                <a:cubicBezTo>
                  <a:pt x="2065587" y="1682750"/>
                  <a:pt x="2170382" y="1500327"/>
                  <a:pt x="2268787" y="1314450"/>
                </a:cubicBezTo>
                <a:cubicBezTo>
                  <a:pt x="2338709" y="1182375"/>
                  <a:pt x="2275226" y="1250861"/>
                  <a:pt x="2325937" y="1200150"/>
                </a:cubicBezTo>
                <a:cubicBezTo>
                  <a:pt x="2248321" y="870280"/>
                  <a:pt x="2097337" y="548428"/>
                  <a:pt x="2097337" y="209550"/>
                </a:cubicBezTo>
                <a:lnTo>
                  <a:pt x="1773487" y="0"/>
                </a:lnTo>
                <a:cubicBezTo>
                  <a:pt x="1908155" y="634862"/>
                  <a:pt x="1906837" y="414437"/>
                  <a:pt x="1906837" y="647700"/>
                </a:cubicBezTo>
                <a:lnTo>
                  <a:pt x="2002087" y="1028700"/>
                </a:lnTo>
                <a:lnTo>
                  <a:pt x="1906837" y="1390650"/>
                </a:lnTo>
                <a:lnTo>
                  <a:pt x="1697287" y="800100"/>
                </a:lnTo>
                <a:cubicBezTo>
                  <a:pt x="1386952" y="974663"/>
                  <a:pt x="1392487" y="854979"/>
                  <a:pt x="1392487" y="990600"/>
                </a:cubicBezTo>
                <a:lnTo>
                  <a:pt x="1506787" y="1276350"/>
                </a:lnTo>
                <a:lnTo>
                  <a:pt x="1697287" y="1295400"/>
                </a:lnTo>
                <a:lnTo>
                  <a:pt x="1144837" y="1924050"/>
                </a:lnTo>
                <a:close/>
              </a:path>
            </a:pathLst>
          </a:custGeom>
          <a:blipFill dpi="0" rotWithShape="1">
            <a:blip r:embed="rId3" cstate="print"/>
            <a:srcRect/>
            <a:tile tx="0" ty="0" sx="100000" sy="100000" flip="none" algn="tl"/>
          </a:blip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71323" tIns="35662" rIns="71323" bIns="35662"/>
          <a:lstStyle/>
          <a:p>
            <a:endParaRPr lang="en-US"/>
          </a:p>
        </p:txBody>
      </p:sp>
      <p:grpSp>
        <p:nvGrpSpPr>
          <p:cNvPr id="22532" name="Group 28"/>
          <p:cNvGrpSpPr>
            <a:grpSpLocks/>
          </p:cNvGrpSpPr>
          <p:nvPr/>
        </p:nvGrpSpPr>
        <p:grpSpPr bwMode="auto">
          <a:xfrm>
            <a:off x="1656190" y="2400101"/>
            <a:ext cx="1908401" cy="1930798"/>
            <a:chOff x="432" y="288"/>
            <a:chExt cx="1584" cy="1488"/>
          </a:xfrm>
        </p:grpSpPr>
        <p:sp>
          <p:nvSpPr>
            <p:cNvPr id="22611" name="Oval 29"/>
            <p:cNvSpPr>
              <a:spLocks noChangeArrowheads="1"/>
            </p:cNvSpPr>
            <p:nvPr/>
          </p:nvSpPr>
          <p:spPr bwMode="auto">
            <a:xfrm>
              <a:off x="1488" y="720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612" name="Oval 30"/>
            <p:cNvSpPr>
              <a:spLocks noChangeArrowheads="1"/>
            </p:cNvSpPr>
            <p:nvPr/>
          </p:nvSpPr>
          <p:spPr bwMode="auto">
            <a:xfrm>
              <a:off x="1248" y="1200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613" name="Oval 31"/>
            <p:cNvSpPr>
              <a:spLocks noChangeArrowheads="1"/>
            </p:cNvSpPr>
            <p:nvPr/>
          </p:nvSpPr>
          <p:spPr bwMode="auto">
            <a:xfrm>
              <a:off x="720" y="1248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614" name="Oval 32"/>
            <p:cNvSpPr>
              <a:spLocks noChangeArrowheads="1"/>
            </p:cNvSpPr>
            <p:nvPr/>
          </p:nvSpPr>
          <p:spPr bwMode="auto">
            <a:xfrm>
              <a:off x="1200" y="288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615" name="Oval 33"/>
            <p:cNvSpPr>
              <a:spLocks noChangeArrowheads="1"/>
            </p:cNvSpPr>
            <p:nvPr/>
          </p:nvSpPr>
          <p:spPr bwMode="auto">
            <a:xfrm>
              <a:off x="672" y="336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616" name="Oval 34"/>
            <p:cNvSpPr>
              <a:spLocks noChangeArrowheads="1"/>
            </p:cNvSpPr>
            <p:nvPr/>
          </p:nvSpPr>
          <p:spPr bwMode="auto">
            <a:xfrm>
              <a:off x="960" y="768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617" name="Oval 35"/>
            <p:cNvSpPr>
              <a:spLocks noChangeArrowheads="1"/>
            </p:cNvSpPr>
            <p:nvPr/>
          </p:nvSpPr>
          <p:spPr bwMode="auto">
            <a:xfrm>
              <a:off x="432" y="816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pic>
          <p:nvPicPr>
            <p:cNvPr id="22618" name="Oval 36">
              <a:hlinkClick r:id="rId4" action="ppaction://hlinksldjump" highlightClick="1"/>
            </p:cNvPr>
            <p:cNvPicPr>
              <a:picLocks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3" y="662"/>
              <a:ext cx="787" cy="739"/>
            </a:xfrm>
            <a:prstGeom prst="rect">
              <a:avLst/>
            </a:prstGeom>
            <a:solidFill>
              <a:srgbClr val="FF00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2533" name="Group 46"/>
          <p:cNvGrpSpPr>
            <a:grpSpLocks/>
          </p:cNvGrpSpPr>
          <p:nvPr/>
        </p:nvGrpSpPr>
        <p:grpSpPr bwMode="auto">
          <a:xfrm>
            <a:off x="4877326" y="923128"/>
            <a:ext cx="1635773" cy="1608998"/>
            <a:chOff x="432" y="288"/>
            <a:chExt cx="1584" cy="1488"/>
          </a:xfrm>
        </p:grpSpPr>
        <p:sp>
          <p:nvSpPr>
            <p:cNvPr id="22603" name="Oval 47"/>
            <p:cNvSpPr>
              <a:spLocks noChangeArrowheads="1"/>
            </p:cNvSpPr>
            <p:nvPr/>
          </p:nvSpPr>
          <p:spPr bwMode="auto">
            <a:xfrm>
              <a:off x="1488" y="720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604" name="Oval 48"/>
            <p:cNvSpPr>
              <a:spLocks noChangeArrowheads="1"/>
            </p:cNvSpPr>
            <p:nvPr/>
          </p:nvSpPr>
          <p:spPr bwMode="auto">
            <a:xfrm>
              <a:off x="1248" y="1200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605" name="Oval 49"/>
            <p:cNvSpPr>
              <a:spLocks noChangeArrowheads="1"/>
            </p:cNvSpPr>
            <p:nvPr/>
          </p:nvSpPr>
          <p:spPr bwMode="auto">
            <a:xfrm>
              <a:off x="720" y="1248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606" name="Oval 50"/>
            <p:cNvSpPr>
              <a:spLocks noChangeArrowheads="1"/>
            </p:cNvSpPr>
            <p:nvPr/>
          </p:nvSpPr>
          <p:spPr bwMode="auto">
            <a:xfrm>
              <a:off x="1200" y="288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607" name="Oval 51"/>
            <p:cNvSpPr>
              <a:spLocks noChangeArrowheads="1"/>
            </p:cNvSpPr>
            <p:nvPr/>
          </p:nvSpPr>
          <p:spPr bwMode="auto">
            <a:xfrm>
              <a:off x="672" y="336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608" name="Oval 52"/>
            <p:cNvSpPr>
              <a:spLocks noChangeArrowheads="1"/>
            </p:cNvSpPr>
            <p:nvPr/>
          </p:nvSpPr>
          <p:spPr bwMode="auto">
            <a:xfrm>
              <a:off x="960" y="768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609" name="Oval 53"/>
            <p:cNvSpPr>
              <a:spLocks noChangeArrowheads="1"/>
            </p:cNvSpPr>
            <p:nvPr/>
          </p:nvSpPr>
          <p:spPr bwMode="auto">
            <a:xfrm>
              <a:off x="432" y="816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pic>
          <p:nvPicPr>
            <p:cNvPr id="22610" name="Oval 54">
              <a:hlinkClick r:id="rId6" action="ppaction://hlinksldjump" highlightClick="1"/>
            </p:cNvPr>
            <p:cNvPicPr>
              <a:picLocks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1" y="660"/>
              <a:ext cx="792" cy="744"/>
            </a:xfrm>
            <a:prstGeom prst="rect">
              <a:avLst/>
            </a:prstGeom>
            <a:solidFill>
              <a:srgbClr val="FF00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2534" name="Group 18"/>
          <p:cNvGrpSpPr>
            <a:grpSpLocks/>
          </p:cNvGrpSpPr>
          <p:nvPr/>
        </p:nvGrpSpPr>
        <p:grpSpPr bwMode="auto">
          <a:xfrm>
            <a:off x="2272613" y="232626"/>
            <a:ext cx="1840245" cy="2011248"/>
            <a:chOff x="432" y="288"/>
            <a:chExt cx="1584" cy="1488"/>
          </a:xfrm>
        </p:grpSpPr>
        <p:sp>
          <p:nvSpPr>
            <p:cNvPr id="22595" name="Oval 8"/>
            <p:cNvSpPr>
              <a:spLocks noChangeArrowheads="1"/>
            </p:cNvSpPr>
            <p:nvPr/>
          </p:nvSpPr>
          <p:spPr bwMode="auto">
            <a:xfrm>
              <a:off x="1488" y="720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96" name="Oval 9"/>
            <p:cNvSpPr>
              <a:spLocks noChangeArrowheads="1"/>
            </p:cNvSpPr>
            <p:nvPr/>
          </p:nvSpPr>
          <p:spPr bwMode="auto">
            <a:xfrm>
              <a:off x="1248" y="1200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97" name="Oval 10"/>
            <p:cNvSpPr>
              <a:spLocks noChangeArrowheads="1"/>
            </p:cNvSpPr>
            <p:nvPr/>
          </p:nvSpPr>
          <p:spPr bwMode="auto">
            <a:xfrm>
              <a:off x="720" y="1248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98" name="Oval 11"/>
            <p:cNvSpPr>
              <a:spLocks noChangeArrowheads="1"/>
            </p:cNvSpPr>
            <p:nvPr/>
          </p:nvSpPr>
          <p:spPr bwMode="auto">
            <a:xfrm>
              <a:off x="1200" y="288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99" name="Oval 12"/>
            <p:cNvSpPr>
              <a:spLocks noChangeArrowheads="1"/>
            </p:cNvSpPr>
            <p:nvPr/>
          </p:nvSpPr>
          <p:spPr bwMode="auto">
            <a:xfrm>
              <a:off x="672" y="336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600" name="Oval 13"/>
            <p:cNvSpPr>
              <a:spLocks noChangeArrowheads="1"/>
            </p:cNvSpPr>
            <p:nvPr/>
          </p:nvSpPr>
          <p:spPr bwMode="auto">
            <a:xfrm>
              <a:off x="960" y="768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601" name="Oval 14"/>
            <p:cNvSpPr>
              <a:spLocks noChangeArrowheads="1"/>
            </p:cNvSpPr>
            <p:nvPr/>
          </p:nvSpPr>
          <p:spPr bwMode="auto">
            <a:xfrm>
              <a:off x="432" y="816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pic>
          <p:nvPicPr>
            <p:cNvPr id="22602" name="Oval 17">
              <a:hlinkClick r:id="" action="ppaction://hlinkshowjump?jump=nextslide" highlightClick="1"/>
              <a:hlinkHover r:id="" action="ppaction://noaction" highlightClick="1"/>
            </p:cNvPr>
            <p:cNvPicPr>
              <a:picLocks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3" y="662"/>
              <a:ext cx="788" cy="738"/>
            </a:xfrm>
            <a:prstGeom prst="rect">
              <a:avLst/>
            </a:prstGeom>
            <a:solidFill>
              <a:srgbClr val="FF00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0" name="Freeform 49"/>
          <p:cNvSpPr/>
          <p:nvPr/>
        </p:nvSpPr>
        <p:spPr bwMode="auto">
          <a:xfrm>
            <a:off x="457200" y="5016500"/>
            <a:ext cx="6838950" cy="698500"/>
          </a:xfrm>
          <a:custGeom>
            <a:avLst/>
            <a:gdLst>
              <a:gd name="connsiteX0" fmla="*/ 19050 w 6838950"/>
              <a:gd name="connsiteY0" fmla="*/ 1089023 h 1222373"/>
              <a:gd name="connsiteX1" fmla="*/ 19050 w 6838950"/>
              <a:gd name="connsiteY1" fmla="*/ 1089023 h 1222373"/>
              <a:gd name="connsiteX2" fmla="*/ 495300 w 6838950"/>
              <a:gd name="connsiteY2" fmla="*/ 307973 h 1222373"/>
              <a:gd name="connsiteX3" fmla="*/ 1181100 w 6838950"/>
              <a:gd name="connsiteY3" fmla="*/ 155573 h 1222373"/>
              <a:gd name="connsiteX4" fmla="*/ 1733550 w 6838950"/>
              <a:gd name="connsiteY4" fmla="*/ 3173 h 1222373"/>
              <a:gd name="connsiteX5" fmla="*/ 3714750 w 6838950"/>
              <a:gd name="connsiteY5" fmla="*/ 155573 h 1222373"/>
              <a:gd name="connsiteX6" fmla="*/ 4953000 w 6838950"/>
              <a:gd name="connsiteY6" fmla="*/ 727073 h 1222373"/>
              <a:gd name="connsiteX7" fmla="*/ 4933950 w 6838950"/>
              <a:gd name="connsiteY7" fmla="*/ 727073 h 1222373"/>
              <a:gd name="connsiteX8" fmla="*/ 5962650 w 6838950"/>
              <a:gd name="connsiteY8" fmla="*/ 879473 h 1222373"/>
              <a:gd name="connsiteX9" fmla="*/ 6838950 w 6838950"/>
              <a:gd name="connsiteY9" fmla="*/ 936623 h 1222373"/>
              <a:gd name="connsiteX10" fmla="*/ 6800850 w 6838950"/>
              <a:gd name="connsiteY10" fmla="*/ 1222373 h 1222373"/>
              <a:gd name="connsiteX11" fmla="*/ 0 w 6838950"/>
              <a:gd name="connsiteY11" fmla="*/ 1165223 h 12223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838950" h="1222373">
                <a:moveTo>
                  <a:pt x="19050" y="1089023"/>
                </a:moveTo>
                <a:lnTo>
                  <a:pt x="19050" y="1089023"/>
                </a:lnTo>
                <a:lnTo>
                  <a:pt x="495300" y="307973"/>
                </a:lnTo>
                <a:cubicBezTo>
                  <a:pt x="1193627" y="191585"/>
                  <a:pt x="1181100" y="425426"/>
                  <a:pt x="1181100" y="155573"/>
                </a:cubicBezTo>
                <a:cubicBezTo>
                  <a:pt x="1783947" y="0"/>
                  <a:pt x="1974949" y="3173"/>
                  <a:pt x="1733550" y="3173"/>
                </a:cubicBezTo>
                <a:cubicBezTo>
                  <a:pt x="3709833" y="195045"/>
                  <a:pt x="3401825" y="781424"/>
                  <a:pt x="3714750" y="155573"/>
                </a:cubicBezTo>
                <a:lnTo>
                  <a:pt x="4953000" y="727073"/>
                </a:lnTo>
                <a:cubicBezTo>
                  <a:pt x="4958750" y="729768"/>
                  <a:pt x="4940300" y="727073"/>
                  <a:pt x="4933950" y="727073"/>
                </a:cubicBezTo>
                <a:cubicBezTo>
                  <a:pt x="5942187" y="920965"/>
                  <a:pt x="5686785" y="1155338"/>
                  <a:pt x="5962650" y="879473"/>
                </a:cubicBezTo>
                <a:lnTo>
                  <a:pt x="6838950" y="936623"/>
                </a:lnTo>
                <a:lnTo>
                  <a:pt x="6800850" y="1222373"/>
                </a:lnTo>
                <a:lnTo>
                  <a:pt x="0" y="1165223"/>
                </a:lnTo>
              </a:path>
            </a:pathLst>
          </a:custGeom>
          <a:blipFill>
            <a:blip r:embed="rId9" cstate="print"/>
            <a:tile tx="0" ty="0" sx="100000" sy="100000" flip="none" algn="tl"/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5400000" algn="ctr" rotWithShape="0">
              <a:srgbClr val="996600"/>
            </a:outerShdw>
          </a:effectLst>
        </p:spPr>
        <p:txBody>
          <a:bodyPr lIns="71323" tIns="35662" rIns="71323" bIns="35662"/>
          <a:lstStyle/>
          <a:p>
            <a:pPr>
              <a:defRPr/>
            </a:pPr>
            <a:endParaRPr lang="en-US">
              <a:latin typeface="Comic Sans MS" pitchFamily="66" charset="0"/>
            </a:endParaRPr>
          </a:p>
        </p:txBody>
      </p:sp>
      <p:sp>
        <p:nvSpPr>
          <p:cNvPr id="22536" name="Oval 51"/>
          <p:cNvSpPr>
            <a:spLocks noChangeArrowheads="1"/>
          </p:cNvSpPr>
          <p:nvPr/>
        </p:nvSpPr>
        <p:spPr bwMode="auto">
          <a:xfrm>
            <a:off x="6553200" y="698500"/>
            <a:ext cx="381000" cy="254000"/>
          </a:xfrm>
          <a:prstGeom prst="ellipse">
            <a:avLst/>
          </a:prstGeom>
          <a:solidFill>
            <a:srgbClr val="C0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71323" tIns="35662" rIns="71323" bIns="35662"/>
          <a:lstStyle/>
          <a:p>
            <a:endParaRPr lang="en-US">
              <a:latin typeface="Comic Sans MS" pitchFamily="66" charset="0"/>
            </a:endParaRPr>
          </a:p>
        </p:txBody>
      </p:sp>
      <p:grpSp>
        <p:nvGrpSpPr>
          <p:cNvPr id="22537" name="Oval 52"/>
          <p:cNvGrpSpPr>
            <a:grpSpLocks/>
          </p:cNvGrpSpPr>
          <p:nvPr/>
        </p:nvGrpSpPr>
        <p:grpSpPr bwMode="auto">
          <a:xfrm>
            <a:off x="6997701" y="1579562"/>
            <a:ext cx="482600" cy="402167"/>
            <a:chOff x="4408" y="1194"/>
            <a:chExt cx="304" cy="304"/>
          </a:xfrm>
        </p:grpSpPr>
        <p:pic>
          <p:nvPicPr>
            <p:cNvPr id="22593" name="Oval 52"/>
            <p:cNvPicPr>
              <a:picLocks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08" y="1194"/>
              <a:ext cx="304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594" name="Text Box 37"/>
            <p:cNvSpPr txBox="1">
              <a:spLocks noChangeArrowheads="1"/>
            </p:cNvSpPr>
            <p:nvPr/>
          </p:nvSpPr>
          <p:spPr bwMode="auto">
            <a:xfrm>
              <a:off x="4458" y="1242"/>
              <a:ext cx="204" cy="2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endParaRPr lang="en-US">
                <a:latin typeface="Comic Sans MS" pitchFamily="66" charset="0"/>
              </a:endParaRPr>
            </a:p>
          </p:txBody>
        </p:sp>
      </p:grpSp>
      <p:sp>
        <p:nvSpPr>
          <p:cNvPr id="54" name="Oval 53"/>
          <p:cNvSpPr/>
          <p:nvPr/>
        </p:nvSpPr>
        <p:spPr bwMode="auto">
          <a:xfrm>
            <a:off x="5053080" y="261938"/>
            <a:ext cx="477100" cy="482700"/>
          </a:xfrm>
          <a:prstGeom prst="ellipse">
            <a:avLst/>
          </a:prstGeom>
          <a:solidFill>
            <a:srgbClr val="FF0066">
              <a:alpha val="36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woPt" dir="t"/>
          </a:scene3d>
          <a:sp3d>
            <a:bevelB w="165100" prst="coolSlant"/>
          </a:sp3d>
        </p:spPr>
        <p:txBody>
          <a:bodyPr lIns="71323" tIns="35662" rIns="71323" bIns="35662"/>
          <a:lstStyle/>
          <a:p>
            <a:pPr>
              <a:defRPr/>
            </a:pPr>
            <a:endParaRPr lang="en-US">
              <a:latin typeface="Comic Sans MS" pitchFamily="66" charset="0"/>
            </a:endParaRPr>
          </a:p>
        </p:txBody>
      </p:sp>
      <p:sp>
        <p:nvSpPr>
          <p:cNvPr id="22541" name="Oval 54"/>
          <p:cNvSpPr>
            <a:spLocks noChangeArrowheads="1"/>
          </p:cNvSpPr>
          <p:nvPr/>
        </p:nvSpPr>
        <p:spPr bwMode="auto">
          <a:xfrm>
            <a:off x="2028045" y="2044650"/>
            <a:ext cx="477100" cy="482700"/>
          </a:xfrm>
          <a:prstGeom prst="ellipse">
            <a:avLst/>
          </a:prstGeom>
          <a:solidFill>
            <a:srgbClr val="0000CC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71323" tIns="35662" rIns="71323" bIns="35662"/>
          <a:lstStyle/>
          <a:p>
            <a:endParaRPr lang="en-US">
              <a:latin typeface="Comic Sans MS" pitchFamily="66" charset="0"/>
            </a:endParaRPr>
          </a:p>
        </p:txBody>
      </p:sp>
      <p:grpSp>
        <p:nvGrpSpPr>
          <p:cNvPr id="22542" name="Group 37"/>
          <p:cNvGrpSpPr>
            <a:grpSpLocks/>
          </p:cNvGrpSpPr>
          <p:nvPr/>
        </p:nvGrpSpPr>
        <p:grpSpPr bwMode="auto">
          <a:xfrm>
            <a:off x="4489235" y="2662576"/>
            <a:ext cx="1772087" cy="1850348"/>
            <a:chOff x="432" y="288"/>
            <a:chExt cx="1584" cy="1488"/>
          </a:xfrm>
        </p:grpSpPr>
        <p:sp>
          <p:nvSpPr>
            <p:cNvPr id="22585" name="Oval 38"/>
            <p:cNvSpPr>
              <a:spLocks noChangeArrowheads="1"/>
            </p:cNvSpPr>
            <p:nvPr/>
          </p:nvSpPr>
          <p:spPr bwMode="auto">
            <a:xfrm>
              <a:off x="1488" y="720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86" name="Oval 39"/>
            <p:cNvSpPr>
              <a:spLocks noChangeArrowheads="1"/>
            </p:cNvSpPr>
            <p:nvPr/>
          </p:nvSpPr>
          <p:spPr bwMode="auto">
            <a:xfrm>
              <a:off x="1248" y="1200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87" name="Oval 40"/>
            <p:cNvSpPr>
              <a:spLocks noChangeArrowheads="1"/>
            </p:cNvSpPr>
            <p:nvPr/>
          </p:nvSpPr>
          <p:spPr bwMode="auto">
            <a:xfrm>
              <a:off x="720" y="1248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88" name="Oval 41"/>
            <p:cNvSpPr>
              <a:spLocks noChangeArrowheads="1"/>
            </p:cNvSpPr>
            <p:nvPr/>
          </p:nvSpPr>
          <p:spPr bwMode="auto">
            <a:xfrm>
              <a:off x="1200" y="288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89" name="Oval 42"/>
            <p:cNvSpPr>
              <a:spLocks noChangeArrowheads="1"/>
            </p:cNvSpPr>
            <p:nvPr/>
          </p:nvSpPr>
          <p:spPr bwMode="auto">
            <a:xfrm>
              <a:off x="672" y="336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90" name="Oval 43"/>
            <p:cNvSpPr>
              <a:spLocks noChangeArrowheads="1"/>
            </p:cNvSpPr>
            <p:nvPr/>
          </p:nvSpPr>
          <p:spPr bwMode="auto">
            <a:xfrm>
              <a:off x="960" y="768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91" name="Oval 44"/>
            <p:cNvSpPr>
              <a:spLocks noChangeArrowheads="1"/>
            </p:cNvSpPr>
            <p:nvPr/>
          </p:nvSpPr>
          <p:spPr bwMode="auto">
            <a:xfrm>
              <a:off x="432" y="816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pic>
          <p:nvPicPr>
            <p:cNvPr id="22592" name="Oval 45">
              <a:hlinkClick r:id="rId11" action="ppaction://hlinksldjump" highlightClick="1"/>
            </p:cNvPr>
            <p:cNvPicPr>
              <a:picLocks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2" y="663"/>
              <a:ext cx="790" cy="740"/>
            </a:xfrm>
            <a:prstGeom prst="rect">
              <a:avLst/>
            </a:prstGeom>
            <a:solidFill>
              <a:srgbClr val="FF00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2543" name="Oval 61"/>
          <p:cNvSpPr>
            <a:spLocks noChangeArrowheads="1"/>
          </p:cNvSpPr>
          <p:nvPr/>
        </p:nvSpPr>
        <p:spPr bwMode="auto">
          <a:xfrm>
            <a:off x="6400800" y="2603500"/>
            <a:ext cx="609600" cy="508000"/>
          </a:xfrm>
          <a:prstGeom prst="ellipse">
            <a:avLst/>
          </a:prstGeom>
          <a:solidFill>
            <a:schemeClr val="folHlink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71323" tIns="35662" rIns="71323" bIns="35662"/>
          <a:lstStyle/>
          <a:p>
            <a:endParaRPr lang="en-US">
              <a:latin typeface="Comic Sans MS" pitchFamily="66" charset="0"/>
            </a:endParaRPr>
          </a:p>
        </p:txBody>
      </p:sp>
      <p:grpSp>
        <p:nvGrpSpPr>
          <p:cNvPr id="7" name="Group 37"/>
          <p:cNvGrpSpPr>
            <a:grpSpLocks/>
          </p:cNvGrpSpPr>
          <p:nvPr/>
        </p:nvGrpSpPr>
        <p:grpSpPr bwMode="auto">
          <a:xfrm>
            <a:off x="4485302" y="2663820"/>
            <a:ext cx="1772087" cy="1850348"/>
            <a:chOff x="432" y="288"/>
            <a:chExt cx="1584" cy="1488"/>
          </a:xfrm>
        </p:grpSpPr>
        <p:sp>
          <p:nvSpPr>
            <p:cNvPr id="22577" name="Oval 38"/>
            <p:cNvSpPr>
              <a:spLocks noChangeArrowheads="1"/>
            </p:cNvSpPr>
            <p:nvPr/>
          </p:nvSpPr>
          <p:spPr bwMode="auto">
            <a:xfrm>
              <a:off x="1488" y="720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78" name="Oval 39"/>
            <p:cNvSpPr>
              <a:spLocks noChangeArrowheads="1"/>
            </p:cNvSpPr>
            <p:nvPr/>
          </p:nvSpPr>
          <p:spPr bwMode="auto">
            <a:xfrm>
              <a:off x="1248" y="1200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79" name="Oval 40"/>
            <p:cNvSpPr>
              <a:spLocks noChangeArrowheads="1"/>
            </p:cNvSpPr>
            <p:nvPr/>
          </p:nvSpPr>
          <p:spPr bwMode="auto">
            <a:xfrm>
              <a:off x="720" y="1248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80" name="Oval 41"/>
            <p:cNvSpPr>
              <a:spLocks noChangeArrowheads="1"/>
            </p:cNvSpPr>
            <p:nvPr/>
          </p:nvSpPr>
          <p:spPr bwMode="auto">
            <a:xfrm>
              <a:off x="1200" y="288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81" name="Oval 42"/>
            <p:cNvSpPr>
              <a:spLocks noChangeArrowheads="1"/>
            </p:cNvSpPr>
            <p:nvPr/>
          </p:nvSpPr>
          <p:spPr bwMode="auto">
            <a:xfrm>
              <a:off x="672" y="336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82" name="Oval 43"/>
            <p:cNvSpPr>
              <a:spLocks noChangeArrowheads="1"/>
            </p:cNvSpPr>
            <p:nvPr/>
          </p:nvSpPr>
          <p:spPr bwMode="auto">
            <a:xfrm>
              <a:off x="960" y="768"/>
              <a:ext cx="528" cy="52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83" name="Oval 44"/>
            <p:cNvSpPr>
              <a:spLocks noChangeArrowheads="1"/>
            </p:cNvSpPr>
            <p:nvPr/>
          </p:nvSpPr>
          <p:spPr bwMode="auto">
            <a:xfrm>
              <a:off x="432" y="816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pic>
          <p:nvPicPr>
            <p:cNvPr id="22584" name="Oval 45">
              <a:hlinkClick r:id="" action="ppaction://noaction" highlightClick="1"/>
            </p:cNvPr>
            <p:cNvPicPr>
              <a:picLocks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2" y="663"/>
              <a:ext cx="790" cy="7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8" name="Group 46"/>
          <p:cNvGrpSpPr>
            <a:grpSpLocks/>
          </p:cNvGrpSpPr>
          <p:nvPr/>
        </p:nvGrpSpPr>
        <p:grpSpPr bwMode="auto">
          <a:xfrm>
            <a:off x="4877326" y="908295"/>
            <a:ext cx="1635773" cy="1619055"/>
            <a:chOff x="414" y="279"/>
            <a:chExt cx="1584" cy="1497"/>
          </a:xfrm>
        </p:grpSpPr>
        <p:sp>
          <p:nvSpPr>
            <p:cNvPr id="22569" name="Oval 47"/>
            <p:cNvSpPr>
              <a:spLocks noChangeArrowheads="1"/>
            </p:cNvSpPr>
            <p:nvPr/>
          </p:nvSpPr>
          <p:spPr bwMode="auto">
            <a:xfrm>
              <a:off x="1488" y="720"/>
              <a:ext cx="510" cy="576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70" name="Oval 48"/>
            <p:cNvSpPr>
              <a:spLocks noChangeArrowheads="1"/>
            </p:cNvSpPr>
            <p:nvPr/>
          </p:nvSpPr>
          <p:spPr bwMode="auto">
            <a:xfrm>
              <a:off x="1200" y="1200"/>
              <a:ext cx="576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71" name="Oval 49"/>
            <p:cNvSpPr>
              <a:spLocks noChangeArrowheads="1"/>
            </p:cNvSpPr>
            <p:nvPr/>
          </p:nvSpPr>
          <p:spPr bwMode="auto">
            <a:xfrm>
              <a:off x="654" y="1200"/>
              <a:ext cx="594" cy="576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72" name="Oval 50"/>
            <p:cNvSpPr>
              <a:spLocks noChangeArrowheads="1"/>
            </p:cNvSpPr>
            <p:nvPr/>
          </p:nvSpPr>
          <p:spPr bwMode="auto">
            <a:xfrm>
              <a:off x="1158" y="279"/>
              <a:ext cx="576" cy="537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73" name="Oval 51"/>
            <p:cNvSpPr>
              <a:spLocks noChangeArrowheads="1"/>
            </p:cNvSpPr>
            <p:nvPr/>
          </p:nvSpPr>
          <p:spPr bwMode="auto">
            <a:xfrm>
              <a:off x="654" y="346"/>
              <a:ext cx="552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74" name="Oval 52"/>
            <p:cNvSpPr>
              <a:spLocks noChangeArrowheads="1"/>
            </p:cNvSpPr>
            <p:nvPr/>
          </p:nvSpPr>
          <p:spPr bwMode="auto">
            <a:xfrm>
              <a:off x="960" y="768"/>
              <a:ext cx="528" cy="52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75" name="Oval 53"/>
            <p:cNvSpPr>
              <a:spLocks noChangeArrowheads="1"/>
            </p:cNvSpPr>
            <p:nvPr/>
          </p:nvSpPr>
          <p:spPr bwMode="auto">
            <a:xfrm>
              <a:off x="414" y="807"/>
              <a:ext cx="546" cy="537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pic>
          <p:nvPicPr>
            <p:cNvPr id="22576" name="Oval 54">
              <a:hlinkClick r:id="" action="ppaction://noaction" highlightClick="1"/>
            </p:cNvPr>
            <p:cNvPicPr>
              <a:picLocks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1" y="620"/>
              <a:ext cx="792" cy="7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9" name="Group 18"/>
          <p:cNvGrpSpPr>
            <a:grpSpLocks/>
          </p:cNvGrpSpPr>
          <p:nvPr/>
        </p:nvGrpSpPr>
        <p:grpSpPr bwMode="auto">
          <a:xfrm>
            <a:off x="2276097" y="231274"/>
            <a:ext cx="1840245" cy="2011248"/>
            <a:chOff x="432" y="288"/>
            <a:chExt cx="1584" cy="1488"/>
          </a:xfrm>
        </p:grpSpPr>
        <p:sp>
          <p:nvSpPr>
            <p:cNvPr id="22561" name="Oval 8"/>
            <p:cNvSpPr>
              <a:spLocks noChangeArrowheads="1"/>
            </p:cNvSpPr>
            <p:nvPr/>
          </p:nvSpPr>
          <p:spPr bwMode="auto">
            <a:xfrm>
              <a:off x="1488" y="720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62" name="Oval 9"/>
            <p:cNvSpPr>
              <a:spLocks noChangeArrowheads="1"/>
            </p:cNvSpPr>
            <p:nvPr/>
          </p:nvSpPr>
          <p:spPr bwMode="auto">
            <a:xfrm>
              <a:off x="1248" y="1200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63" name="Oval 10"/>
            <p:cNvSpPr>
              <a:spLocks noChangeArrowheads="1"/>
            </p:cNvSpPr>
            <p:nvPr/>
          </p:nvSpPr>
          <p:spPr bwMode="auto">
            <a:xfrm>
              <a:off x="720" y="1248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64" name="Oval 11"/>
            <p:cNvSpPr>
              <a:spLocks noChangeArrowheads="1"/>
            </p:cNvSpPr>
            <p:nvPr/>
          </p:nvSpPr>
          <p:spPr bwMode="auto">
            <a:xfrm>
              <a:off x="1200" y="288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65" name="Oval 12"/>
            <p:cNvSpPr>
              <a:spLocks noChangeArrowheads="1"/>
            </p:cNvSpPr>
            <p:nvPr/>
          </p:nvSpPr>
          <p:spPr bwMode="auto">
            <a:xfrm>
              <a:off x="672" y="336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66" name="Oval 13"/>
            <p:cNvSpPr>
              <a:spLocks noChangeArrowheads="1"/>
            </p:cNvSpPr>
            <p:nvPr/>
          </p:nvSpPr>
          <p:spPr bwMode="auto">
            <a:xfrm>
              <a:off x="960" y="768"/>
              <a:ext cx="528" cy="52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67" name="Oval 14"/>
            <p:cNvSpPr>
              <a:spLocks noChangeArrowheads="1"/>
            </p:cNvSpPr>
            <p:nvPr/>
          </p:nvSpPr>
          <p:spPr bwMode="auto">
            <a:xfrm>
              <a:off x="432" y="816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pic>
          <p:nvPicPr>
            <p:cNvPr id="22568" name="Oval 17">
              <a:hlinkClick r:id="rId15" action="ppaction://hlinksldjump" highlightClick="1"/>
              <a:hlinkHover r:id="" action="ppaction://noaction" highlightClick="1"/>
            </p:cNvPr>
            <p:cNvPicPr>
              <a:picLocks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3" y="726"/>
              <a:ext cx="788" cy="6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0" name="Group 28"/>
          <p:cNvGrpSpPr>
            <a:grpSpLocks/>
          </p:cNvGrpSpPr>
          <p:nvPr/>
        </p:nvGrpSpPr>
        <p:grpSpPr bwMode="auto">
          <a:xfrm>
            <a:off x="1628603" y="2400101"/>
            <a:ext cx="1908401" cy="1930798"/>
            <a:chOff x="432" y="288"/>
            <a:chExt cx="1584" cy="1488"/>
          </a:xfrm>
        </p:grpSpPr>
        <p:sp>
          <p:nvSpPr>
            <p:cNvPr id="22553" name="Oval 29"/>
            <p:cNvSpPr>
              <a:spLocks noChangeArrowheads="1"/>
            </p:cNvSpPr>
            <p:nvPr/>
          </p:nvSpPr>
          <p:spPr bwMode="auto">
            <a:xfrm>
              <a:off x="1488" y="720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54" name="Oval 30"/>
            <p:cNvSpPr>
              <a:spLocks noChangeArrowheads="1"/>
            </p:cNvSpPr>
            <p:nvPr/>
          </p:nvSpPr>
          <p:spPr bwMode="auto">
            <a:xfrm>
              <a:off x="1248" y="1200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55" name="Oval 31"/>
            <p:cNvSpPr>
              <a:spLocks noChangeArrowheads="1"/>
            </p:cNvSpPr>
            <p:nvPr/>
          </p:nvSpPr>
          <p:spPr bwMode="auto">
            <a:xfrm>
              <a:off x="720" y="1248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56" name="Oval 32"/>
            <p:cNvSpPr>
              <a:spLocks noChangeArrowheads="1"/>
            </p:cNvSpPr>
            <p:nvPr/>
          </p:nvSpPr>
          <p:spPr bwMode="auto">
            <a:xfrm>
              <a:off x="1200" y="288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57" name="Oval 33"/>
            <p:cNvSpPr>
              <a:spLocks noChangeArrowheads="1"/>
            </p:cNvSpPr>
            <p:nvPr/>
          </p:nvSpPr>
          <p:spPr bwMode="auto">
            <a:xfrm>
              <a:off x="672" y="336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58" name="Oval 34"/>
            <p:cNvSpPr>
              <a:spLocks noChangeArrowheads="1"/>
            </p:cNvSpPr>
            <p:nvPr/>
          </p:nvSpPr>
          <p:spPr bwMode="auto">
            <a:xfrm>
              <a:off x="960" y="768"/>
              <a:ext cx="528" cy="52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59" name="Oval 35"/>
            <p:cNvSpPr>
              <a:spLocks noChangeArrowheads="1"/>
            </p:cNvSpPr>
            <p:nvPr/>
          </p:nvSpPr>
          <p:spPr bwMode="auto">
            <a:xfrm>
              <a:off x="432" y="816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pic>
          <p:nvPicPr>
            <p:cNvPr id="22560" name="Oval 36">
              <a:hlinkClick r:id="" action="ppaction://noaction" highlightClick="1"/>
            </p:cNvPr>
            <p:cNvPicPr>
              <a:picLocks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3" y="662"/>
              <a:ext cx="787" cy="7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2548" name="Picture 89" descr="Button-04-june">
            <a:hlinkClick r:id="rId18" action="ppaction://hlinksldjump"/>
          </p:cNvPr>
          <p:cNvPicPr>
            <a:picLocks noChangeAspect="1" noChangeArrowheads="1" noCrop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29600" y="5016500"/>
            <a:ext cx="914400" cy="6640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9" name="Picture 93" descr="Bird-03-june"/>
          <p:cNvPicPr>
            <a:picLocks noChangeAspect="1" noChangeArrowheads="1" noCrop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405689" y="0"/>
            <a:ext cx="1738312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50" name="Picture 95" descr="Bird-03-june"/>
          <p:cNvPicPr>
            <a:picLocks noChangeAspect="1" noChangeArrowheads="1" noCrop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-34925" y="156106"/>
            <a:ext cx="1255713" cy="505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51" name="Picture 96" descr="Bird-03-june"/>
          <p:cNvPicPr>
            <a:picLocks noChangeAspect="1" noChangeArrowheads="1" noCrop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422275" y="283104"/>
            <a:ext cx="1435100" cy="5767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52" name="Picture 102" descr="Bird-03-june"/>
          <p:cNvPicPr>
            <a:picLocks noChangeAspect="1" noChangeArrowheads="1" noCrop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955676" y="-97896"/>
            <a:ext cx="1793875" cy="719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9834154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 nodeType="clickPar">
                      <p:stCondLst>
                        <p:cond delay="0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 nodeType="clickPar">
                      <p:stCondLst>
                        <p:cond delay="0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14" descr="NGANG1">
            <a:hlinkClick r:id="rId11" action="ppaction://hlinkpres?slideindex=1&amp;slidetitle="/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50177" y="901569"/>
            <a:ext cx="64426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3555" name="Group 2"/>
          <p:cNvGrpSpPr>
            <a:grpSpLocks/>
          </p:cNvGrpSpPr>
          <p:nvPr/>
        </p:nvGrpSpPr>
        <p:grpSpPr bwMode="auto">
          <a:xfrm rot="5400000">
            <a:off x="7921361" y="523347"/>
            <a:ext cx="616479" cy="609600"/>
            <a:chOff x="2928" y="144"/>
            <a:chExt cx="1392" cy="288"/>
          </a:xfrm>
        </p:grpSpPr>
        <p:sp>
          <p:nvSpPr>
            <p:cNvPr id="137219" name="AutoShape 3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20" name="AutoShape 4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3556" name="Group 5"/>
          <p:cNvGrpSpPr>
            <a:grpSpLocks/>
          </p:cNvGrpSpPr>
          <p:nvPr/>
        </p:nvGrpSpPr>
        <p:grpSpPr bwMode="auto">
          <a:xfrm rot="5400000">
            <a:off x="1006211" y="626269"/>
            <a:ext cx="616479" cy="342900"/>
            <a:chOff x="2928" y="144"/>
            <a:chExt cx="1392" cy="288"/>
          </a:xfrm>
        </p:grpSpPr>
        <p:sp>
          <p:nvSpPr>
            <p:cNvPr id="137222" name="AutoShape 6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23" name="AutoShape 7"/>
            <p:cNvSpPr>
              <a:spLocks noChangeArrowheads="1"/>
            </p:cNvSpPr>
            <p:nvPr/>
          </p:nvSpPr>
          <p:spPr bwMode="auto">
            <a:xfrm>
              <a:off x="2928" y="391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3557" name="Group 8"/>
          <p:cNvGrpSpPr>
            <a:grpSpLocks/>
          </p:cNvGrpSpPr>
          <p:nvPr/>
        </p:nvGrpSpPr>
        <p:grpSpPr bwMode="auto">
          <a:xfrm rot="5400000">
            <a:off x="350574" y="583937"/>
            <a:ext cx="616479" cy="358775"/>
            <a:chOff x="2928" y="144"/>
            <a:chExt cx="1392" cy="288"/>
          </a:xfrm>
        </p:grpSpPr>
        <p:sp>
          <p:nvSpPr>
            <p:cNvPr id="137225" name="AutoShape 9"/>
            <p:cNvSpPr>
              <a:spLocks noChangeArrowheads="1"/>
            </p:cNvSpPr>
            <p:nvPr/>
          </p:nvSpPr>
          <p:spPr bwMode="auto">
            <a:xfrm>
              <a:off x="2928" y="143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26" name="AutoShape 10"/>
            <p:cNvSpPr>
              <a:spLocks noChangeArrowheads="1"/>
            </p:cNvSpPr>
            <p:nvPr/>
          </p:nvSpPr>
          <p:spPr bwMode="auto">
            <a:xfrm>
              <a:off x="2928" y="392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3558" name="Group 11"/>
          <p:cNvGrpSpPr>
            <a:grpSpLocks/>
          </p:cNvGrpSpPr>
          <p:nvPr/>
        </p:nvGrpSpPr>
        <p:grpSpPr bwMode="auto">
          <a:xfrm>
            <a:off x="1214439" y="164042"/>
            <a:ext cx="7700962" cy="1148292"/>
            <a:chOff x="766" y="149"/>
            <a:chExt cx="4851" cy="868"/>
          </a:xfrm>
        </p:grpSpPr>
        <p:pic>
          <p:nvPicPr>
            <p:cNvPr id="23590" name="Picture 12" descr="NGANG1">
              <a:hlinkClick r:id="rId11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44" y="149"/>
              <a:ext cx="2673" cy="2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591" name="Picture 13" descr="NGANG1">
              <a:hlinkClick r:id="rId11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091" y="480"/>
              <a:ext cx="170" cy="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592" name="Picture 14" descr="NGANG1">
              <a:hlinkClick r:id="rId11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90" y="706"/>
              <a:ext cx="487" cy="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37232" name="AutoShape 16"/>
          <p:cNvSpPr>
            <a:spLocks noChangeArrowheads="1"/>
          </p:cNvSpPr>
          <p:nvPr/>
        </p:nvSpPr>
        <p:spPr bwMode="auto">
          <a:xfrm>
            <a:off x="1905000" y="889000"/>
            <a:ext cx="7010400" cy="4699000"/>
          </a:xfrm>
          <a:prstGeom prst="roundRect">
            <a:avLst>
              <a:gd name="adj" fmla="val 3509"/>
            </a:avLst>
          </a:prstGeom>
          <a:solidFill>
            <a:schemeClr val="bg1"/>
          </a:solidFill>
          <a:ln w="57150" cmpd="thinThick">
            <a:solidFill>
              <a:srgbClr val="FFCC66"/>
            </a:solidFill>
            <a:round/>
            <a:headEnd/>
            <a:tailEnd/>
          </a:ln>
          <a:effectLst/>
        </p:spPr>
        <p:txBody>
          <a:bodyPr wrap="none" lIns="71323" tIns="35662" rIns="71323" bIns="35662" anchor="ctr"/>
          <a:lstStyle/>
          <a:p>
            <a:pPr>
              <a:defRPr/>
            </a:pPr>
            <a:endParaRPr lang="en-US" sz="2500"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3560" name="Rectangle 18"/>
          <p:cNvSpPr>
            <a:spLocks noChangeArrowheads="1"/>
          </p:cNvSpPr>
          <p:nvPr/>
        </p:nvSpPr>
        <p:spPr bwMode="auto">
          <a:xfrm>
            <a:off x="131763" y="904875"/>
            <a:ext cx="1592262" cy="4606396"/>
          </a:xfrm>
          <a:prstGeom prst="rect">
            <a:avLst/>
          </a:prstGeom>
          <a:gradFill rotWithShape="1">
            <a:gsLst>
              <a:gs pos="0">
                <a:srgbClr val="3399FF"/>
              </a:gs>
              <a:gs pos="100000">
                <a:schemeClr val="bg1"/>
              </a:gs>
            </a:gsLst>
            <a:lin ang="5400000" scaled="1"/>
          </a:gradFill>
          <a:ln w="57150" cmpd="thinThick">
            <a:solidFill>
              <a:srgbClr val="FF3399"/>
            </a:solidFill>
            <a:miter lim="800000"/>
            <a:headEnd/>
            <a:tailEnd/>
          </a:ln>
        </p:spPr>
        <p:txBody>
          <a:bodyPr wrap="none" lIns="71323" tIns="35662" rIns="71323" bIns="35662" anchor="ctr"/>
          <a:lstStyle/>
          <a:p>
            <a:endParaRPr lang="en-US"/>
          </a:p>
        </p:txBody>
      </p:sp>
      <p:grpSp>
        <p:nvGrpSpPr>
          <p:cNvPr id="23561" name="Group 19"/>
          <p:cNvGrpSpPr>
            <a:grpSpLocks/>
          </p:cNvGrpSpPr>
          <p:nvPr/>
        </p:nvGrpSpPr>
        <p:grpSpPr bwMode="auto">
          <a:xfrm>
            <a:off x="4641850" y="129647"/>
            <a:ext cx="4273550" cy="390261"/>
            <a:chOff x="2928" y="144"/>
            <a:chExt cx="1392" cy="288"/>
          </a:xfrm>
        </p:grpSpPr>
        <p:sp>
          <p:nvSpPr>
            <p:cNvPr id="137236" name="AutoShape 20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37" name="AutoShape 21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23562" name="AutoShape 22"/>
          <p:cNvSpPr>
            <a:spLocks noChangeArrowheads="1"/>
          </p:cNvSpPr>
          <p:nvPr/>
        </p:nvSpPr>
        <p:spPr bwMode="auto">
          <a:xfrm>
            <a:off x="63500" y="18522"/>
            <a:ext cx="4578350" cy="649553"/>
          </a:xfrm>
          <a:prstGeom prst="roundRect">
            <a:avLst>
              <a:gd name="adj" fmla="val 28685"/>
            </a:avLst>
          </a:prstGeom>
          <a:gradFill rotWithShape="1">
            <a:gsLst>
              <a:gs pos="0">
                <a:srgbClr val="FF0000">
                  <a:alpha val="85001"/>
                </a:srgbClr>
              </a:gs>
              <a:gs pos="100000">
                <a:schemeClr val="tx1"/>
              </a:gs>
            </a:gsLst>
            <a:lin ang="5400000" scaled="1"/>
          </a:gradFill>
          <a:ln w="57150" cmpd="thickThin">
            <a:solidFill>
              <a:srgbClr val="FFCC66"/>
            </a:solidFill>
            <a:round/>
            <a:headEnd/>
            <a:tailEnd/>
          </a:ln>
        </p:spPr>
        <p:txBody>
          <a:bodyPr wrap="none" lIns="71323" tIns="35662" rIns="71323" bIns="35662" anchor="ctr"/>
          <a:lstStyle/>
          <a:p>
            <a:pPr algn="r"/>
            <a:endParaRPr lang="en-US"/>
          </a:p>
        </p:txBody>
      </p:sp>
      <p:sp>
        <p:nvSpPr>
          <p:cNvPr id="23563" name="WordArt 25"/>
          <p:cNvSpPr>
            <a:spLocks noChangeArrowheads="1" noChangeShapeType="1" noTextEdit="1"/>
          </p:cNvSpPr>
          <p:nvPr/>
        </p:nvSpPr>
        <p:spPr bwMode="auto">
          <a:xfrm>
            <a:off x="603250" y="161396"/>
            <a:ext cx="3505200" cy="36115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71323" tIns="35662" rIns="71323" bIns="35662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2500" kern="10">
                <a:solidFill>
                  <a:srgbClr val="FFFF00"/>
                </a:solidFill>
                <a:latin typeface="+mj-lt"/>
                <a:ea typeface="+mj-lt"/>
                <a:cs typeface="+mj-lt"/>
              </a:rPr>
              <a:t>Câu hỏi 1</a:t>
            </a:r>
          </a:p>
        </p:txBody>
      </p:sp>
      <p:sp>
        <p:nvSpPr>
          <p:cNvPr id="23564" name="WordArt 48"/>
          <p:cNvSpPr>
            <a:spLocks noChangeArrowheads="1" noChangeShapeType="1" noTextEdit="1"/>
          </p:cNvSpPr>
          <p:nvPr/>
        </p:nvSpPr>
        <p:spPr bwMode="auto">
          <a:xfrm>
            <a:off x="5686425" y="1333501"/>
            <a:ext cx="381000" cy="277813"/>
          </a:xfrm>
          <a:prstGeom prst="rect">
            <a:avLst/>
          </a:prstGeom>
        </p:spPr>
        <p:txBody>
          <a:bodyPr wrap="none" lIns="71323" tIns="35662" rIns="71323" bIns="35662" fromWordArt="1">
            <a:prstTxWarp prst="textPlain">
              <a:avLst>
                <a:gd name="adj" fmla="val 50000"/>
              </a:avLst>
            </a:prstTxWarp>
          </a:bodyPr>
          <a:lstStyle/>
          <a:p>
            <a:endParaRPr lang="en-US" sz="2800" kern="10">
              <a:ln w="25400">
                <a:solidFill>
                  <a:srgbClr val="000000"/>
                </a:solidFill>
                <a:round/>
                <a:headEnd/>
                <a:tailEnd/>
              </a:ln>
              <a:solidFill>
                <a:srgbClr val="CC0000"/>
              </a:solidFill>
              <a:latin typeface="Arial Black"/>
            </a:endParaRPr>
          </a:p>
        </p:txBody>
      </p:sp>
      <p:sp>
        <p:nvSpPr>
          <p:cNvPr id="23565" name="TextBox 40"/>
          <p:cNvSpPr txBox="1">
            <a:spLocks noChangeArrowheads="1"/>
          </p:cNvSpPr>
          <p:nvPr/>
        </p:nvSpPr>
        <p:spPr bwMode="auto">
          <a:xfrm>
            <a:off x="1905000" y="939271"/>
            <a:ext cx="6858000" cy="564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sz="3200" b="1" dirty="0" err="1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TiÕng</a:t>
            </a:r>
            <a:r>
              <a:rPr lang="en-US" sz="3200" b="1" dirty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nµo</a:t>
            </a:r>
            <a:r>
              <a:rPr lang="en-US" sz="3200" b="1" dirty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cã</a:t>
            </a:r>
            <a:r>
              <a:rPr lang="en-US" sz="3200" b="1" dirty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 ©m </a:t>
            </a:r>
            <a:r>
              <a:rPr lang="en-US" sz="3200" b="1" dirty="0" err="1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tr</a:t>
            </a:r>
            <a:r>
              <a:rPr lang="en-US" sz="3200" b="1" dirty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?</a:t>
            </a:r>
          </a:p>
        </p:txBody>
      </p:sp>
      <p:sp>
        <p:nvSpPr>
          <p:cNvPr id="25614" name="AutoShape 46"/>
          <p:cNvSpPr>
            <a:spLocks noChangeArrowheads="1"/>
          </p:cNvSpPr>
          <p:nvPr/>
        </p:nvSpPr>
        <p:spPr bwMode="auto">
          <a:xfrm>
            <a:off x="304800" y="1143000"/>
            <a:ext cx="1219200" cy="952500"/>
          </a:xfrm>
          <a:prstGeom prst="hexagon">
            <a:avLst>
              <a:gd name="adj" fmla="val 26667"/>
              <a:gd name="vf" fmla="val 115470"/>
            </a:avLst>
          </a:prstGeom>
          <a:solidFill>
            <a:srgbClr val="FFFF00"/>
          </a:solidFill>
          <a:ln w="38100" cmpd="dbl" algn="ctr">
            <a:solidFill>
              <a:srgbClr val="FF0000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none" lIns="71323" tIns="35662" rIns="71323" bIns="35662" anchor="ctr"/>
          <a:lstStyle/>
          <a:p>
            <a:pPr>
              <a:defRPr/>
            </a:pPr>
            <a:endParaRPr lang="en-US"/>
          </a:p>
        </p:txBody>
      </p:sp>
      <p:pic>
        <p:nvPicPr>
          <p:cNvPr id="33" name="Picture 10" descr="11"/>
          <p:cNvPicPr>
            <a:picLocks noChangeAspect="1" noChangeArrowheads="1" noCrop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5801" y="1333500"/>
            <a:ext cx="606425" cy="5569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11" descr="2"/>
          <p:cNvPicPr>
            <a:picLocks noChangeAspect="1" noChangeArrowheads="1" noCrop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5801" y="1270000"/>
            <a:ext cx="512763" cy="543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12" descr="3"/>
          <p:cNvPicPr>
            <a:picLocks noChangeAspect="1" noChangeArrowheads="1" noCrop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5801" y="1270001"/>
            <a:ext cx="520700" cy="559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13" descr="4"/>
          <p:cNvPicPr>
            <a:picLocks noChangeAspect="1" noChangeArrowheads="1" noCrop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1" y="1333501"/>
            <a:ext cx="520700" cy="559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14" descr="5"/>
          <p:cNvPicPr>
            <a:picLocks noChangeAspect="1" noChangeArrowheads="1" noCrop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9601" y="1270000"/>
            <a:ext cx="582613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Picture 22" descr="bell"/>
          <p:cNvPicPr>
            <a:picLocks noChangeAspect="1" noChangeArrowheads="1" noCrop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5150" y="1255449"/>
            <a:ext cx="768350" cy="588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75" name="AutoShape 2" descr="Kết quả hình ảnh cho chào cô vào lớp"/>
          <p:cNvSpPr>
            <a:spLocks noChangeAspect="1" noChangeArrowheads="1"/>
          </p:cNvSpPr>
          <p:nvPr/>
        </p:nvSpPr>
        <p:spPr bwMode="auto">
          <a:xfrm>
            <a:off x="155575" y="-120386"/>
            <a:ext cx="304800" cy="254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/>
          <a:lstStyle/>
          <a:p>
            <a:endParaRPr lang="en-US"/>
          </a:p>
        </p:txBody>
      </p:sp>
      <p:sp>
        <p:nvSpPr>
          <p:cNvPr id="38" name="Bevel 37"/>
          <p:cNvSpPr/>
          <p:nvPr>
            <p:custDataLst>
              <p:tags r:id="rId1"/>
            </p:custDataLst>
          </p:nvPr>
        </p:nvSpPr>
        <p:spPr>
          <a:xfrm>
            <a:off x="2344619" y="2119312"/>
            <a:ext cx="2030524" cy="748771"/>
          </a:xfrm>
          <a:prstGeom prst="bevel">
            <a:avLst/>
          </a:prstGeom>
          <a:solidFill>
            <a:srgbClr val="FF0000"/>
          </a:solidFill>
          <a:ln w="25400" cap="flat" cmpd="sng" algn="ctr">
            <a:solidFill>
              <a:srgbClr val="FFFF00"/>
            </a:solidFill>
            <a:prstDash val="solid"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23" tIns="35662" rIns="71323" bIns="35662" anchor="ctr"/>
          <a:lstStyle/>
          <a:p>
            <a:pPr algn="ctr">
              <a:defRPr/>
            </a:pPr>
            <a:r>
              <a:rPr lang="en-US" sz="2800" b="1" dirty="0">
                <a:latin typeface=".VnAvant" pitchFamily="34" charset="0"/>
              </a:rPr>
              <a:t>A. </a:t>
            </a:r>
            <a:r>
              <a:rPr lang="en-US" sz="2800" b="1" dirty="0" err="1">
                <a:latin typeface=".VnAvant" pitchFamily="34" charset="0"/>
              </a:rPr>
              <a:t>tranh</a:t>
            </a:r>
            <a:endParaRPr lang="en-US" sz="2800" b="1" dirty="0">
              <a:latin typeface=".VnAvant" pitchFamily="34" charset="0"/>
            </a:endParaRPr>
          </a:p>
        </p:txBody>
      </p:sp>
      <p:sp>
        <p:nvSpPr>
          <p:cNvPr id="39" name="Bevel 38"/>
          <p:cNvSpPr/>
          <p:nvPr>
            <p:custDataLst>
              <p:tags r:id="rId2"/>
            </p:custDataLst>
          </p:nvPr>
        </p:nvSpPr>
        <p:spPr>
          <a:xfrm>
            <a:off x="6357900" y="2119312"/>
            <a:ext cx="2030524" cy="748771"/>
          </a:xfrm>
          <a:prstGeom prst="bevel">
            <a:avLst/>
          </a:prstGeom>
          <a:solidFill>
            <a:srgbClr val="FF0000"/>
          </a:solidFill>
          <a:ln w="25400" cap="flat" cmpd="sng" algn="ctr">
            <a:solidFill>
              <a:srgbClr val="FFFF00"/>
            </a:solidFill>
            <a:prstDash val="solid"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23" tIns="35662" rIns="71323" bIns="35662" anchor="ctr"/>
          <a:lstStyle/>
          <a:p>
            <a:pPr algn="ctr">
              <a:defRPr/>
            </a:pPr>
            <a:r>
              <a:rPr lang="en-US" sz="2800" b="1" dirty="0">
                <a:latin typeface=".VnAvant" pitchFamily="34" charset="0"/>
              </a:rPr>
              <a:t>B. </a:t>
            </a:r>
            <a:r>
              <a:rPr lang="en-US" sz="2800" b="1" dirty="0" err="1">
                <a:latin typeface=".VnAvant" pitchFamily="34" charset="0"/>
              </a:rPr>
              <a:t>Ch¸o</a:t>
            </a:r>
            <a:endParaRPr lang="en-US" sz="2800" b="1" dirty="0">
              <a:latin typeface=".VnAvant" pitchFamily="34" charset="0"/>
            </a:endParaRPr>
          </a:p>
        </p:txBody>
      </p:sp>
      <p:pic>
        <p:nvPicPr>
          <p:cNvPr id="40" name="Picture 2" descr="Kết quả hình ảnh cho mặt cười pn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1789" y="2493698"/>
            <a:ext cx="1190625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5114" y="2493698"/>
            <a:ext cx="1220787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" name="AutoShape 16">
            <a:hlinkClick r:id="rId21" action="ppaction://hlinksldjump"/>
          </p:cNvPr>
          <p:cNvSpPr>
            <a:spLocks noChangeArrowheads="1"/>
          </p:cNvSpPr>
          <p:nvPr/>
        </p:nvSpPr>
        <p:spPr bwMode="auto">
          <a:xfrm>
            <a:off x="253110" y="3789189"/>
            <a:ext cx="1295400" cy="1016000"/>
          </a:xfrm>
          <a:prstGeom prst="hexagon">
            <a:avLst>
              <a:gd name="adj" fmla="val 26563"/>
              <a:gd name="vf" fmla="val 115470"/>
            </a:avLst>
          </a:prstGeom>
          <a:solidFill>
            <a:srgbClr val="FFFF00"/>
          </a:solidFill>
          <a:ln w="38100" cmpd="dbl" algn="ctr">
            <a:solidFill>
              <a:srgbClr val="FF0000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convex"/>
          </a:sp3d>
        </p:spPr>
        <p:txBody>
          <a:bodyPr wrap="none" lIns="71323" tIns="35662" rIns="71323" bIns="35662" anchor="ctr"/>
          <a:lstStyle/>
          <a:p>
            <a:pPr algn="ctr">
              <a:defRPr/>
            </a:pPr>
            <a:r>
              <a:rPr lang="en-US" sz="1900" b="1" dirty="0">
                <a:solidFill>
                  <a:srgbClr val="0000CC"/>
                </a:solidFill>
              </a:rPr>
              <a:t>Home</a:t>
            </a:r>
          </a:p>
        </p:txBody>
      </p:sp>
    </p:spTree>
    <p:extLst>
      <p:ext uri="{BB962C8B-B14F-4D97-AF65-F5344CB8AC3E}">
        <p14:creationId xmlns:p14="http://schemas.microsoft.com/office/powerpoint/2010/main" xmlns="" val="53784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4"/>
                                            </p:cond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0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0"/>
                                            </p:cond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6"/>
                                            </p:cond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2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2"/>
                                            </p:cond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8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8"/>
                                            </p:cond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4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DOOR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 nodeType="clickPar">
                      <p:stCondLst>
                        <p:cond delay="0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 nodeType="clickPar">
                      <p:stCondLst>
                        <p:cond delay="0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Nhac hieu thua cuo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14" descr="NGANG1">
            <a:hlinkClick r:id="rId17" action="ppaction://hlinkpres?slideindex=1&amp;slidetitle="/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50177" y="901569"/>
            <a:ext cx="64426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4579" name="Group 2"/>
          <p:cNvGrpSpPr>
            <a:grpSpLocks/>
          </p:cNvGrpSpPr>
          <p:nvPr/>
        </p:nvGrpSpPr>
        <p:grpSpPr bwMode="auto">
          <a:xfrm rot="5400000">
            <a:off x="7921361" y="523347"/>
            <a:ext cx="616479" cy="609600"/>
            <a:chOff x="2928" y="144"/>
            <a:chExt cx="1392" cy="288"/>
          </a:xfrm>
        </p:grpSpPr>
        <p:sp>
          <p:nvSpPr>
            <p:cNvPr id="137219" name="AutoShape 3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20" name="AutoShape 4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4580" name="Group 5"/>
          <p:cNvGrpSpPr>
            <a:grpSpLocks/>
          </p:cNvGrpSpPr>
          <p:nvPr/>
        </p:nvGrpSpPr>
        <p:grpSpPr bwMode="auto">
          <a:xfrm rot="5400000">
            <a:off x="1006211" y="626269"/>
            <a:ext cx="616479" cy="342900"/>
            <a:chOff x="2928" y="144"/>
            <a:chExt cx="1392" cy="288"/>
          </a:xfrm>
        </p:grpSpPr>
        <p:sp>
          <p:nvSpPr>
            <p:cNvPr id="137222" name="AutoShape 6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23" name="AutoShape 7"/>
            <p:cNvSpPr>
              <a:spLocks noChangeArrowheads="1"/>
            </p:cNvSpPr>
            <p:nvPr/>
          </p:nvSpPr>
          <p:spPr bwMode="auto">
            <a:xfrm>
              <a:off x="2928" y="391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4581" name="Group 8"/>
          <p:cNvGrpSpPr>
            <a:grpSpLocks/>
          </p:cNvGrpSpPr>
          <p:nvPr/>
        </p:nvGrpSpPr>
        <p:grpSpPr bwMode="auto">
          <a:xfrm rot="5400000">
            <a:off x="350574" y="583937"/>
            <a:ext cx="616479" cy="358775"/>
            <a:chOff x="2928" y="144"/>
            <a:chExt cx="1392" cy="288"/>
          </a:xfrm>
        </p:grpSpPr>
        <p:sp>
          <p:nvSpPr>
            <p:cNvPr id="137225" name="AutoShape 9"/>
            <p:cNvSpPr>
              <a:spLocks noChangeArrowheads="1"/>
            </p:cNvSpPr>
            <p:nvPr/>
          </p:nvSpPr>
          <p:spPr bwMode="auto">
            <a:xfrm>
              <a:off x="2928" y="143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26" name="AutoShape 10"/>
            <p:cNvSpPr>
              <a:spLocks noChangeArrowheads="1"/>
            </p:cNvSpPr>
            <p:nvPr/>
          </p:nvSpPr>
          <p:spPr bwMode="auto">
            <a:xfrm>
              <a:off x="2928" y="392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4582" name="Group 11"/>
          <p:cNvGrpSpPr>
            <a:grpSpLocks/>
          </p:cNvGrpSpPr>
          <p:nvPr/>
        </p:nvGrpSpPr>
        <p:grpSpPr bwMode="auto">
          <a:xfrm>
            <a:off x="1214439" y="164042"/>
            <a:ext cx="7700962" cy="1148292"/>
            <a:chOff x="766" y="149"/>
            <a:chExt cx="4851" cy="868"/>
          </a:xfrm>
        </p:grpSpPr>
        <p:pic>
          <p:nvPicPr>
            <p:cNvPr id="24622" name="Picture 12" descr="NGANG1">
              <a:hlinkClick r:id="rId17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44" y="149"/>
              <a:ext cx="2673" cy="2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623" name="Picture 13" descr="NGANG1">
              <a:hlinkClick r:id="rId17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091" y="480"/>
              <a:ext cx="170" cy="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624" name="Picture 14" descr="NGANG1">
              <a:hlinkClick r:id="rId17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90" y="706"/>
              <a:ext cx="487" cy="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37232" name="AutoShape 16"/>
          <p:cNvSpPr>
            <a:spLocks noChangeArrowheads="1"/>
          </p:cNvSpPr>
          <p:nvPr/>
        </p:nvSpPr>
        <p:spPr bwMode="auto">
          <a:xfrm>
            <a:off x="1905000" y="858573"/>
            <a:ext cx="7010400" cy="4699000"/>
          </a:xfrm>
          <a:prstGeom prst="roundRect">
            <a:avLst>
              <a:gd name="adj" fmla="val 3509"/>
            </a:avLst>
          </a:prstGeom>
          <a:solidFill>
            <a:schemeClr val="bg1"/>
          </a:solidFill>
          <a:ln w="57150" cmpd="thinThick">
            <a:solidFill>
              <a:srgbClr val="FFCC66"/>
            </a:solidFill>
            <a:round/>
            <a:headEnd/>
            <a:tailEnd/>
          </a:ln>
          <a:effectLst/>
        </p:spPr>
        <p:txBody>
          <a:bodyPr wrap="none" lIns="71323" tIns="35662" rIns="71323" bIns="35662" anchor="ctr"/>
          <a:lstStyle/>
          <a:p>
            <a:pPr>
              <a:defRPr/>
            </a:pPr>
            <a:endParaRPr lang="en-US" sz="2500"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4584" name="Rectangle 18"/>
          <p:cNvSpPr>
            <a:spLocks noChangeArrowheads="1"/>
          </p:cNvSpPr>
          <p:nvPr/>
        </p:nvSpPr>
        <p:spPr bwMode="auto">
          <a:xfrm>
            <a:off x="131763" y="904875"/>
            <a:ext cx="1592262" cy="4606396"/>
          </a:xfrm>
          <a:prstGeom prst="rect">
            <a:avLst/>
          </a:prstGeom>
          <a:gradFill rotWithShape="1">
            <a:gsLst>
              <a:gs pos="0">
                <a:srgbClr val="3399FF"/>
              </a:gs>
              <a:gs pos="100000">
                <a:schemeClr val="bg1"/>
              </a:gs>
            </a:gsLst>
            <a:lin ang="5400000" scaled="1"/>
          </a:gradFill>
          <a:ln w="57150" cmpd="thinThick">
            <a:solidFill>
              <a:srgbClr val="FF3399"/>
            </a:solidFill>
            <a:miter lim="800000"/>
            <a:headEnd/>
            <a:tailEnd/>
          </a:ln>
        </p:spPr>
        <p:txBody>
          <a:bodyPr wrap="none" lIns="71323" tIns="35662" rIns="71323" bIns="35662" anchor="ctr"/>
          <a:lstStyle/>
          <a:p>
            <a:endParaRPr lang="en-US"/>
          </a:p>
        </p:txBody>
      </p:sp>
      <p:grpSp>
        <p:nvGrpSpPr>
          <p:cNvPr id="24585" name="Group 19"/>
          <p:cNvGrpSpPr>
            <a:grpSpLocks/>
          </p:cNvGrpSpPr>
          <p:nvPr/>
        </p:nvGrpSpPr>
        <p:grpSpPr bwMode="auto">
          <a:xfrm>
            <a:off x="4641850" y="129647"/>
            <a:ext cx="4273550" cy="390261"/>
            <a:chOff x="2928" y="144"/>
            <a:chExt cx="1392" cy="288"/>
          </a:xfrm>
        </p:grpSpPr>
        <p:sp>
          <p:nvSpPr>
            <p:cNvPr id="137236" name="AutoShape 20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37" name="AutoShape 21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24586" name="AutoShape 22"/>
          <p:cNvSpPr>
            <a:spLocks noChangeArrowheads="1"/>
          </p:cNvSpPr>
          <p:nvPr/>
        </p:nvSpPr>
        <p:spPr bwMode="auto">
          <a:xfrm>
            <a:off x="63500" y="18522"/>
            <a:ext cx="4578350" cy="649553"/>
          </a:xfrm>
          <a:prstGeom prst="roundRect">
            <a:avLst>
              <a:gd name="adj" fmla="val 28685"/>
            </a:avLst>
          </a:prstGeom>
          <a:gradFill rotWithShape="1">
            <a:gsLst>
              <a:gs pos="0">
                <a:srgbClr val="FF0000">
                  <a:alpha val="85001"/>
                </a:srgbClr>
              </a:gs>
              <a:gs pos="100000">
                <a:schemeClr val="tx1"/>
              </a:gs>
            </a:gsLst>
            <a:lin ang="5400000" scaled="1"/>
          </a:gradFill>
          <a:ln w="57150" cmpd="thickThin">
            <a:solidFill>
              <a:srgbClr val="FFCC66"/>
            </a:solidFill>
            <a:round/>
            <a:headEnd/>
            <a:tailEnd/>
          </a:ln>
        </p:spPr>
        <p:txBody>
          <a:bodyPr wrap="none" lIns="71323" tIns="35662" rIns="71323" bIns="35662" anchor="ctr"/>
          <a:lstStyle/>
          <a:p>
            <a:pPr algn="r"/>
            <a:endParaRPr lang="en-US"/>
          </a:p>
        </p:txBody>
      </p:sp>
      <p:sp>
        <p:nvSpPr>
          <p:cNvPr id="24587" name="WordArt 25"/>
          <p:cNvSpPr>
            <a:spLocks noChangeArrowheads="1" noChangeShapeType="1" noTextEdit="1"/>
          </p:cNvSpPr>
          <p:nvPr/>
        </p:nvSpPr>
        <p:spPr bwMode="auto">
          <a:xfrm>
            <a:off x="603250" y="161396"/>
            <a:ext cx="3505200" cy="36115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71323" tIns="35662" rIns="71323" bIns="35662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2200" kern="10" dirty="0" err="1">
                <a:solidFill>
                  <a:srgbClr val="FFFF00"/>
                </a:solidFill>
                <a:latin typeface="+mj-lt"/>
                <a:ea typeface="+mj-lt"/>
                <a:cs typeface="+mj-lt"/>
              </a:rPr>
              <a:t>Câu</a:t>
            </a:r>
            <a:r>
              <a:rPr lang="en-US" sz="2200" kern="10" dirty="0">
                <a:solidFill>
                  <a:srgbClr val="FFFF00"/>
                </a:solidFill>
                <a:latin typeface="+mj-lt"/>
                <a:ea typeface="+mj-lt"/>
                <a:cs typeface="+mj-lt"/>
              </a:rPr>
              <a:t> </a:t>
            </a:r>
            <a:r>
              <a:rPr lang="en-US" sz="2200" kern="10" dirty="0" err="1">
                <a:solidFill>
                  <a:srgbClr val="FFFF00"/>
                </a:solidFill>
                <a:latin typeface="+mj-lt"/>
                <a:ea typeface="+mj-lt"/>
                <a:cs typeface="+mj-lt"/>
              </a:rPr>
              <a:t>hỏi</a:t>
            </a:r>
            <a:r>
              <a:rPr lang="en-US" sz="2200" kern="10" dirty="0">
                <a:solidFill>
                  <a:srgbClr val="FFFF00"/>
                </a:solidFill>
                <a:latin typeface="+mj-lt"/>
                <a:ea typeface="+mj-lt"/>
                <a:cs typeface="+mj-lt"/>
              </a:rPr>
              <a:t> 2</a:t>
            </a:r>
          </a:p>
        </p:txBody>
      </p:sp>
      <p:sp>
        <p:nvSpPr>
          <p:cNvPr id="24588" name="WordArt 48"/>
          <p:cNvSpPr>
            <a:spLocks noChangeArrowheads="1" noChangeShapeType="1" noTextEdit="1"/>
          </p:cNvSpPr>
          <p:nvPr/>
        </p:nvSpPr>
        <p:spPr bwMode="auto">
          <a:xfrm>
            <a:off x="5686425" y="1333501"/>
            <a:ext cx="381000" cy="277813"/>
          </a:xfrm>
          <a:prstGeom prst="rect">
            <a:avLst/>
          </a:prstGeom>
        </p:spPr>
        <p:txBody>
          <a:bodyPr wrap="none" lIns="71323" tIns="35662" rIns="71323" bIns="35662" fromWordArt="1">
            <a:prstTxWarp prst="textPlain">
              <a:avLst>
                <a:gd name="adj" fmla="val 50000"/>
              </a:avLst>
            </a:prstTxWarp>
          </a:bodyPr>
          <a:lstStyle/>
          <a:p>
            <a:endParaRPr lang="en-US" sz="2800" kern="10">
              <a:ln w="25400">
                <a:solidFill>
                  <a:srgbClr val="000000"/>
                </a:solidFill>
                <a:round/>
                <a:headEnd/>
                <a:tailEnd/>
              </a:ln>
              <a:solidFill>
                <a:srgbClr val="CC0000"/>
              </a:solidFill>
              <a:latin typeface="Arial Black"/>
            </a:endParaRPr>
          </a:p>
        </p:txBody>
      </p:sp>
      <p:sp>
        <p:nvSpPr>
          <p:cNvPr id="25614" name="AutoShape 46"/>
          <p:cNvSpPr>
            <a:spLocks noChangeArrowheads="1"/>
          </p:cNvSpPr>
          <p:nvPr/>
        </p:nvSpPr>
        <p:spPr bwMode="auto">
          <a:xfrm>
            <a:off x="304800" y="1143000"/>
            <a:ext cx="1219200" cy="952500"/>
          </a:xfrm>
          <a:prstGeom prst="hexagon">
            <a:avLst>
              <a:gd name="adj" fmla="val 26667"/>
              <a:gd name="vf" fmla="val 115470"/>
            </a:avLst>
          </a:prstGeom>
          <a:solidFill>
            <a:srgbClr val="FFFF00"/>
          </a:solidFill>
          <a:ln w="38100" cmpd="dbl" algn="ctr">
            <a:solidFill>
              <a:srgbClr val="FF0000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none" lIns="71323" tIns="35662" rIns="71323" bIns="35662" anchor="ctr"/>
          <a:lstStyle/>
          <a:p>
            <a:pPr>
              <a:defRPr/>
            </a:pPr>
            <a:endParaRPr lang="en-US"/>
          </a:p>
        </p:txBody>
      </p:sp>
      <p:pic>
        <p:nvPicPr>
          <p:cNvPr id="33" name="Picture 10" descr="11"/>
          <p:cNvPicPr>
            <a:picLocks noChangeAspect="1" noChangeArrowheads="1" noCrop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5801" y="1333500"/>
            <a:ext cx="606425" cy="5569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11" descr="2"/>
          <p:cNvPicPr>
            <a:picLocks noChangeAspect="1" noChangeArrowheads="1" noCrop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5801" y="1270000"/>
            <a:ext cx="512763" cy="543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12" descr="3"/>
          <p:cNvPicPr>
            <a:picLocks noChangeAspect="1" noChangeArrowheads="1" noCrop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5801" y="1270001"/>
            <a:ext cx="520700" cy="559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13" descr="4"/>
          <p:cNvPicPr>
            <a:picLocks noChangeAspect="1" noChangeArrowheads="1" noCrop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1" y="1333501"/>
            <a:ext cx="520700" cy="559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14" descr="5"/>
          <p:cNvPicPr>
            <a:picLocks noChangeAspect="1" noChangeArrowheads="1" noCrop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9601" y="1270000"/>
            <a:ext cx="582613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Picture 22" descr="bell"/>
          <p:cNvPicPr>
            <a:picLocks noChangeAspect="1" noChangeArrowheads="1" noCrop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5150" y="1255449"/>
            <a:ext cx="768350" cy="588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99" name="AutoShape 2" descr="Kết quả hình ảnh cho chào cô vào lớp"/>
          <p:cNvSpPr>
            <a:spLocks noChangeAspect="1" noChangeArrowheads="1"/>
          </p:cNvSpPr>
          <p:nvPr/>
        </p:nvSpPr>
        <p:spPr bwMode="auto">
          <a:xfrm>
            <a:off x="155575" y="-120386"/>
            <a:ext cx="304800" cy="254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/>
          <a:lstStyle/>
          <a:p>
            <a:endParaRPr lang="en-US"/>
          </a:p>
        </p:txBody>
      </p:sp>
      <p:sp>
        <p:nvSpPr>
          <p:cNvPr id="42" name="Flowchart: Terminator 41"/>
          <p:cNvSpPr/>
          <p:nvPr>
            <p:custDataLst>
              <p:tags r:id="rId1"/>
            </p:custDataLst>
          </p:nvPr>
        </p:nvSpPr>
        <p:spPr>
          <a:xfrm>
            <a:off x="2235200" y="4996080"/>
            <a:ext cx="2869975" cy="451691"/>
          </a:xfrm>
          <a:prstGeom prst="flowChartTerminator">
            <a:avLst/>
          </a:prstGeom>
          <a:solidFill>
            <a:srgbClr val="002060"/>
          </a:solidFill>
          <a:ln w="25400" cap="flat" cmpd="sng" algn="ctr">
            <a:solidFill>
              <a:schemeClr val="accent6">
                <a:shade val="50000"/>
              </a:scheme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71323" tIns="35662" rIns="71323" bIns="35662" anchor="ctr"/>
          <a:lstStyle/>
          <a:p>
            <a:pPr marL="267462" indent="-267462" algn="ctr"/>
            <a:r>
              <a:rPr lang="en-US" sz="2000" b="1" dirty="0">
                <a:solidFill>
                  <a:srgbClr val="FFFF00"/>
                </a:solidFill>
                <a:latin typeface=".VnAvant" pitchFamily="34" charset="0"/>
              </a:rPr>
              <a:t>3. </a:t>
            </a:r>
            <a:r>
              <a:rPr lang="en-US" sz="2000" b="1" dirty="0" err="1">
                <a:solidFill>
                  <a:srgbClr val="FFFF00"/>
                </a:solidFill>
                <a:latin typeface=".VnAvant" pitchFamily="34" charset="0"/>
              </a:rPr>
              <a:t>Bå</a:t>
            </a:r>
            <a:r>
              <a:rPr lang="en-US" sz="2000" b="1" dirty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.VnAvant" pitchFamily="34" charset="0"/>
              </a:rPr>
              <a:t>c©u</a:t>
            </a:r>
            <a:endParaRPr lang="en-US" sz="2000" b="1" dirty="0">
              <a:solidFill>
                <a:srgbClr val="FFFF00"/>
              </a:solidFill>
              <a:latin typeface=".VnAvant" pitchFamily="34" charset="0"/>
            </a:endParaRPr>
          </a:p>
        </p:txBody>
      </p:sp>
      <p:sp>
        <p:nvSpPr>
          <p:cNvPr id="43" name="Flowchart: Terminator 42"/>
          <p:cNvSpPr/>
          <p:nvPr>
            <p:custDataLst>
              <p:tags r:id="rId2"/>
            </p:custDataLst>
          </p:nvPr>
        </p:nvSpPr>
        <p:spPr>
          <a:xfrm>
            <a:off x="5738454" y="5004319"/>
            <a:ext cx="2895600" cy="468383"/>
          </a:xfrm>
          <a:prstGeom prst="flowChartTerminator">
            <a:avLst/>
          </a:prstGeom>
          <a:solidFill>
            <a:srgbClr val="002060"/>
          </a:solidFill>
          <a:ln w="25400" cap="flat" cmpd="sng" algn="ctr">
            <a:solidFill>
              <a:schemeClr val="accent6">
                <a:shade val="50000"/>
              </a:scheme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71323" tIns="35662" rIns="71323" bIns="35662" anchor="ctr"/>
          <a:lstStyle/>
          <a:p>
            <a:pPr algn="ctr">
              <a:defRPr/>
            </a:pPr>
            <a:r>
              <a:rPr lang="en-US" sz="1900" b="1" dirty="0">
                <a:solidFill>
                  <a:srgbClr val="FFFF00"/>
                </a:solidFill>
                <a:latin typeface=".VnAvant" pitchFamily="34" charset="0"/>
              </a:rPr>
              <a:t>4. Hµ m·</a:t>
            </a:r>
            <a:endParaRPr lang="vi-VN" sz="1900" b="1" dirty="0">
              <a:solidFill>
                <a:srgbClr val="FFFF00"/>
              </a:solidFill>
            </a:endParaRPr>
          </a:p>
        </p:txBody>
      </p:sp>
      <p:sp>
        <p:nvSpPr>
          <p:cNvPr id="44" name="Flowchart: Terminator 43"/>
          <p:cNvSpPr/>
          <p:nvPr>
            <p:custDataLst>
              <p:tags r:id="rId3"/>
            </p:custDataLst>
          </p:nvPr>
        </p:nvSpPr>
        <p:spPr>
          <a:xfrm>
            <a:off x="5738454" y="2859636"/>
            <a:ext cx="2895600" cy="451691"/>
          </a:xfrm>
          <a:prstGeom prst="flowChartTerminator">
            <a:avLst/>
          </a:prstGeom>
          <a:solidFill>
            <a:srgbClr val="002060"/>
          </a:solidFill>
          <a:ln w="25400" cap="flat" cmpd="sng" algn="ctr">
            <a:solidFill>
              <a:schemeClr val="accent6">
                <a:shade val="50000"/>
              </a:scheme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71323" tIns="35662" rIns="71323" bIns="35662" anchor="ctr"/>
          <a:lstStyle/>
          <a:p>
            <a:pPr algn="ctr">
              <a:defRPr/>
            </a:pPr>
            <a:r>
              <a:rPr lang="en-US" sz="1900" b="1" dirty="0">
                <a:solidFill>
                  <a:srgbClr val="FFFF00"/>
                </a:solidFill>
                <a:latin typeface=".VnAvant" pitchFamily="34" charset="0"/>
              </a:rPr>
              <a:t>2. </a:t>
            </a:r>
            <a:r>
              <a:rPr lang="en-US" sz="1900" b="1" dirty="0" err="1">
                <a:solidFill>
                  <a:srgbClr val="FFFF00"/>
                </a:solidFill>
                <a:latin typeface=".VnAvant" pitchFamily="34" charset="0"/>
              </a:rPr>
              <a:t>Tr©u</a:t>
            </a:r>
            <a:endParaRPr lang="vi-VN" sz="1900" b="1" dirty="0">
              <a:solidFill>
                <a:srgbClr val="FFFF00"/>
              </a:solidFill>
            </a:endParaRPr>
          </a:p>
        </p:txBody>
      </p:sp>
      <p:sp>
        <p:nvSpPr>
          <p:cNvPr id="47" name="Flowchart: Terminator 46"/>
          <p:cNvSpPr/>
          <p:nvPr>
            <p:custDataLst>
              <p:tags r:id="rId4"/>
            </p:custDataLst>
          </p:nvPr>
        </p:nvSpPr>
        <p:spPr>
          <a:xfrm>
            <a:off x="2235200" y="2870114"/>
            <a:ext cx="2869975" cy="450720"/>
          </a:xfrm>
          <a:prstGeom prst="flowChartTerminator">
            <a:avLst/>
          </a:prstGeom>
          <a:solidFill>
            <a:srgbClr val="002060"/>
          </a:solidFill>
          <a:ln w="25400" cap="flat" cmpd="sng" algn="ctr">
            <a:solidFill>
              <a:schemeClr val="accent6">
                <a:shade val="50000"/>
              </a:scheme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71323" tIns="35662" rIns="71323" bIns="35662" anchor="ctr"/>
          <a:lstStyle/>
          <a:p>
            <a:pPr algn="ctr">
              <a:defRPr/>
            </a:pPr>
            <a:r>
              <a:rPr lang="en-US" sz="2000" b="1" dirty="0">
                <a:solidFill>
                  <a:srgbClr val="FFFF00"/>
                </a:solidFill>
                <a:latin typeface=".VnAvant" pitchFamily="34" charset="0"/>
              </a:rPr>
              <a:t>1. </a:t>
            </a:r>
            <a:r>
              <a:rPr lang="en-US" sz="2000" b="1" dirty="0" err="1">
                <a:solidFill>
                  <a:srgbClr val="FFFF00"/>
                </a:solidFill>
                <a:latin typeface=".VnAvant" pitchFamily="34" charset="0"/>
              </a:rPr>
              <a:t>Hæ</a:t>
            </a:r>
            <a:endParaRPr lang="en-US" sz="2000" b="1" dirty="0">
              <a:solidFill>
                <a:srgbClr val="FFFF00"/>
              </a:solidFill>
              <a:latin typeface=".VnAvant" pitchFamily="34" charset="0"/>
            </a:endParaRPr>
          </a:p>
        </p:txBody>
      </p:sp>
      <p:pic>
        <p:nvPicPr>
          <p:cNvPr id="48" name="Picture 47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0989" y="2440783"/>
            <a:ext cx="1214437" cy="1013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Picture 48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0989" y="2440783"/>
            <a:ext cx="1214437" cy="1013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Picture 49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0989" y="2446075"/>
            <a:ext cx="1214437" cy="1012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Picture 50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0989" y="2440783"/>
            <a:ext cx="1214437" cy="1013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" name="AutoShape 16">
            <a:hlinkClick r:id="rId27" action="ppaction://hlinksldjump"/>
          </p:cNvPr>
          <p:cNvSpPr>
            <a:spLocks noChangeArrowheads="1"/>
          </p:cNvSpPr>
          <p:nvPr/>
        </p:nvSpPr>
        <p:spPr bwMode="auto">
          <a:xfrm>
            <a:off x="253110" y="3789189"/>
            <a:ext cx="1295400" cy="1016000"/>
          </a:xfrm>
          <a:prstGeom prst="hexagon">
            <a:avLst>
              <a:gd name="adj" fmla="val 26563"/>
              <a:gd name="vf" fmla="val 115470"/>
            </a:avLst>
          </a:prstGeom>
          <a:solidFill>
            <a:srgbClr val="FFFF00"/>
          </a:solidFill>
          <a:ln w="38100" cmpd="dbl" algn="ctr">
            <a:solidFill>
              <a:srgbClr val="FF0000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convex"/>
          </a:sp3d>
        </p:spPr>
        <p:txBody>
          <a:bodyPr wrap="none" lIns="71323" tIns="35662" rIns="71323" bIns="35662" anchor="ctr"/>
          <a:lstStyle/>
          <a:p>
            <a:pPr algn="ctr">
              <a:defRPr/>
            </a:pPr>
            <a:r>
              <a:rPr lang="en-US" sz="1900" b="1" dirty="0">
                <a:solidFill>
                  <a:srgbClr val="0000CC"/>
                </a:solidFill>
              </a:rPr>
              <a:t>Home</a:t>
            </a:r>
          </a:p>
        </p:txBody>
      </p:sp>
      <p:pic>
        <p:nvPicPr>
          <p:cNvPr id="11266" name="Picture 2" descr="Sự tích cù lao Ông Hổ - Cổ tích Việt Nam"/>
          <p:cNvPicPr>
            <a:picLocks noChangeAspect="1" noChangeArrowheads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83954" y="1297778"/>
            <a:ext cx="2444665" cy="1527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Tả con chim bồ câu mà em biết - Nhà báo trẻ"/>
          <p:cNvPicPr>
            <a:picLocks noChangeAspect="1" noChangeArrowheads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83954" y="3397112"/>
            <a:ext cx="2444665" cy="1607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272" name="Picture 8" descr="Con Trâu là số mấy ? Mơ thấy Trâu là điềm gì ? Đánh con gì dễ ..."/>
          <p:cNvPicPr>
            <a:picLocks noChangeAspect="1" noChangeArrowheads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76925" y="1307107"/>
            <a:ext cx="2606675" cy="1488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274" name="Picture 10" descr="Con Hà Mã ăn gì? Răng dài bao nhiêu? Có ăn thịt người không?"/>
          <p:cNvPicPr>
            <a:picLocks noChangeAspect="1" noChangeArrowheads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88909" y="3397112"/>
            <a:ext cx="2594691" cy="1549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2" name="TextBox 40"/>
          <p:cNvSpPr txBox="1">
            <a:spLocks noChangeArrowheads="1"/>
          </p:cNvSpPr>
          <p:nvPr/>
        </p:nvSpPr>
        <p:spPr bwMode="auto">
          <a:xfrm>
            <a:off x="1905000" y="852187"/>
            <a:ext cx="6858000" cy="441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sz="2400" b="1" dirty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Con </a:t>
            </a:r>
            <a:r>
              <a:rPr lang="en-US" sz="2400" b="1" dirty="0" err="1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vËt</a:t>
            </a:r>
            <a:r>
              <a:rPr lang="en-US" sz="2400" b="1" dirty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nµo</a:t>
            </a:r>
            <a:r>
              <a:rPr lang="en-US" sz="2400" b="1" dirty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cã</a:t>
            </a:r>
            <a:r>
              <a:rPr lang="en-US" sz="2400" b="1" dirty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 ©m </a:t>
            </a:r>
            <a:r>
              <a:rPr lang="en-US" sz="2400" b="1" dirty="0" err="1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tr</a:t>
            </a:r>
            <a:r>
              <a:rPr lang="en-US" sz="2400" b="1" dirty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xmlns="" val="1024556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9"/>
                                            </p:cond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5"/>
                                            </p:cond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1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1"/>
                                            </p:cond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7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7"/>
                                            </p:cond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43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43"/>
                                            </p:cond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DOOR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 nodeType="clickPar">
                      <p:stCondLst>
                        <p:cond delay="0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Nhac hieu thua cuo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 nodeType="clickPar">
                      <p:stCondLst>
                        <p:cond delay="indefinite"/>
                      </p:stCondLst>
                      <p:childTnLst>
                        <p:par>
                          <p:cTn id="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3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 nodeType="clickPar">
                      <p:stCondLst>
                        <p:cond delay="0"/>
                      </p:stCondLst>
                      <p:childTnLst>
                        <p:par>
                          <p:cTn id="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Nhac hieu thua cuo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 nodeType="clickPar">
                      <p:stCondLst>
                        <p:cond delay="indefinite"/>
                      </p:stCondLst>
                      <p:childTnLst>
                        <p:par>
                          <p:cTn id="9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7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 nodeType="clickPar">
                      <p:stCondLst>
                        <p:cond delay="0"/>
                      </p:stCondLst>
                      <p:childTnLst>
                        <p:par>
                          <p:cTn id="10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Nhac hieu thua cuo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 nodeType="clickPar">
                      <p:stCondLst>
                        <p:cond delay="indefinite"/>
                      </p:stCondLst>
                      <p:childTnLst>
                        <p:par>
                          <p:cTn id="1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1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24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5" fill="hold" nodeType="clickPar">
                      <p:stCondLst>
                        <p:cond delay="0"/>
                      </p:stCondLst>
                      <p:childTnLst>
                        <p:par>
                          <p:cTn id="1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Tieng vo t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 nodeType="clickPar">
                      <p:stCondLst>
                        <p:cond delay="indefinite"/>
                      </p:stCondLst>
                      <p:childTnLst>
                        <p:par>
                          <p:cTn id="1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4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3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14" descr="NGANG1">
            <a:hlinkClick r:id="rId5" action="ppaction://hlinkpres?slideindex=1&amp;slidetitle=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50177" y="901569"/>
            <a:ext cx="64426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6627" name="Group 2"/>
          <p:cNvGrpSpPr>
            <a:grpSpLocks/>
          </p:cNvGrpSpPr>
          <p:nvPr/>
        </p:nvGrpSpPr>
        <p:grpSpPr bwMode="auto">
          <a:xfrm rot="5400000">
            <a:off x="7921361" y="523347"/>
            <a:ext cx="616479" cy="609600"/>
            <a:chOff x="2928" y="144"/>
            <a:chExt cx="1392" cy="288"/>
          </a:xfrm>
        </p:grpSpPr>
        <p:sp>
          <p:nvSpPr>
            <p:cNvPr id="137219" name="AutoShape 3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20" name="AutoShape 4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6628" name="Group 5"/>
          <p:cNvGrpSpPr>
            <a:grpSpLocks/>
          </p:cNvGrpSpPr>
          <p:nvPr/>
        </p:nvGrpSpPr>
        <p:grpSpPr bwMode="auto">
          <a:xfrm rot="5400000">
            <a:off x="1006211" y="626269"/>
            <a:ext cx="616479" cy="342900"/>
            <a:chOff x="2928" y="144"/>
            <a:chExt cx="1392" cy="288"/>
          </a:xfrm>
        </p:grpSpPr>
        <p:sp>
          <p:nvSpPr>
            <p:cNvPr id="137222" name="AutoShape 6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23" name="AutoShape 7"/>
            <p:cNvSpPr>
              <a:spLocks noChangeArrowheads="1"/>
            </p:cNvSpPr>
            <p:nvPr/>
          </p:nvSpPr>
          <p:spPr bwMode="auto">
            <a:xfrm>
              <a:off x="2928" y="391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6629" name="Group 8"/>
          <p:cNvGrpSpPr>
            <a:grpSpLocks/>
          </p:cNvGrpSpPr>
          <p:nvPr/>
        </p:nvGrpSpPr>
        <p:grpSpPr bwMode="auto">
          <a:xfrm rot="5400000">
            <a:off x="350574" y="583937"/>
            <a:ext cx="616479" cy="358775"/>
            <a:chOff x="2928" y="144"/>
            <a:chExt cx="1392" cy="288"/>
          </a:xfrm>
        </p:grpSpPr>
        <p:sp>
          <p:nvSpPr>
            <p:cNvPr id="137225" name="AutoShape 9"/>
            <p:cNvSpPr>
              <a:spLocks noChangeArrowheads="1"/>
            </p:cNvSpPr>
            <p:nvPr/>
          </p:nvSpPr>
          <p:spPr bwMode="auto">
            <a:xfrm>
              <a:off x="2928" y="143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26" name="AutoShape 10"/>
            <p:cNvSpPr>
              <a:spLocks noChangeArrowheads="1"/>
            </p:cNvSpPr>
            <p:nvPr/>
          </p:nvSpPr>
          <p:spPr bwMode="auto">
            <a:xfrm>
              <a:off x="2928" y="392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6630" name="Group 11"/>
          <p:cNvGrpSpPr>
            <a:grpSpLocks/>
          </p:cNvGrpSpPr>
          <p:nvPr/>
        </p:nvGrpSpPr>
        <p:grpSpPr bwMode="auto">
          <a:xfrm>
            <a:off x="1214439" y="164042"/>
            <a:ext cx="7700962" cy="1148292"/>
            <a:chOff x="766" y="149"/>
            <a:chExt cx="4851" cy="868"/>
          </a:xfrm>
        </p:grpSpPr>
        <p:pic>
          <p:nvPicPr>
            <p:cNvPr id="26667" name="Picture 12" descr="NGANG1">
              <a:hlinkClick r:id="rId5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44" y="149"/>
              <a:ext cx="2673" cy="2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668" name="Picture 13" descr="NGANG1">
              <a:hlinkClick r:id="rId5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091" y="480"/>
              <a:ext cx="170" cy="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669" name="Picture 14" descr="NGANG1">
              <a:hlinkClick r:id="rId5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90" y="706"/>
              <a:ext cx="487" cy="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37232" name="AutoShape 16"/>
          <p:cNvSpPr>
            <a:spLocks noChangeArrowheads="1"/>
          </p:cNvSpPr>
          <p:nvPr/>
        </p:nvSpPr>
        <p:spPr bwMode="auto">
          <a:xfrm>
            <a:off x="1905000" y="889000"/>
            <a:ext cx="7010400" cy="4699000"/>
          </a:xfrm>
          <a:prstGeom prst="roundRect">
            <a:avLst>
              <a:gd name="adj" fmla="val 3509"/>
            </a:avLst>
          </a:prstGeom>
          <a:solidFill>
            <a:schemeClr val="bg1"/>
          </a:solidFill>
          <a:ln w="57150" cmpd="thinThick">
            <a:solidFill>
              <a:srgbClr val="FFCC66"/>
            </a:solidFill>
            <a:round/>
            <a:headEnd/>
            <a:tailEnd/>
          </a:ln>
          <a:effectLst/>
        </p:spPr>
        <p:txBody>
          <a:bodyPr wrap="none" lIns="71323" tIns="35662" rIns="71323" bIns="35662" anchor="ctr"/>
          <a:lstStyle/>
          <a:p>
            <a:pPr>
              <a:defRPr/>
            </a:pPr>
            <a:endParaRPr lang="en-US" sz="2500"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6632" name="Rectangle 18"/>
          <p:cNvSpPr>
            <a:spLocks noChangeArrowheads="1"/>
          </p:cNvSpPr>
          <p:nvPr/>
        </p:nvSpPr>
        <p:spPr bwMode="auto">
          <a:xfrm>
            <a:off x="131763" y="904875"/>
            <a:ext cx="1592262" cy="4606396"/>
          </a:xfrm>
          <a:prstGeom prst="rect">
            <a:avLst/>
          </a:prstGeom>
          <a:gradFill rotWithShape="1">
            <a:gsLst>
              <a:gs pos="0">
                <a:srgbClr val="3399FF"/>
              </a:gs>
              <a:gs pos="100000">
                <a:schemeClr val="bg1"/>
              </a:gs>
            </a:gsLst>
            <a:lin ang="5400000" scaled="1"/>
          </a:gradFill>
          <a:ln w="57150" cmpd="thinThick">
            <a:solidFill>
              <a:srgbClr val="FF3399"/>
            </a:solidFill>
            <a:miter lim="800000"/>
            <a:headEnd/>
            <a:tailEnd/>
          </a:ln>
        </p:spPr>
        <p:txBody>
          <a:bodyPr wrap="none" lIns="71323" tIns="35662" rIns="71323" bIns="35662" anchor="ctr"/>
          <a:lstStyle/>
          <a:p>
            <a:endParaRPr lang="en-US"/>
          </a:p>
        </p:txBody>
      </p:sp>
      <p:grpSp>
        <p:nvGrpSpPr>
          <p:cNvPr id="26633" name="Group 19"/>
          <p:cNvGrpSpPr>
            <a:grpSpLocks/>
          </p:cNvGrpSpPr>
          <p:nvPr/>
        </p:nvGrpSpPr>
        <p:grpSpPr bwMode="auto">
          <a:xfrm>
            <a:off x="4641850" y="129647"/>
            <a:ext cx="4273550" cy="390261"/>
            <a:chOff x="2928" y="144"/>
            <a:chExt cx="1392" cy="288"/>
          </a:xfrm>
        </p:grpSpPr>
        <p:sp>
          <p:nvSpPr>
            <p:cNvPr id="137236" name="AutoShape 20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37" name="AutoShape 21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26634" name="AutoShape 22"/>
          <p:cNvSpPr>
            <a:spLocks noChangeArrowheads="1"/>
          </p:cNvSpPr>
          <p:nvPr/>
        </p:nvSpPr>
        <p:spPr bwMode="auto">
          <a:xfrm>
            <a:off x="63500" y="18522"/>
            <a:ext cx="4578350" cy="649553"/>
          </a:xfrm>
          <a:prstGeom prst="roundRect">
            <a:avLst>
              <a:gd name="adj" fmla="val 28685"/>
            </a:avLst>
          </a:prstGeom>
          <a:gradFill rotWithShape="1">
            <a:gsLst>
              <a:gs pos="0">
                <a:srgbClr val="FF0000">
                  <a:alpha val="85001"/>
                </a:srgbClr>
              </a:gs>
              <a:gs pos="100000">
                <a:schemeClr val="tx1"/>
              </a:gs>
            </a:gsLst>
            <a:lin ang="5400000" scaled="1"/>
          </a:gradFill>
          <a:ln w="57150" cmpd="thickThin">
            <a:solidFill>
              <a:srgbClr val="FFCC66"/>
            </a:solidFill>
            <a:round/>
            <a:headEnd/>
            <a:tailEnd/>
          </a:ln>
        </p:spPr>
        <p:txBody>
          <a:bodyPr wrap="none" lIns="71323" tIns="35662" rIns="71323" bIns="35662" anchor="ctr"/>
          <a:lstStyle/>
          <a:p>
            <a:pPr algn="r"/>
            <a:endParaRPr lang="en-US"/>
          </a:p>
        </p:txBody>
      </p:sp>
      <p:sp>
        <p:nvSpPr>
          <p:cNvPr id="26635" name="WordArt 25"/>
          <p:cNvSpPr>
            <a:spLocks noChangeArrowheads="1" noChangeShapeType="1" noTextEdit="1"/>
          </p:cNvSpPr>
          <p:nvPr/>
        </p:nvSpPr>
        <p:spPr bwMode="auto">
          <a:xfrm>
            <a:off x="603250" y="161396"/>
            <a:ext cx="3505200" cy="36115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71323" tIns="35662" rIns="71323" bIns="35662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2500" kern="10" dirty="0">
                <a:solidFill>
                  <a:srgbClr val="FFFF00"/>
                </a:solidFill>
                <a:latin typeface="+mj-lt"/>
                <a:ea typeface="+mj-lt"/>
                <a:cs typeface="+mj-lt"/>
              </a:rPr>
              <a:t>May </a:t>
            </a:r>
            <a:r>
              <a:rPr lang="en-US" sz="2500" kern="10" dirty="0" err="1">
                <a:solidFill>
                  <a:srgbClr val="FFFF00"/>
                </a:solidFill>
                <a:latin typeface="+mj-lt"/>
                <a:ea typeface="+mj-lt"/>
                <a:cs typeface="+mj-lt"/>
              </a:rPr>
              <a:t>mắn</a:t>
            </a:r>
            <a:endParaRPr lang="en-US" sz="2500" kern="10" dirty="0">
              <a:solidFill>
                <a:srgbClr val="FFFF00"/>
              </a:solidFill>
              <a:latin typeface="+mj-lt"/>
              <a:ea typeface="+mj-lt"/>
              <a:cs typeface="+mj-lt"/>
            </a:endParaRPr>
          </a:p>
        </p:txBody>
      </p:sp>
      <p:sp>
        <p:nvSpPr>
          <p:cNvPr id="26636" name="WordArt 48"/>
          <p:cNvSpPr>
            <a:spLocks noChangeArrowheads="1" noChangeShapeType="1" noTextEdit="1"/>
          </p:cNvSpPr>
          <p:nvPr/>
        </p:nvSpPr>
        <p:spPr bwMode="auto">
          <a:xfrm>
            <a:off x="6470181" y="1389739"/>
            <a:ext cx="381000" cy="277813"/>
          </a:xfrm>
          <a:prstGeom prst="rect">
            <a:avLst/>
          </a:prstGeom>
        </p:spPr>
        <p:txBody>
          <a:bodyPr wrap="none" lIns="71323" tIns="35662" rIns="71323" bIns="35662" fromWordArt="1">
            <a:prstTxWarp prst="textPlain">
              <a:avLst>
                <a:gd name="adj" fmla="val 50000"/>
              </a:avLst>
            </a:prstTxWarp>
          </a:bodyPr>
          <a:lstStyle/>
          <a:p>
            <a:endParaRPr lang="en-US" sz="2800" kern="10">
              <a:ln w="25400">
                <a:solidFill>
                  <a:srgbClr val="000000"/>
                </a:solidFill>
                <a:round/>
                <a:headEnd/>
                <a:tailEnd/>
              </a:ln>
              <a:solidFill>
                <a:srgbClr val="CC0000"/>
              </a:solidFill>
              <a:latin typeface="Arial Black"/>
            </a:endParaRPr>
          </a:p>
        </p:txBody>
      </p:sp>
      <p:sp>
        <p:nvSpPr>
          <p:cNvPr id="26647" name="AutoShape 2" descr="Kết quả hình ảnh cho chào cô vào lớp"/>
          <p:cNvSpPr>
            <a:spLocks noChangeAspect="1" noChangeArrowheads="1"/>
          </p:cNvSpPr>
          <p:nvPr/>
        </p:nvSpPr>
        <p:spPr bwMode="auto">
          <a:xfrm>
            <a:off x="155575" y="-120386"/>
            <a:ext cx="304800" cy="254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/>
          <a:lstStyle/>
          <a:p>
            <a:endParaRPr lang="en-US"/>
          </a:p>
        </p:txBody>
      </p:sp>
      <p:pic>
        <p:nvPicPr>
          <p:cNvPr id="26661" name="Picture 6" descr="Kết quả hình ảnh cho ly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15888" y="-8890000"/>
            <a:ext cx="4224338" cy="3520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" name="AutoShape 48"/>
          <p:cNvSpPr>
            <a:spLocks noChangeArrowheads="1"/>
          </p:cNvSpPr>
          <p:nvPr/>
        </p:nvSpPr>
        <p:spPr bwMode="auto">
          <a:xfrm>
            <a:off x="339725" y="1736977"/>
            <a:ext cx="1146175" cy="901124"/>
          </a:xfrm>
          <a:prstGeom prst="hexagon">
            <a:avLst>
              <a:gd name="adj" fmla="val 26563"/>
              <a:gd name="vf" fmla="val 115470"/>
            </a:avLst>
          </a:prstGeom>
          <a:blipFill dpi="0" rotWithShape="1">
            <a:blip r:embed="rId8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a:blipFill>
          <a:ln w="38100" cmpd="dbl" algn="ctr">
            <a:solidFill>
              <a:srgbClr val="0000FF"/>
            </a:solidFill>
            <a:miter lim="800000"/>
            <a:headEnd/>
            <a:tailEnd/>
          </a:ln>
          <a:effectLst/>
        </p:spPr>
        <p:txBody>
          <a:bodyPr wrap="none" lIns="71323" tIns="35662" rIns="71323" bIns="35662" anchor="ctr"/>
          <a:lstStyle/>
          <a:p>
            <a:pPr algn="ctr">
              <a:defRPr/>
            </a:pPr>
            <a:endParaRPr lang="en-US" b="1" dirty="0">
              <a:solidFill>
                <a:srgbClr val="FF0000"/>
              </a:solidFill>
              <a:latin typeface="+mj-lt"/>
              <a:cs typeface="Calibri" pitchFamily="34" charset="0"/>
            </a:endParaRPr>
          </a:p>
        </p:txBody>
      </p:sp>
      <p:sp>
        <p:nvSpPr>
          <p:cNvPr id="52" name="Rectangle 3"/>
          <p:cNvSpPr>
            <a:spLocks noChangeArrowheads="1"/>
          </p:cNvSpPr>
          <p:nvPr/>
        </p:nvSpPr>
        <p:spPr bwMode="auto">
          <a:xfrm>
            <a:off x="3907956" y="1997269"/>
            <a:ext cx="2286000" cy="1614984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53" name="Text Box 4"/>
          <p:cNvSpPr txBox="1">
            <a:spLocks noChangeArrowheads="1"/>
          </p:cNvSpPr>
          <p:nvPr/>
        </p:nvSpPr>
        <p:spPr bwMode="auto">
          <a:xfrm>
            <a:off x="3984157" y="2278389"/>
            <a:ext cx="2387600" cy="10876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19" tIns="35660" rIns="71319" bIns="35660">
            <a:spAutoFit/>
          </a:bodyPr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40000"/>
              </a:spcBef>
            </a:pPr>
            <a:r>
              <a:rPr lang="en-US" altLang="en-US" sz="2200" b="1">
                <a:solidFill>
                  <a:srgbClr val="FF0000"/>
                </a:solidFill>
              </a:rPr>
              <a:t>BẠN NHẬN ĐƯỢC MỘT PHẦN QUÀ</a:t>
            </a:r>
          </a:p>
        </p:txBody>
      </p:sp>
      <p:sp>
        <p:nvSpPr>
          <p:cNvPr id="54" name="Rectangle 5"/>
          <p:cNvSpPr>
            <a:spLocks noChangeArrowheads="1"/>
          </p:cNvSpPr>
          <p:nvPr/>
        </p:nvSpPr>
        <p:spPr bwMode="auto">
          <a:xfrm>
            <a:off x="4001234" y="1907971"/>
            <a:ext cx="762000" cy="1953737"/>
          </a:xfrm>
          <a:prstGeom prst="rect">
            <a:avLst/>
          </a:prstGeom>
          <a:solidFill>
            <a:schemeClr val="accent1"/>
          </a:solidFill>
          <a:ln w="9525">
            <a:miter lim="800000"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chemeClr val="accent1"/>
            </a:extrusionClr>
          </a:sp3d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>
            <a:flatTx/>
          </a:bodyPr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55" name="Rectangle 6"/>
          <p:cNvSpPr>
            <a:spLocks noChangeArrowheads="1"/>
          </p:cNvSpPr>
          <p:nvPr/>
        </p:nvSpPr>
        <p:spPr bwMode="auto">
          <a:xfrm>
            <a:off x="4205858" y="1907971"/>
            <a:ext cx="762000" cy="1953737"/>
          </a:xfrm>
          <a:prstGeom prst="rect">
            <a:avLst/>
          </a:prstGeom>
          <a:solidFill>
            <a:srgbClr val="FF00FF"/>
          </a:solidFill>
          <a:ln w="9525">
            <a:miter lim="800000"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00FF"/>
            </a:extrusionClr>
          </a:sp3d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>
            <a:flatTx/>
          </a:bodyPr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56" name="Rectangle 7"/>
          <p:cNvSpPr>
            <a:spLocks noChangeArrowheads="1"/>
          </p:cNvSpPr>
          <p:nvPr/>
        </p:nvSpPr>
        <p:spPr bwMode="auto">
          <a:xfrm>
            <a:off x="4370082" y="1907971"/>
            <a:ext cx="762000" cy="1953737"/>
          </a:xfrm>
          <a:prstGeom prst="rect">
            <a:avLst/>
          </a:prstGeom>
          <a:solidFill>
            <a:schemeClr val="bg1"/>
          </a:solidFill>
          <a:ln w="9525">
            <a:miter lim="800000"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chemeClr val="bg1"/>
            </a:extrusionClr>
          </a:sp3d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>
            <a:flatTx/>
          </a:bodyPr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57" name="Rectangle 8"/>
          <p:cNvSpPr>
            <a:spLocks noChangeArrowheads="1"/>
          </p:cNvSpPr>
          <p:nvPr/>
        </p:nvSpPr>
        <p:spPr bwMode="auto">
          <a:xfrm>
            <a:off x="4546131" y="1907971"/>
            <a:ext cx="762000" cy="1953737"/>
          </a:xfrm>
          <a:prstGeom prst="rect">
            <a:avLst/>
          </a:prstGeom>
          <a:solidFill>
            <a:srgbClr val="33CC33"/>
          </a:solidFill>
          <a:ln w="9525">
            <a:miter lim="800000"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33CC33"/>
            </a:extrusionClr>
          </a:sp3d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>
            <a:flatTx/>
          </a:bodyPr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58" name="Rectangle 9"/>
          <p:cNvSpPr>
            <a:spLocks noChangeArrowheads="1"/>
          </p:cNvSpPr>
          <p:nvPr/>
        </p:nvSpPr>
        <p:spPr bwMode="auto">
          <a:xfrm>
            <a:off x="4698531" y="1907971"/>
            <a:ext cx="762000" cy="1953737"/>
          </a:xfrm>
          <a:prstGeom prst="rect">
            <a:avLst/>
          </a:prstGeom>
          <a:solidFill>
            <a:srgbClr val="FF9900"/>
          </a:solidFill>
          <a:ln w="9525">
            <a:miter lim="800000"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9900"/>
            </a:extrusionClr>
          </a:sp3d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>
            <a:flatTx/>
          </a:bodyPr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59" name="Rectangle 10"/>
          <p:cNvSpPr>
            <a:spLocks noChangeArrowheads="1"/>
          </p:cNvSpPr>
          <p:nvPr/>
        </p:nvSpPr>
        <p:spPr bwMode="auto">
          <a:xfrm>
            <a:off x="4850931" y="1907971"/>
            <a:ext cx="762000" cy="1953737"/>
          </a:xfrm>
          <a:prstGeom prst="rect">
            <a:avLst/>
          </a:prstGeom>
          <a:solidFill>
            <a:srgbClr val="66FF99"/>
          </a:solidFill>
          <a:ln w="9525">
            <a:miter lim="800000"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66FF99"/>
            </a:extrusionClr>
          </a:sp3d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>
            <a:flatTx/>
          </a:bodyPr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60" name="Rectangle 11"/>
          <p:cNvSpPr>
            <a:spLocks noChangeArrowheads="1"/>
          </p:cNvSpPr>
          <p:nvPr/>
        </p:nvSpPr>
        <p:spPr bwMode="auto">
          <a:xfrm>
            <a:off x="4974756" y="1907971"/>
            <a:ext cx="762000" cy="1953737"/>
          </a:xfrm>
          <a:prstGeom prst="rect">
            <a:avLst/>
          </a:prstGeom>
          <a:solidFill>
            <a:srgbClr val="FFFF00"/>
          </a:solidFill>
          <a:ln w="9525">
            <a:miter lim="800000"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FF00"/>
            </a:extrusionClr>
          </a:sp3d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>
            <a:flatTx/>
          </a:bodyPr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61" name="Rectangle 12"/>
          <p:cNvSpPr>
            <a:spLocks noChangeArrowheads="1"/>
          </p:cNvSpPr>
          <p:nvPr/>
        </p:nvSpPr>
        <p:spPr bwMode="auto">
          <a:xfrm>
            <a:off x="5203356" y="1907971"/>
            <a:ext cx="762000" cy="1953737"/>
          </a:xfrm>
          <a:prstGeom prst="rect">
            <a:avLst/>
          </a:prstGeom>
          <a:solidFill>
            <a:srgbClr val="FF9900"/>
          </a:solidFill>
          <a:ln w="9525">
            <a:miter lim="800000"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9900"/>
            </a:extrusionClr>
          </a:sp3d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>
            <a:flatTx/>
          </a:bodyPr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62" name="Rectangle 13"/>
          <p:cNvSpPr>
            <a:spLocks noChangeArrowheads="1"/>
          </p:cNvSpPr>
          <p:nvPr/>
        </p:nvSpPr>
        <p:spPr bwMode="auto">
          <a:xfrm>
            <a:off x="5431956" y="1907971"/>
            <a:ext cx="762000" cy="1953737"/>
          </a:xfrm>
          <a:prstGeom prst="rect">
            <a:avLst/>
          </a:prstGeom>
          <a:solidFill>
            <a:srgbClr val="00CC00"/>
          </a:solidFill>
          <a:ln w="9525">
            <a:miter lim="800000"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00CC00"/>
            </a:extrusionClr>
          </a:sp3d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>
            <a:flatTx/>
          </a:bodyPr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63" name="Rectangle 14"/>
          <p:cNvSpPr>
            <a:spLocks noChangeArrowheads="1"/>
          </p:cNvSpPr>
          <p:nvPr/>
        </p:nvSpPr>
        <p:spPr bwMode="auto">
          <a:xfrm>
            <a:off x="5660556" y="1907971"/>
            <a:ext cx="762000" cy="1953737"/>
          </a:xfrm>
          <a:prstGeom prst="rect">
            <a:avLst/>
          </a:prstGeom>
          <a:solidFill>
            <a:srgbClr val="FF00FF"/>
          </a:solidFill>
          <a:ln w="9525">
            <a:miter lim="800000"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00FF"/>
            </a:extrusionClr>
          </a:sp3d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>
            <a:flatTx/>
          </a:bodyPr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pic>
        <p:nvPicPr>
          <p:cNvPr id="64" name="Picture 63">
            <a:hlinkClick r:id="" action="ppaction://noaction"/>
            <a:extLst>
              <a:ext uri="{FF2B5EF4-FFF2-40B4-BE49-F238E27FC236}">
                <a16:creationId xmlns:a16="http://schemas.microsoft.com/office/drawing/2014/main" xmlns="" id="{2752541A-CCD0-44E9-A966-4E4DB58C9439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 xmlns="">
                  <a14:imgLayer r:embed="rId10">
                    <a14:imgEffect>
                      <a14:backgroundRemoval t="35622" b="75325" l="67426" r="96649">
                        <a14:foregroundMark x1="81099" y1="47866" x2="81099" y2="47866"/>
                        <a14:foregroundMark x1="85925" y1="47866" x2="85925" y2="47866"/>
                        <a14:foregroundMark x1="85925" y1="48794" x2="85925" y2="48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7694" t="35900" b="25881"/>
          <a:stretch/>
        </p:blipFill>
        <p:spPr>
          <a:xfrm>
            <a:off x="6667378" y="3735397"/>
            <a:ext cx="2514845" cy="1791349"/>
          </a:xfrm>
          <a:prstGeom prst="rect">
            <a:avLst/>
          </a:prstGeom>
        </p:spPr>
      </p:pic>
      <p:sp>
        <p:nvSpPr>
          <p:cNvPr id="65" name="AutoShape 16">
            <a:hlinkClick r:id="rId11" action="ppaction://hlinksldjump"/>
          </p:cNvPr>
          <p:cNvSpPr>
            <a:spLocks noChangeArrowheads="1"/>
          </p:cNvSpPr>
          <p:nvPr/>
        </p:nvSpPr>
        <p:spPr bwMode="auto">
          <a:xfrm>
            <a:off x="253110" y="3789189"/>
            <a:ext cx="1295400" cy="1016000"/>
          </a:xfrm>
          <a:prstGeom prst="hexagon">
            <a:avLst>
              <a:gd name="adj" fmla="val 26563"/>
              <a:gd name="vf" fmla="val 115470"/>
            </a:avLst>
          </a:prstGeom>
          <a:solidFill>
            <a:srgbClr val="FFFF00"/>
          </a:solidFill>
          <a:ln w="38100" cmpd="dbl" algn="ctr">
            <a:solidFill>
              <a:srgbClr val="FF0000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convex"/>
          </a:sp3d>
        </p:spPr>
        <p:txBody>
          <a:bodyPr wrap="none" lIns="71323" tIns="35662" rIns="71323" bIns="35662" anchor="ctr"/>
          <a:lstStyle/>
          <a:p>
            <a:pPr algn="ctr">
              <a:defRPr/>
            </a:pPr>
            <a:r>
              <a:rPr lang="en-US" sz="1900" b="1" dirty="0">
                <a:solidFill>
                  <a:srgbClr val="0000CC"/>
                </a:solidFill>
              </a:rPr>
              <a:t>Home</a:t>
            </a:r>
          </a:p>
        </p:txBody>
      </p:sp>
    </p:spTree>
    <p:extLst>
      <p:ext uri="{BB962C8B-B14F-4D97-AF65-F5344CB8AC3E}">
        <p14:creationId xmlns:p14="http://schemas.microsoft.com/office/powerpoint/2010/main" xmlns="" val="582333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2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500"/>
                            </p:stCondLst>
                            <p:childTnLst>
                              <p:par>
                                <p:cTn id="32" presetID="2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3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0"/>
                            </p:stCondLst>
                            <p:childTnLst>
                              <p:par>
                                <p:cTn id="36" presetID="2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3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500"/>
                            </p:stCondLst>
                            <p:childTnLst>
                              <p:par>
                                <p:cTn id="40" presetID="2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4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6000"/>
                            </p:stCondLst>
                            <p:childTnLst>
                              <p:par>
                                <p:cTn id="44" presetID="2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4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6500"/>
                            </p:stCondLst>
                            <p:childTnLst>
                              <p:par>
                                <p:cTn id="48" presetID="2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4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3" presetClass="emph" presetSubtype="6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52" dur="500" fill="hold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FF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</p:childTnLst>
        </p:cTn>
      </p:par>
    </p:tnLst>
    <p:bldLst>
      <p:bldP spid="53" grpId="0" build="allAtOnce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14" descr="NGANG1">
            <a:hlinkClick r:id="rId10" action="ppaction://hlinkpres?slideindex=1&amp;slidetitle=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50177" y="901569"/>
            <a:ext cx="64426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3555" name="Group 2"/>
          <p:cNvGrpSpPr>
            <a:grpSpLocks/>
          </p:cNvGrpSpPr>
          <p:nvPr/>
        </p:nvGrpSpPr>
        <p:grpSpPr bwMode="auto">
          <a:xfrm rot="5400000">
            <a:off x="7921361" y="523347"/>
            <a:ext cx="616479" cy="609600"/>
            <a:chOff x="2928" y="144"/>
            <a:chExt cx="1392" cy="288"/>
          </a:xfrm>
        </p:grpSpPr>
        <p:sp>
          <p:nvSpPr>
            <p:cNvPr id="137219" name="AutoShape 3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7220" name="AutoShape 4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3556" name="Group 5"/>
          <p:cNvGrpSpPr>
            <a:grpSpLocks/>
          </p:cNvGrpSpPr>
          <p:nvPr/>
        </p:nvGrpSpPr>
        <p:grpSpPr bwMode="auto">
          <a:xfrm rot="5400000">
            <a:off x="1006211" y="626269"/>
            <a:ext cx="616479" cy="342900"/>
            <a:chOff x="2928" y="144"/>
            <a:chExt cx="1392" cy="288"/>
          </a:xfrm>
        </p:grpSpPr>
        <p:sp>
          <p:nvSpPr>
            <p:cNvPr id="137222" name="AutoShape 6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7223" name="AutoShape 7"/>
            <p:cNvSpPr>
              <a:spLocks noChangeArrowheads="1"/>
            </p:cNvSpPr>
            <p:nvPr/>
          </p:nvSpPr>
          <p:spPr bwMode="auto">
            <a:xfrm>
              <a:off x="2928" y="391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3557" name="Group 8"/>
          <p:cNvGrpSpPr>
            <a:grpSpLocks/>
          </p:cNvGrpSpPr>
          <p:nvPr/>
        </p:nvGrpSpPr>
        <p:grpSpPr bwMode="auto">
          <a:xfrm rot="5400000">
            <a:off x="350574" y="583937"/>
            <a:ext cx="616479" cy="358775"/>
            <a:chOff x="2928" y="144"/>
            <a:chExt cx="1392" cy="288"/>
          </a:xfrm>
        </p:grpSpPr>
        <p:sp>
          <p:nvSpPr>
            <p:cNvPr id="137225" name="AutoShape 9"/>
            <p:cNvSpPr>
              <a:spLocks noChangeArrowheads="1"/>
            </p:cNvSpPr>
            <p:nvPr/>
          </p:nvSpPr>
          <p:spPr bwMode="auto">
            <a:xfrm>
              <a:off x="2928" y="143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7226" name="AutoShape 10"/>
            <p:cNvSpPr>
              <a:spLocks noChangeArrowheads="1"/>
            </p:cNvSpPr>
            <p:nvPr/>
          </p:nvSpPr>
          <p:spPr bwMode="auto">
            <a:xfrm>
              <a:off x="2928" y="392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3558" name="Group 11"/>
          <p:cNvGrpSpPr>
            <a:grpSpLocks/>
          </p:cNvGrpSpPr>
          <p:nvPr/>
        </p:nvGrpSpPr>
        <p:grpSpPr bwMode="auto">
          <a:xfrm>
            <a:off x="1214439" y="164042"/>
            <a:ext cx="7700962" cy="1148292"/>
            <a:chOff x="766" y="149"/>
            <a:chExt cx="4851" cy="868"/>
          </a:xfrm>
        </p:grpSpPr>
        <p:pic>
          <p:nvPicPr>
            <p:cNvPr id="23590" name="Picture 12" descr="NGANG1">
              <a:hlinkClick r:id="rId10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44" y="149"/>
              <a:ext cx="2673" cy="2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591" name="Picture 13" descr="NGANG1">
              <a:hlinkClick r:id="rId10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091" y="480"/>
              <a:ext cx="170" cy="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592" name="Picture 14" descr="NGANG1">
              <a:hlinkClick r:id="rId10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90" y="706"/>
              <a:ext cx="487" cy="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37232" name="AutoShape 16"/>
          <p:cNvSpPr>
            <a:spLocks noChangeArrowheads="1"/>
          </p:cNvSpPr>
          <p:nvPr/>
        </p:nvSpPr>
        <p:spPr bwMode="auto">
          <a:xfrm>
            <a:off x="1905000" y="889000"/>
            <a:ext cx="7010400" cy="4699000"/>
          </a:xfrm>
          <a:prstGeom prst="roundRect">
            <a:avLst>
              <a:gd name="adj" fmla="val 3509"/>
            </a:avLst>
          </a:prstGeom>
          <a:solidFill>
            <a:schemeClr val="bg1"/>
          </a:solidFill>
          <a:ln w="57150" cmpd="thinThick">
            <a:solidFill>
              <a:srgbClr val="FFCC66"/>
            </a:solidFill>
            <a:round/>
            <a:headEnd/>
            <a:tailEnd/>
          </a:ln>
          <a:effectLst/>
        </p:spPr>
        <p:txBody>
          <a:bodyPr wrap="none" lIns="71323" tIns="35662" rIns="71323" bIns="35662" anchor="ctr"/>
          <a:lstStyle/>
          <a:p>
            <a:pPr marL="0" marR="0" lvl="0" indent="0" algn="l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500" b="0" i="0" u="none" strike="noStrike" kern="1200" cap="none" spc="0" normalizeH="0" baseline="0" noProof="0">
              <a:ln>
                <a:noFill/>
              </a:ln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560" name="Rectangle 18"/>
          <p:cNvSpPr>
            <a:spLocks noChangeArrowheads="1"/>
          </p:cNvSpPr>
          <p:nvPr/>
        </p:nvSpPr>
        <p:spPr bwMode="auto">
          <a:xfrm>
            <a:off x="131763" y="904875"/>
            <a:ext cx="1592262" cy="4606396"/>
          </a:xfrm>
          <a:prstGeom prst="rect">
            <a:avLst/>
          </a:prstGeom>
          <a:gradFill rotWithShape="1">
            <a:gsLst>
              <a:gs pos="0">
                <a:srgbClr val="3399FF"/>
              </a:gs>
              <a:gs pos="100000">
                <a:schemeClr val="bg1"/>
              </a:gs>
            </a:gsLst>
            <a:lin ang="5400000" scaled="1"/>
          </a:gradFill>
          <a:ln w="57150" cmpd="thinThick">
            <a:solidFill>
              <a:srgbClr val="FF3399"/>
            </a:solidFill>
            <a:miter lim="800000"/>
            <a:headEnd/>
            <a:tailEnd/>
          </a:ln>
        </p:spPr>
        <p:txBody>
          <a:bodyPr wrap="none" lIns="71323" tIns="35662" rIns="71323" bIns="35662" anchor="ctr"/>
          <a:lstStyle/>
          <a:p>
            <a:pPr marL="0" marR="0" lvl="0" indent="0" algn="l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3561" name="Group 19"/>
          <p:cNvGrpSpPr>
            <a:grpSpLocks/>
          </p:cNvGrpSpPr>
          <p:nvPr/>
        </p:nvGrpSpPr>
        <p:grpSpPr bwMode="auto">
          <a:xfrm>
            <a:off x="4641850" y="129647"/>
            <a:ext cx="4273550" cy="390261"/>
            <a:chOff x="2928" y="144"/>
            <a:chExt cx="1392" cy="288"/>
          </a:xfrm>
        </p:grpSpPr>
        <p:sp>
          <p:nvSpPr>
            <p:cNvPr id="137236" name="AutoShape 20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7237" name="AutoShape 21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3562" name="AutoShape 22"/>
          <p:cNvSpPr>
            <a:spLocks noChangeArrowheads="1"/>
          </p:cNvSpPr>
          <p:nvPr/>
        </p:nvSpPr>
        <p:spPr bwMode="auto">
          <a:xfrm>
            <a:off x="63500" y="18522"/>
            <a:ext cx="4578350" cy="649553"/>
          </a:xfrm>
          <a:prstGeom prst="roundRect">
            <a:avLst>
              <a:gd name="adj" fmla="val 28685"/>
            </a:avLst>
          </a:prstGeom>
          <a:gradFill rotWithShape="1">
            <a:gsLst>
              <a:gs pos="0">
                <a:srgbClr val="FF0000">
                  <a:alpha val="85001"/>
                </a:srgbClr>
              </a:gs>
              <a:gs pos="100000">
                <a:schemeClr val="tx1"/>
              </a:gs>
            </a:gsLst>
            <a:lin ang="5400000" scaled="1"/>
          </a:gradFill>
          <a:ln w="57150" cmpd="thickThin">
            <a:solidFill>
              <a:srgbClr val="FFCC66"/>
            </a:solidFill>
            <a:round/>
            <a:headEnd/>
            <a:tailEnd/>
          </a:ln>
        </p:spPr>
        <p:txBody>
          <a:bodyPr wrap="none" lIns="71323" tIns="35662" rIns="71323" bIns="35662" anchor="ctr"/>
          <a:lstStyle/>
          <a:p>
            <a:pPr marL="0" marR="0" lvl="0" indent="0" algn="r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563" name="WordArt 25"/>
          <p:cNvSpPr>
            <a:spLocks noChangeArrowheads="1" noChangeShapeType="1" noTextEdit="1"/>
          </p:cNvSpPr>
          <p:nvPr/>
        </p:nvSpPr>
        <p:spPr bwMode="auto">
          <a:xfrm>
            <a:off x="603250" y="161396"/>
            <a:ext cx="3505200" cy="36115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71323" tIns="35662" rIns="71323" bIns="35662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l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0" i="0" u="none" strike="noStrike" kern="1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j-lt"/>
                <a:cs typeface="Calibri"/>
              </a:rPr>
              <a:t>Câu hỏi 1</a:t>
            </a:r>
          </a:p>
        </p:txBody>
      </p:sp>
      <p:sp>
        <p:nvSpPr>
          <p:cNvPr id="23564" name="WordArt 48"/>
          <p:cNvSpPr>
            <a:spLocks noChangeArrowheads="1" noChangeShapeType="1" noTextEdit="1"/>
          </p:cNvSpPr>
          <p:nvPr/>
        </p:nvSpPr>
        <p:spPr bwMode="auto">
          <a:xfrm>
            <a:off x="5686425" y="1333501"/>
            <a:ext cx="381000" cy="277813"/>
          </a:xfrm>
          <a:prstGeom prst="rect">
            <a:avLst/>
          </a:prstGeom>
        </p:spPr>
        <p:txBody>
          <a:bodyPr wrap="none" lIns="71323" tIns="35662" rIns="71323" bIns="35662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l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0" cap="none" spc="0" normalizeH="0" baseline="0" noProof="0">
              <a:ln w="25400">
                <a:solidFill>
                  <a:srgbClr val="000000"/>
                </a:solidFill>
                <a:round/>
                <a:headEnd/>
                <a:tailEnd/>
              </a:ln>
              <a:solidFill>
                <a:srgbClr val="CC0000"/>
              </a:solidFill>
              <a:effectLst/>
              <a:uLnTx/>
              <a:uFillTx/>
              <a:latin typeface="Arial Black"/>
              <a:ea typeface="+mn-ea"/>
              <a:cs typeface="+mn-cs"/>
            </a:endParaRPr>
          </a:p>
        </p:txBody>
      </p:sp>
      <p:sp>
        <p:nvSpPr>
          <p:cNvPr id="25614" name="AutoShape 46"/>
          <p:cNvSpPr>
            <a:spLocks noChangeArrowheads="1"/>
          </p:cNvSpPr>
          <p:nvPr/>
        </p:nvSpPr>
        <p:spPr bwMode="auto">
          <a:xfrm>
            <a:off x="304800" y="1143000"/>
            <a:ext cx="1219200" cy="952500"/>
          </a:xfrm>
          <a:prstGeom prst="hexagon">
            <a:avLst>
              <a:gd name="adj" fmla="val 26667"/>
              <a:gd name="vf" fmla="val 115470"/>
            </a:avLst>
          </a:prstGeom>
          <a:solidFill>
            <a:srgbClr val="FFFF00"/>
          </a:solidFill>
          <a:ln w="38100" cmpd="dbl" algn="ctr">
            <a:solidFill>
              <a:srgbClr val="FF0000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none" lIns="71323" tIns="35662" rIns="71323" bIns="35662" anchor="ctr"/>
          <a:lstStyle/>
          <a:p>
            <a:pPr marL="0" marR="0" lvl="0" indent="0" algn="l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3" name="Picture 10" descr="11"/>
          <p:cNvPicPr>
            <a:picLocks noChangeAspect="1" noChangeArrowheads="1" noCrop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5801" y="1333500"/>
            <a:ext cx="606425" cy="5569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11" descr="2"/>
          <p:cNvPicPr>
            <a:picLocks noChangeAspect="1" noChangeArrowheads="1" noCrop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5801" y="1270000"/>
            <a:ext cx="512763" cy="543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12" descr="3"/>
          <p:cNvPicPr>
            <a:picLocks noChangeAspect="1" noChangeArrowheads="1" noCrop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5801" y="1270001"/>
            <a:ext cx="520700" cy="559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13" descr="4"/>
          <p:cNvPicPr>
            <a:picLocks noChangeAspect="1" noChangeArrowheads="1" noCrop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1" y="1333501"/>
            <a:ext cx="520700" cy="559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14" descr="5"/>
          <p:cNvPicPr>
            <a:picLocks noChangeAspect="1" noChangeArrowheads="1" noCrop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9601" y="1270000"/>
            <a:ext cx="582613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Picture 22" descr="bell"/>
          <p:cNvPicPr>
            <a:picLocks noChangeAspect="1" noChangeArrowheads="1" noCrop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5150" y="1255449"/>
            <a:ext cx="768350" cy="588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75" name="AutoShape 2" descr="Kết quả hình ảnh cho chào cô vào lớp"/>
          <p:cNvSpPr>
            <a:spLocks noChangeAspect="1" noChangeArrowheads="1"/>
          </p:cNvSpPr>
          <p:nvPr/>
        </p:nvSpPr>
        <p:spPr bwMode="auto">
          <a:xfrm>
            <a:off x="155575" y="-120386"/>
            <a:ext cx="304800" cy="254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/>
          <a:lstStyle/>
          <a:p>
            <a:pPr marL="0" marR="0" lvl="0" indent="0" algn="l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8" name="Bevel 37"/>
          <p:cNvSpPr/>
          <p:nvPr>
            <p:custDataLst>
              <p:tags r:id="rId1"/>
            </p:custDataLst>
          </p:nvPr>
        </p:nvSpPr>
        <p:spPr>
          <a:xfrm>
            <a:off x="3636497" y="1980406"/>
            <a:ext cx="3689589" cy="1452505"/>
          </a:xfrm>
          <a:prstGeom prst="bevel">
            <a:avLst/>
          </a:prstGeom>
          <a:solidFill>
            <a:srgbClr val="FF0000"/>
          </a:solidFill>
          <a:ln w="25400" cap="flat" cmpd="sng" algn="ctr">
            <a:solidFill>
              <a:srgbClr val="FFFF00"/>
            </a:solidFill>
            <a:prstDash val="solid"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23" tIns="35662" rIns="71323" bIns="35662" anchor="ctr"/>
          <a:lstStyle/>
          <a:p>
            <a:pPr marL="0" marR="0" lvl="0" indent="0" algn="ctr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Courier New" panose="02070309020205020404" pitchFamily="49" charset="0"/>
              </a:rPr>
              <a:t>cñ</a:t>
            </a:r>
            <a:r>
              <a:rPr kumimoji="0" lang="en-US" sz="6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Courier New" panose="02070309020205020404" pitchFamily="49" charset="0"/>
              </a:rPr>
              <a:t> </a:t>
            </a:r>
            <a:r>
              <a:rPr kumimoji="0" lang="en-US" sz="66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Courier New" panose="02070309020205020404" pitchFamily="49" charset="0"/>
              </a:rPr>
              <a:t>tõ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Courier New" panose="02070309020205020404" pitchFamily="49" charset="0"/>
            </a:endParaRPr>
          </a:p>
        </p:txBody>
      </p:sp>
      <p:pic>
        <p:nvPicPr>
          <p:cNvPr id="40" name="Picture 2" descr="Kết quả hình ảnh cho mặt cười pn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1789" y="2493698"/>
            <a:ext cx="1190625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1302" y="2491408"/>
            <a:ext cx="1220787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" name="AutoShape 16">
            <a:hlinkClick r:id="rId20" action="ppaction://hlinksldjump"/>
          </p:cNvPr>
          <p:cNvSpPr>
            <a:spLocks noChangeArrowheads="1"/>
          </p:cNvSpPr>
          <p:nvPr/>
        </p:nvSpPr>
        <p:spPr bwMode="auto">
          <a:xfrm>
            <a:off x="253110" y="3789189"/>
            <a:ext cx="1295400" cy="1016000"/>
          </a:xfrm>
          <a:prstGeom prst="hexagon">
            <a:avLst>
              <a:gd name="adj" fmla="val 26563"/>
              <a:gd name="vf" fmla="val 115470"/>
            </a:avLst>
          </a:prstGeom>
          <a:solidFill>
            <a:srgbClr val="FFFF00"/>
          </a:solidFill>
          <a:ln w="38100" cmpd="dbl" algn="ctr">
            <a:solidFill>
              <a:srgbClr val="FF0000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convex"/>
          </a:sp3d>
        </p:spPr>
        <p:txBody>
          <a:bodyPr wrap="none" lIns="71323" tIns="35662" rIns="71323" bIns="35662" anchor="ctr"/>
          <a:lstStyle/>
          <a:p>
            <a:pPr marL="0" marR="0" lvl="0" indent="0" algn="ctr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Home</a:t>
            </a:r>
          </a:p>
        </p:txBody>
      </p:sp>
    </p:spTree>
    <p:extLst>
      <p:ext uri="{BB962C8B-B14F-4D97-AF65-F5344CB8AC3E}">
        <p14:creationId xmlns:p14="http://schemas.microsoft.com/office/powerpoint/2010/main" xmlns="" val="3950279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0"/>
                                            </p:cond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6"/>
                                            </p:cond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2"/>
                                            </p:cond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8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8"/>
                                            </p:cond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4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4"/>
                                            </p:cond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0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DOOR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Nhac hieu thua cuo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 nodeType="clickPar">
                      <p:stCondLst>
                        <p:cond delay="0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14" descr="NGANG1">
            <a:hlinkClick r:id="rId17" action="ppaction://hlinkpres?slideindex=1&amp;slidetitle="/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50177" y="901569"/>
            <a:ext cx="64426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4579" name="Group 2"/>
          <p:cNvGrpSpPr>
            <a:grpSpLocks/>
          </p:cNvGrpSpPr>
          <p:nvPr/>
        </p:nvGrpSpPr>
        <p:grpSpPr bwMode="auto">
          <a:xfrm rot="5400000">
            <a:off x="7921361" y="523347"/>
            <a:ext cx="616479" cy="609600"/>
            <a:chOff x="2928" y="144"/>
            <a:chExt cx="1392" cy="288"/>
          </a:xfrm>
        </p:grpSpPr>
        <p:sp>
          <p:nvSpPr>
            <p:cNvPr id="137219" name="AutoShape 3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20" name="AutoShape 4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4580" name="Group 5"/>
          <p:cNvGrpSpPr>
            <a:grpSpLocks/>
          </p:cNvGrpSpPr>
          <p:nvPr/>
        </p:nvGrpSpPr>
        <p:grpSpPr bwMode="auto">
          <a:xfrm rot="5400000">
            <a:off x="1006211" y="626269"/>
            <a:ext cx="616479" cy="342900"/>
            <a:chOff x="2928" y="144"/>
            <a:chExt cx="1392" cy="288"/>
          </a:xfrm>
        </p:grpSpPr>
        <p:sp>
          <p:nvSpPr>
            <p:cNvPr id="137222" name="AutoShape 6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23" name="AutoShape 7"/>
            <p:cNvSpPr>
              <a:spLocks noChangeArrowheads="1"/>
            </p:cNvSpPr>
            <p:nvPr/>
          </p:nvSpPr>
          <p:spPr bwMode="auto">
            <a:xfrm>
              <a:off x="2928" y="391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4581" name="Group 8"/>
          <p:cNvGrpSpPr>
            <a:grpSpLocks/>
          </p:cNvGrpSpPr>
          <p:nvPr/>
        </p:nvGrpSpPr>
        <p:grpSpPr bwMode="auto">
          <a:xfrm rot="5400000">
            <a:off x="350574" y="583937"/>
            <a:ext cx="616479" cy="358775"/>
            <a:chOff x="2928" y="144"/>
            <a:chExt cx="1392" cy="288"/>
          </a:xfrm>
        </p:grpSpPr>
        <p:sp>
          <p:nvSpPr>
            <p:cNvPr id="137225" name="AutoShape 9"/>
            <p:cNvSpPr>
              <a:spLocks noChangeArrowheads="1"/>
            </p:cNvSpPr>
            <p:nvPr/>
          </p:nvSpPr>
          <p:spPr bwMode="auto">
            <a:xfrm>
              <a:off x="2928" y="143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26" name="AutoShape 10"/>
            <p:cNvSpPr>
              <a:spLocks noChangeArrowheads="1"/>
            </p:cNvSpPr>
            <p:nvPr/>
          </p:nvSpPr>
          <p:spPr bwMode="auto">
            <a:xfrm>
              <a:off x="2928" y="392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4582" name="Group 11"/>
          <p:cNvGrpSpPr>
            <a:grpSpLocks/>
          </p:cNvGrpSpPr>
          <p:nvPr/>
        </p:nvGrpSpPr>
        <p:grpSpPr bwMode="auto">
          <a:xfrm>
            <a:off x="1214439" y="164042"/>
            <a:ext cx="7700962" cy="1148292"/>
            <a:chOff x="766" y="149"/>
            <a:chExt cx="4851" cy="868"/>
          </a:xfrm>
        </p:grpSpPr>
        <p:pic>
          <p:nvPicPr>
            <p:cNvPr id="24622" name="Picture 12" descr="NGANG1">
              <a:hlinkClick r:id="rId17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44" y="149"/>
              <a:ext cx="2673" cy="2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623" name="Picture 13" descr="NGANG1">
              <a:hlinkClick r:id="rId17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091" y="480"/>
              <a:ext cx="170" cy="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624" name="Picture 14" descr="NGANG1">
              <a:hlinkClick r:id="rId17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90" y="706"/>
              <a:ext cx="487" cy="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37232" name="AutoShape 16"/>
          <p:cNvSpPr>
            <a:spLocks noChangeArrowheads="1"/>
          </p:cNvSpPr>
          <p:nvPr/>
        </p:nvSpPr>
        <p:spPr bwMode="auto">
          <a:xfrm>
            <a:off x="1905000" y="858573"/>
            <a:ext cx="7010400" cy="4699000"/>
          </a:xfrm>
          <a:prstGeom prst="roundRect">
            <a:avLst>
              <a:gd name="adj" fmla="val 3509"/>
            </a:avLst>
          </a:prstGeom>
          <a:solidFill>
            <a:schemeClr val="bg1"/>
          </a:solidFill>
          <a:ln w="57150" cmpd="thinThick">
            <a:solidFill>
              <a:srgbClr val="FFCC66"/>
            </a:solidFill>
            <a:round/>
            <a:headEnd/>
            <a:tailEnd/>
          </a:ln>
          <a:effectLst/>
        </p:spPr>
        <p:txBody>
          <a:bodyPr wrap="none" lIns="71323" tIns="35662" rIns="71323" bIns="35662" anchor="ctr"/>
          <a:lstStyle/>
          <a:p>
            <a:pPr>
              <a:defRPr/>
            </a:pPr>
            <a:endParaRPr lang="en-US" sz="2500"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4584" name="Rectangle 18"/>
          <p:cNvSpPr>
            <a:spLocks noChangeArrowheads="1"/>
          </p:cNvSpPr>
          <p:nvPr/>
        </p:nvSpPr>
        <p:spPr bwMode="auto">
          <a:xfrm>
            <a:off x="131763" y="904875"/>
            <a:ext cx="1592262" cy="4606396"/>
          </a:xfrm>
          <a:prstGeom prst="rect">
            <a:avLst/>
          </a:prstGeom>
          <a:gradFill rotWithShape="1">
            <a:gsLst>
              <a:gs pos="0">
                <a:srgbClr val="3399FF"/>
              </a:gs>
              <a:gs pos="100000">
                <a:schemeClr val="bg1"/>
              </a:gs>
            </a:gsLst>
            <a:lin ang="5400000" scaled="1"/>
          </a:gradFill>
          <a:ln w="57150" cmpd="thinThick">
            <a:solidFill>
              <a:srgbClr val="FF3399"/>
            </a:solidFill>
            <a:miter lim="800000"/>
            <a:headEnd/>
            <a:tailEnd/>
          </a:ln>
        </p:spPr>
        <p:txBody>
          <a:bodyPr wrap="none" lIns="71323" tIns="35662" rIns="71323" bIns="35662" anchor="ctr"/>
          <a:lstStyle/>
          <a:p>
            <a:endParaRPr lang="en-US"/>
          </a:p>
        </p:txBody>
      </p:sp>
      <p:grpSp>
        <p:nvGrpSpPr>
          <p:cNvPr id="24585" name="Group 19"/>
          <p:cNvGrpSpPr>
            <a:grpSpLocks/>
          </p:cNvGrpSpPr>
          <p:nvPr/>
        </p:nvGrpSpPr>
        <p:grpSpPr bwMode="auto">
          <a:xfrm>
            <a:off x="4641850" y="129647"/>
            <a:ext cx="4273550" cy="390261"/>
            <a:chOff x="2928" y="144"/>
            <a:chExt cx="1392" cy="288"/>
          </a:xfrm>
        </p:grpSpPr>
        <p:sp>
          <p:nvSpPr>
            <p:cNvPr id="137236" name="AutoShape 20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37" name="AutoShape 21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24586" name="AutoShape 22"/>
          <p:cNvSpPr>
            <a:spLocks noChangeArrowheads="1"/>
          </p:cNvSpPr>
          <p:nvPr/>
        </p:nvSpPr>
        <p:spPr bwMode="auto">
          <a:xfrm>
            <a:off x="63500" y="18522"/>
            <a:ext cx="4578350" cy="649553"/>
          </a:xfrm>
          <a:prstGeom prst="roundRect">
            <a:avLst>
              <a:gd name="adj" fmla="val 28685"/>
            </a:avLst>
          </a:prstGeom>
          <a:gradFill rotWithShape="1">
            <a:gsLst>
              <a:gs pos="0">
                <a:srgbClr val="FF0000">
                  <a:alpha val="85001"/>
                </a:srgbClr>
              </a:gs>
              <a:gs pos="100000">
                <a:schemeClr val="tx1"/>
              </a:gs>
            </a:gsLst>
            <a:lin ang="5400000" scaled="1"/>
          </a:gradFill>
          <a:ln w="57150" cmpd="thickThin">
            <a:solidFill>
              <a:srgbClr val="FFCC66"/>
            </a:solidFill>
            <a:round/>
            <a:headEnd/>
            <a:tailEnd/>
          </a:ln>
        </p:spPr>
        <p:txBody>
          <a:bodyPr wrap="none" lIns="71323" tIns="35662" rIns="71323" bIns="35662" anchor="ctr"/>
          <a:lstStyle/>
          <a:p>
            <a:pPr algn="r"/>
            <a:endParaRPr lang="en-US"/>
          </a:p>
        </p:txBody>
      </p:sp>
      <p:sp>
        <p:nvSpPr>
          <p:cNvPr id="24587" name="WordArt 25"/>
          <p:cNvSpPr>
            <a:spLocks noChangeArrowheads="1" noChangeShapeType="1" noTextEdit="1"/>
          </p:cNvSpPr>
          <p:nvPr/>
        </p:nvSpPr>
        <p:spPr bwMode="auto">
          <a:xfrm>
            <a:off x="603250" y="161396"/>
            <a:ext cx="3505200" cy="36115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71323" tIns="35662" rIns="71323" bIns="35662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2200" kern="10" dirty="0" err="1">
                <a:solidFill>
                  <a:srgbClr val="FFFF00"/>
                </a:solidFill>
                <a:latin typeface="+mj-lt"/>
                <a:ea typeface="+mj-lt"/>
                <a:cs typeface="+mj-lt"/>
              </a:rPr>
              <a:t>Câu</a:t>
            </a:r>
            <a:r>
              <a:rPr lang="en-US" sz="2200" kern="10" dirty="0">
                <a:solidFill>
                  <a:srgbClr val="FFFF00"/>
                </a:solidFill>
                <a:latin typeface="+mj-lt"/>
                <a:ea typeface="+mj-lt"/>
                <a:cs typeface="+mj-lt"/>
              </a:rPr>
              <a:t> </a:t>
            </a:r>
            <a:r>
              <a:rPr lang="en-US" sz="2200" kern="10" dirty="0" err="1">
                <a:solidFill>
                  <a:srgbClr val="FFFF00"/>
                </a:solidFill>
                <a:latin typeface="+mj-lt"/>
                <a:ea typeface="+mj-lt"/>
                <a:cs typeface="+mj-lt"/>
              </a:rPr>
              <a:t>hỏi</a:t>
            </a:r>
            <a:r>
              <a:rPr lang="en-US" sz="2200" kern="10" dirty="0">
                <a:solidFill>
                  <a:srgbClr val="FFFF00"/>
                </a:solidFill>
                <a:latin typeface="+mj-lt"/>
                <a:ea typeface="+mj-lt"/>
                <a:cs typeface="+mj-lt"/>
              </a:rPr>
              <a:t> 3</a:t>
            </a:r>
          </a:p>
        </p:txBody>
      </p:sp>
      <p:sp>
        <p:nvSpPr>
          <p:cNvPr id="24588" name="WordArt 48"/>
          <p:cNvSpPr>
            <a:spLocks noChangeArrowheads="1" noChangeShapeType="1" noTextEdit="1"/>
          </p:cNvSpPr>
          <p:nvPr/>
        </p:nvSpPr>
        <p:spPr bwMode="auto">
          <a:xfrm>
            <a:off x="5686425" y="1333501"/>
            <a:ext cx="381000" cy="277813"/>
          </a:xfrm>
          <a:prstGeom prst="rect">
            <a:avLst/>
          </a:prstGeom>
        </p:spPr>
        <p:txBody>
          <a:bodyPr wrap="none" lIns="71323" tIns="35662" rIns="71323" bIns="35662" fromWordArt="1">
            <a:prstTxWarp prst="textPlain">
              <a:avLst>
                <a:gd name="adj" fmla="val 50000"/>
              </a:avLst>
            </a:prstTxWarp>
          </a:bodyPr>
          <a:lstStyle/>
          <a:p>
            <a:endParaRPr lang="en-US" sz="2800" kern="10">
              <a:ln w="25400">
                <a:solidFill>
                  <a:srgbClr val="000000"/>
                </a:solidFill>
                <a:round/>
                <a:headEnd/>
                <a:tailEnd/>
              </a:ln>
              <a:solidFill>
                <a:srgbClr val="CC0000"/>
              </a:solidFill>
              <a:latin typeface="Arial Black"/>
            </a:endParaRPr>
          </a:p>
        </p:txBody>
      </p:sp>
      <p:sp>
        <p:nvSpPr>
          <p:cNvPr id="25613" name="TextBox 40"/>
          <p:cNvSpPr txBox="1">
            <a:spLocks noChangeArrowheads="1"/>
          </p:cNvSpPr>
          <p:nvPr/>
        </p:nvSpPr>
        <p:spPr bwMode="auto">
          <a:xfrm>
            <a:off x="1905000" y="820399"/>
            <a:ext cx="7010400" cy="5029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en-US" sz="2800" b="1" dirty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Con </a:t>
            </a:r>
            <a:r>
              <a:rPr lang="en-US" sz="2800" b="1" dirty="0" err="1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vËt</a:t>
            </a:r>
            <a:r>
              <a:rPr lang="en-US" sz="2800" b="1" dirty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nµo</a:t>
            </a:r>
            <a:r>
              <a:rPr lang="en-US" sz="2800" b="1" dirty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cã</a:t>
            </a:r>
            <a:r>
              <a:rPr lang="en-US" sz="2800" b="1" dirty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 ©m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ch</a:t>
            </a:r>
            <a:r>
              <a:rPr lang="en-US" sz="2800" b="1" dirty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?</a:t>
            </a:r>
            <a:endParaRPr lang="en-US" sz="2800" b="1" dirty="0">
              <a:solidFill>
                <a:srgbClr val="FF0000"/>
              </a:solidFill>
              <a:latin typeface=".VnAvant" pitchFamily="34" charset="0"/>
              <a:cs typeface="Arial" pitchFamily="34" charset="0"/>
            </a:endParaRPr>
          </a:p>
        </p:txBody>
      </p:sp>
      <p:sp>
        <p:nvSpPr>
          <p:cNvPr id="25614" name="AutoShape 46"/>
          <p:cNvSpPr>
            <a:spLocks noChangeArrowheads="1"/>
          </p:cNvSpPr>
          <p:nvPr/>
        </p:nvSpPr>
        <p:spPr bwMode="auto">
          <a:xfrm>
            <a:off x="304800" y="1143000"/>
            <a:ext cx="1219200" cy="952500"/>
          </a:xfrm>
          <a:prstGeom prst="hexagon">
            <a:avLst>
              <a:gd name="adj" fmla="val 26667"/>
              <a:gd name="vf" fmla="val 115470"/>
            </a:avLst>
          </a:prstGeom>
          <a:solidFill>
            <a:srgbClr val="FFFF00"/>
          </a:solidFill>
          <a:ln w="38100" cmpd="dbl" algn="ctr">
            <a:solidFill>
              <a:srgbClr val="FF0000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none" lIns="71323" tIns="35662" rIns="71323" bIns="35662" anchor="ctr"/>
          <a:lstStyle/>
          <a:p>
            <a:pPr>
              <a:defRPr/>
            </a:pPr>
            <a:endParaRPr lang="en-US"/>
          </a:p>
        </p:txBody>
      </p:sp>
      <p:pic>
        <p:nvPicPr>
          <p:cNvPr id="33" name="Picture 10" descr="11"/>
          <p:cNvPicPr>
            <a:picLocks noChangeAspect="1" noChangeArrowheads="1" noCrop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5801" y="1333500"/>
            <a:ext cx="606425" cy="5569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11" descr="2"/>
          <p:cNvPicPr>
            <a:picLocks noChangeAspect="1" noChangeArrowheads="1" noCrop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5801" y="1270000"/>
            <a:ext cx="512763" cy="543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12" descr="3"/>
          <p:cNvPicPr>
            <a:picLocks noChangeAspect="1" noChangeArrowheads="1" noCrop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5801" y="1270001"/>
            <a:ext cx="520700" cy="559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13" descr="4"/>
          <p:cNvPicPr>
            <a:picLocks noChangeAspect="1" noChangeArrowheads="1" noCrop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1" y="1333501"/>
            <a:ext cx="520700" cy="559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14" descr="5"/>
          <p:cNvPicPr>
            <a:picLocks noChangeAspect="1" noChangeArrowheads="1" noCrop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9601" y="1270000"/>
            <a:ext cx="582613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Picture 22" descr="bell"/>
          <p:cNvPicPr>
            <a:picLocks noChangeAspect="1" noChangeArrowheads="1" noCrop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5150" y="1255449"/>
            <a:ext cx="768350" cy="588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99" name="AutoShape 2" descr="Kết quả hình ảnh cho chào cô vào lớp"/>
          <p:cNvSpPr>
            <a:spLocks noChangeAspect="1" noChangeArrowheads="1"/>
          </p:cNvSpPr>
          <p:nvPr/>
        </p:nvSpPr>
        <p:spPr bwMode="auto">
          <a:xfrm>
            <a:off x="155575" y="-120386"/>
            <a:ext cx="304800" cy="254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/>
          <a:lstStyle/>
          <a:p>
            <a:endParaRPr lang="en-US"/>
          </a:p>
        </p:txBody>
      </p:sp>
      <p:sp>
        <p:nvSpPr>
          <p:cNvPr id="42" name="Flowchart: Terminator 41"/>
          <p:cNvSpPr/>
          <p:nvPr>
            <p:custDataLst>
              <p:tags r:id="rId1"/>
            </p:custDataLst>
          </p:nvPr>
        </p:nvSpPr>
        <p:spPr>
          <a:xfrm>
            <a:off x="5815693" y="5026140"/>
            <a:ext cx="2869975" cy="451691"/>
          </a:xfrm>
          <a:prstGeom prst="flowChartTerminator">
            <a:avLst/>
          </a:prstGeom>
          <a:solidFill>
            <a:srgbClr val="002060"/>
          </a:solidFill>
          <a:ln w="25400" cap="flat" cmpd="sng" algn="ctr">
            <a:solidFill>
              <a:schemeClr val="accent6">
                <a:shade val="50000"/>
              </a:scheme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71323" tIns="35662" rIns="71323" bIns="35662" anchor="ctr"/>
          <a:lstStyle/>
          <a:p>
            <a:pPr marL="267462" indent="-267462" algn="ctr"/>
            <a:r>
              <a:rPr lang="en-US" sz="2000" b="1" dirty="0">
                <a:solidFill>
                  <a:srgbClr val="FFFF00"/>
                </a:solidFill>
                <a:latin typeface=".VnAvant" pitchFamily="34" charset="0"/>
              </a:rPr>
              <a:t>4. </a:t>
            </a:r>
            <a:r>
              <a:rPr lang="en-US" sz="2000" b="1" dirty="0" err="1">
                <a:solidFill>
                  <a:srgbClr val="FFFF00"/>
                </a:solidFill>
                <a:latin typeface=".VnAvant" pitchFamily="34" charset="0"/>
              </a:rPr>
              <a:t>GÊu</a:t>
            </a:r>
            <a:endParaRPr lang="en-US" sz="2000" b="1" dirty="0">
              <a:solidFill>
                <a:srgbClr val="FFFF00"/>
              </a:solidFill>
              <a:latin typeface=".VnAvant" pitchFamily="34" charset="0"/>
            </a:endParaRPr>
          </a:p>
        </p:txBody>
      </p:sp>
      <p:sp>
        <p:nvSpPr>
          <p:cNvPr id="43" name="Flowchart: Terminator 42"/>
          <p:cNvSpPr/>
          <p:nvPr>
            <p:custDataLst>
              <p:tags r:id="rId2"/>
            </p:custDataLst>
          </p:nvPr>
        </p:nvSpPr>
        <p:spPr>
          <a:xfrm>
            <a:off x="5686425" y="2852450"/>
            <a:ext cx="2895600" cy="468383"/>
          </a:xfrm>
          <a:prstGeom prst="flowChartTerminator">
            <a:avLst/>
          </a:prstGeom>
          <a:solidFill>
            <a:srgbClr val="002060"/>
          </a:solidFill>
          <a:ln w="25400" cap="flat" cmpd="sng" algn="ctr">
            <a:solidFill>
              <a:schemeClr val="accent6">
                <a:shade val="50000"/>
              </a:scheme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71323" tIns="35662" rIns="71323" bIns="35662" anchor="ctr"/>
          <a:lstStyle/>
          <a:p>
            <a:pPr marL="267462" indent="-267462" algn="ctr"/>
            <a:r>
              <a:rPr lang="en-US" sz="1900" b="1" dirty="0">
                <a:solidFill>
                  <a:srgbClr val="FFFF00"/>
                </a:solidFill>
                <a:latin typeface=".VnAvant" pitchFamily="34" charset="0"/>
              </a:rPr>
              <a:t>2. </a:t>
            </a:r>
            <a:r>
              <a:rPr lang="en-US" sz="1900" b="1" dirty="0" err="1">
                <a:solidFill>
                  <a:srgbClr val="FFFF00"/>
                </a:solidFill>
                <a:latin typeface=".VnAvant" pitchFamily="34" charset="0"/>
              </a:rPr>
              <a:t>Tr©u</a:t>
            </a:r>
            <a:endParaRPr lang="en-US" sz="1900" b="1" dirty="0">
              <a:solidFill>
                <a:srgbClr val="FFFF00"/>
              </a:solidFill>
              <a:latin typeface=".VnAvant" pitchFamily="34" charset="0"/>
            </a:endParaRPr>
          </a:p>
        </p:txBody>
      </p:sp>
      <p:sp>
        <p:nvSpPr>
          <p:cNvPr id="44" name="Flowchart: Terminator 43"/>
          <p:cNvSpPr/>
          <p:nvPr>
            <p:custDataLst>
              <p:tags r:id="rId3"/>
            </p:custDataLst>
          </p:nvPr>
        </p:nvSpPr>
        <p:spPr>
          <a:xfrm>
            <a:off x="2258486" y="5059580"/>
            <a:ext cx="2895600" cy="451691"/>
          </a:xfrm>
          <a:prstGeom prst="flowChartTerminator">
            <a:avLst/>
          </a:prstGeom>
          <a:solidFill>
            <a:srgbClr val="002060"/>
          </a:solidFill>
          <a:ln w="25400" cap="flat" cmpd="sng" algn="ctr">
            <a:solidFill>
              <a:schemeClr val="accent6">
                <a:shade val="50000"/>
              </a:scheme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71323" tIns="35662" rIns="71323" bIns="35662" anchor="ctr"/>
          <a:lstStyle/>
          <a:p>
            <a:pPr algn="ctr">
              <a:defRPr/>
            </a:pPr>
            <a:r>
              <a:rPr lang="en-US" sz="1900" b="1" dirty="0">
                <a:solidFill>
                  <a:srgbClr val="FFFF00"/>
                </a:solidFill>
                <a:latin typeface=".VnAvant" pitchFamily="34" charset="0"/>
              </a:rPr>
              <a:t>3. </a:t>
            </a:r>
            <a:r>
              <a:rPr lang="en-US" sz="1900" b="1" dirty="0" err="1">
                <a:solidFill>
                  <a:srgbClr val="FFFF00"/>
                </a:solidFill>
                <a:latin typeface=".VnAvant" pitchFamily="34" charset="0"/>
              </a:rPr>
              <a:t>Chã</a:t>
            </a:r>
            <a:endParaRPr lang="vi-VN" sz="1900" b="1" dirty="0">
              <a:solidFill>
                <a:srgbClr val="FFFF00"/>
              </a:solidFill>
            </a:endParaRPr>
          </a:p>
        </p:txBody>
      </p:sp>
      <p:sp>
        <p:nvSpPr>
          <p:cNvPr id="47" name="Flowchart: Terminator 46"/>
          <p:cNvSpPr/>
          <p:nvPr>
            <p:custDataLst>
              <p:tags r:id="rId4"/>
            </p:custDataLst>
          </p:nvPr>
        </p:nvSpPr>
        <p:spPr>
          <a:xfrm>
            <a:off x="2235200" y="2870114"/>
            <a:ext cx="2869975" cy="450720"/>
          </a:xfrm>
          <a:prstGeom prst="flowChartTerminator">
            <a:avLst/>
          </a:prstGeom>
          <a:solidFill>
            <a:srgbClr val="002060"/>
          </a:solidFill>
          <a:ln w="25400" cap="flat" cmpd="sng" algn="ctr">
            <a:solidFill>
              <a:schemeClr val="accent6">
                <a:shade val="50000"/>
              </a:scheme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71323" tIns="35662" rIns="71323" bIns="35662" anchor="ctr"/>
          <a:lstStyle/>
          <a:p>
            <a:pPr algn="ctr">
              <a:defRPr/>
            </a:pPr>
            <a:r>
              <a:rPr lang="en-US" sz="2000" b="1" dirty="0">
                <a:solidFill>
                  <a:srgbClr val="FFFF00"/>
                </a:solidFill>
                <a:latin typeface=".VnAvant" pitchFamily="34" charset="0"/>
              </a:rPr>
              <a:t>1. </a:t>
            </a:r>
            <a:r>
              <a:rPr lang="en-US" sz="2000" b="1" dirty="0" err="1">
                <a:solidFill>
                  <a:srgbClr val="FFFF00"/>
                </a:solidFill>
                <a:latin typeface=".VnAvant" pitchFamily="34" charset="0"/>
              </a:rPr>
              <a:t>Thỏ</a:t>
            </a:r>
            <a:endParaRPr lang="en-US" sz="2000" b="1" dirty="0">
              <a:solidFill>
                <a:srgbClr val="FFFF00"/>
              </a:solidFill>
              <a:latin typeface=".VnAvant" pitchFamily="34" charset="0"/>
            </a:endParaRPr>
          </a:p>
        </p:txBody>
      </p:sp>
      <p:pic>
        <p:nvPicPr>
          <p:cNvPr id="48" name="Picture 47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0989" y="2440783"/>
            <a:ext cx="1214437" cy="1013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Picture 48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0989" y="2440783"/>
            <a:ext cx="1214437" cy="1013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Picture 49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0989" y="2446075"/>
            <a:ext cx="1214437" cy="1012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Picture 50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0989" y="2440783"/>
            <a:ext cx="1214437" cy="1013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" name="AutoShape 16">
            <a:hlinkClick r:id="rId27" action="ppaction://hlinksldjump"/>
          </p:cNvPr>
          <p:cNvSpPr>
            <a:spLocks noChangeArrowheads="1"/>
          </p:cNvSpPr>
          <p:nvPr/>
        </p:nvSpPr>
        <p:spPr bwMode="auto">
          <a:xfrm>
            <a:off x="253110" y="3789189"/>
            <a:ext cx="1295400" cy="1016000"/>
          </a:xfrm>
          <a:prstGeom prst="hexagon">
            <a:avLst>
              <a:gd name="adj" fmla="val 26563"/>
              <a:gd name="vf" fmla="val 115470"/>
            </a:avLst>
          </a:prstGeom>
          <a:solidFill>
            <a:srgbClr val="FFFF00"/>
          </a:solidFill>
          <a:ln w="38100" cmpd="dbl" algn="ctr">
            <a:solidFill>
              <a:srgbClr val="FF0000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convex"/>
          </a:sp3d>
        </p:spPr>
        <p:txBody>
          <a:bodyPr wrap="none" lIns="71323" tIns="35662" rIns="71323" bIns="35662" anchor="ctr"/>
          <a:lstStyle/>
          <a:p>
            <a:pPr algn="ctr">
              <a:defRPr/>
            </a:pPr>
            <a:r>
              <a:rPr lang="en-US" sz="1900" b="1" dirty="0">
                <a:solidFill>
                  <a:srgbClr val="0000CC"/>
                </a:solidFill>
              </a:rPr>
              <a:t>Home</a:t>
            </a:r>
          </a:p>
        </p:txBody>
      </p:sp>
      <p:pic>
        <p:nvPicPr>
          <p:cNvPr id="11272" name="Picture 8" descr="Con Trâu là số mấy ? Mơ thấy Trâu là điềm gì ? Đánh con gì dễ ..."/>
          <p:cNvPicPr>
            <a:picLocks noChangeAspect="1" noChangeArrowheads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76925" y="1307107"/>
            <a:ext cx="2606675" cy="1488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2" descr="Mèo có thể lây nCoV cho đồng loại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2293" name="Picture 5" descr="Biến đổi khí hậu buộc gấu Bắc Cực phải di cư, tràn cả vào nơi con ..."/>
          <p:cNvPicPr>
            <a:picLocks noChangeAspect="1" noChangeArrowheads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76925" y="3397112"/>
            <a:ext cx="2606674" cy="1575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70150" y="3397039"/>
            <a:ext cx="2543464" cy="16044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70150" y="1431763"/>
            <a:ext cx="2543464" cy="13537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03257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9"/>
                                            </p:cond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5"/>
                                            </p:cond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1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1"/>
                                            </p:cond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7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7"/>
                                            </p:cond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43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43"/>
                                            </p:cond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DOOR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 nodeType="clickPar">
                      <p:stCondLst>
                        <p:cond delay="0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Nhac hieu thua cuo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 nodeType="clickPar">
                      <p:stCondLst>
                        <p:cond delay="indefinite"/>
                      </p:stCondLst>
                      <p:childTnLst>
                        <p:par>
                          <p:cTn id="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3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 nodeType="clickPar">
                      <p:stCondLst>
                        <p:cond delay="0"/>
                      </p:stCondLst>
                      <p:childTnLst>
                        <p:par>
                          <p:cTn id="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Nhac hieu thua cuo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 nodeType="clickPar">
                      <p:stCondLst>
                        <p:cond delay="indefinite"/>
                      </p:stCondLst>
                      <p:childTnLst>
                        <p:par>
                          <p:cTn id="9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7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 nodeType="clickPar">
                      <p:stCondLst>
                        <p:cond delay="0"/>
                      </p:stCondLst>
                      <p:childTnLst>
                        <p:par>
                          <p:cTn id="10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Nhac hieu thua cuo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 nodeType="clickPar">
                      <p:stCondLst>
                        <p:cond delay="indefinite"/>
                      </p:stCondLst>
                      <p:childTnLst>
                        <p:par>
                          <p:cTn id="1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1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24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5" fill="hold" nodeType="clickPar">
                      <p:stCondLst>
                        <p:cond delay="0"/>
                      </p:stCondLst>
                      <p:childTnLst>
                        <p:par>
                          <p:cTn id="1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Tieng vo t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 nodeType="clickPar">
                      <p:stCondLst>
                        <p:cond delay="indefinite"/>
                      </p:stCondLst>
                      <p:childTnLst>
                        <p:par>
                          <p:cTn id="1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4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3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Mobile_SCRS (71)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3795" name="Picture 3" descr="Mobile_SCRS (6)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0676" y="4778376"/>
            <a:ext cx="898525" cy="936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3796" name="Picture 4" descr="Mobile_SCRS (6)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30666" y="4681803"/>
            <a:ext cx="992187" cy="1033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3797" name="Picture 5" descr="Mobile_SCRS (6)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061328" y="4745303"/>
            <a:ext cx="930275" cy="969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3798" name="Picture 6" descr="Mobile_SCRS (141)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525" y="41011"/>
            <a:ext cx="1066800" cy="111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3799" name="Picture 7" descr="Mobile_SCRS (141)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999413" y="41011"/>
            <a:ext cx="1066800" cy="111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3800" name="WordArt 8"/>
          <p:cNvSpPr>
            <a:spLocks noChangeArrowheads="1" noChangeShapeType="1" noTextEdit="1"/>
          </p:cNvSpPr>
          <p:nvPr/>
        </p:nvSpPr>
        <p:spPr bwMode="auto">
          <a:xfrm>
            <a:off x="1614489" y="2313782"/>
            <a:ext cx="6681787" cy="79375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 xmlns="">
                <a:effectLst/>
              </a14:hiddenEffects>
            </a:ext>
          </a:extLst>
        </p:spPr>
        <p:txBody>
          <a:bodyPr wrap="none" fromWordArt="1">
            <a:prstTxWarp prst="textCascadeUp">
              <a:avLst>
                <a:gd name="adj" fmla="val 96731"/>
              </a:avLst>
            </a:prstTxWarp>
            <a:scene3d>
              <a:camera prst="legacyObliqueTopRight">
                <a:rot lat="21299999" lon="21299999" rev="0"/>
              </a:camera>
              <a:lightRig rig="legacyFlat3" dir="b"/>
            </a:scene3d>
            <a:sp3d extrusionH="430200" prstMaterial="legacyMatte">
              <a:extrusionClr>
                <a:srgbClr val="FDE9E3"/>
              </a:extrusionClr>
            </a:sp3d>
          </a:bodyPr>
          <a:lstStyle/>
          <a:p>
            <a:pPr algn="ctr"/>
            <a:r>
              <a:rPr lang="en-US" sz="3600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Xin</a:t>
            </a:r>
            <a:r>
              <a:rPr lang="en-US" sz="3600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  </a:t>
            </a:r>
            <a:r>
              <a:rPr lang="en-US" sz="3600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Chaân</a:t>
            </a:r>
            <a:r>
              <a:rPr lang="en-US" sz="3600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 </a:t>
            </a:r>
            <a:r>
              <a:rPr lang="en-US" sz="3600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Thaønh</a:t>
            </a:r>
            <a:r>
              <a:rPr lang="en-US" sz="3600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  </a:t>
            </a:r>
            <a:r>
              <a:rPr lang="en-US" sz="3600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Caùm</a:t>
            </a:r>
            <a:r>
              <a:rPr lang="en-US" sz="3600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 </a:t>
            </a:r>
            <a:r>
              <a:rPr lang="en-US" sz="3600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Ôn</a:t>
            </a:r>
            <a:endParaRPr lang="en-US" sz="3600" kern="10" dirty="0">
              <a:ln w="9525">
                <a:round/>
                <a:headEnd/>
                <a:tailEnd/>
              </a:ln>
              <a:solidFill>
                <a:srgbClr val="FF0000"/>
              </a:solidFill>
              <a:latin typeface="VNI-Thufap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09320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38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950"/>
                            </p:stCondLst>
                            <p:childTnLst>
                              <p:par>
                                <p:cTn id="12" presetID="27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3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animClr clrSpc="rgb" dir="cw">
                                      <p:cBhvr>
                                        <p:cTn id="14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15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2450"/>
                            </p:stCondLst>
                            <p:childTnLst>
                              <p:par>
                                <p:cTn id="18" presetID="22" presetClass="emph" presetSubtype="0" repeatCount="indefinite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9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800" grpId="0" animBg="1"/>
      <p:bldP spid="33800" grpId="1" animBg="1"/>
      <p:bldP spid="33800" grpId="2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14" descr="NGANG1">
            <a:hlinkClick r:id="rId14" action="ppaction://hlinkpres?slideindex=1&amp;slidetitle=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50177" y="901569"/>
            <a:ext cx="64426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4579" name="Group 2"/>
          <p:cNvGrpSpPr>
            <a:grpSpLocks/>
          </p:cNvGrpSpPr>
          <p:nvPr/>
        </p:nvGrpSpPr>
        <p:grpSpPr bwMode="auto">
          <a:xfrm rot="5400000">
            <a:off x="7921361" y="523347"/>
            <a:ext cx="616479" cy="609600"/>
            <a:chOff x="2928" y="144"/>
            <a:chExt cx="1392" cy="288"/>
          </a:xfrm>
        </p:grpSpPr>
        <p:sp>
          <p:nvSpPr>
            <p:cNvPr id="137219" name="AutoShape 3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7220" name="AutoShape 4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4580" name="Group 5"/>
          <p:cNvGrpSpPr>
            <a:grpSpLocks/>
          </p:cNvGrpSpPr>
          <p:nvPr/>
        </p:nvGrpSpPr>
        <p:grpSpPr bwMode="auto">
          <a:xfrm rot="5400000">
            <a:off x="1006211" y="626269"/>
            <a:ext cx="616479" cy="342900"/>
            <a:chOff x="2928" y="144"/>
            <a:chExt cx="1392" cy="288"/>
          </a:xfrm>
        </p:grpSpPr>
        <p:sp>
          <p:nvSpPr>
            <p:cNvPr id="137222" name="AutoShape 6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7223" name="AutoShape 7"/>
            <p:cNvSpPr>
              <a:spLocks noChangeArrowheads="1"/>
            </p:cNvSpPr>
            <p:nvPr/>
          </p:nvSpPr>
          <p:spPr bwMode="auto">
            <a:xfrm>
              <a:off x="2928" y="391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4581" name="Group 8"/>
          <p:cNvGrpSpPr>
            <a:grpSpLocks/>
          </p:cNvGrpSpPr>
          <p:nvPr/>
        </p:nvGrpSpPr>
        <p:grpSpPr bwMode="auto">
          <a:xfrm rot="5400000">
            <a:off x="350574" y="583937"/>
            <a:ext cx="616479" cy="358775"/>
            <a:chOff x="2928" y="144"/>
            <a:chExt cx="1392" cy="288"/>
          </a:xfrm>
        </p:grpSpPr>
        <p:sp>
          <p:nvSpPr>
            <p:cNvPr id="137225" name="AutoShape 9"/>
            <p:cNvSpPr>
              <a:spLocks noChangeArrowheads="1"/>
            </p:cNvSpPr>
            <p:nvPr/>
          </p:nvSpPr>
          <p:spPr bwMode="auto">
            <a:xfrm>
              <a:off x="2928" y="143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7226" name="AutoShape 10"/>
            <p:cNvSpPr>
              <a:spLocks noChangeArrowheads="1"/>
            </p:cNvSpPr>
            <p:nvPr/>
          </p:nvSpPr>
          <p:spPr bwMode="auto">
            <a:xfrm>
              <a:off x="2928" y="392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4582" name="Group 11"/>
          <p:cNvGrpSpPr>
            <a:grpSpLocks/>
          </p:cNvGrpSpPr>
          <p:nvPr/>
        </p:nvGrpSpPr>
        <p:grpSpPr bwMode="auto">
          <a:xfrm>
            <a:off x="1214439" y="164042"/>
            <a:ext cx="7700962" cy="1148292"/>
            <a:chOff x="766" y="149"/>
            <a:chExt cx="4851" cy="868"/>
          </a:xfrm>
        </p:grpSpPr>
        <p:pic>
          <p:nvPicPr>
            <p:cNvPr id="24622" name="Picture 12" descr="NGANG1">
              <a:hlinkClick r:id="rId14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44" y="149"/>
              <a:ext cx="2673" cy="2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623" name="Picture 13" descr="NGANG1">
              <a:hlinkClick r:id="rId14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091" y="480"/>
              <a:ext cx="170" cy="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624" name="Picture 14" descr="NGANG1">
              <a:hlinkClick r:id="rId14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90" y="706"/>
              <a:ext cx="487" cy="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37232" name="AutoShape 16"/>
          <p:cNvSpPr>
            <a:spLocks noChangeArrowheads="1"/>
          </p:cNvSpPr>
          <p:nvPr/>
        </p:nvSpPr>
        <p:spPr bwMode="auto">
          <a:xfrm>
            <a:off x="1905000" y="858573"/>
            <a:ext cx="7010400" cy="4699000"/>
          </a:xfrm>
          <a:prstGeom prst="roundRect">
            <a:avLst>
              <a:gd name="adj" fmla="val 3509"/>
            </a:avLst>
          </a:prstGeom>
          <a:solidFill>
            <a:schemeClr val="bg1"/>
          </a:solidFill>
          <a:ln w="57150" cmpd="thinThick">
            <a:solidFill>
              <a:srgbClr val="FFCC66"/>
            </a:solidFill>
            <a:round/>
            <a:headEnd/>
            <a:tailEnd/>
          </a:ln>
          <a:effectLst/>
        </p:spPr>
        <p:txBody>
          <a:bodyPr wrap="none" lIns="71323" tIns="35662" rIns="71323" bIns="35662" anchor="ctr"/>
          <a:lstStyle/>
          <a:p>
            <a:pPr marL="0" marR="0" lvl="0" indent="0" algn="l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500" b="0" i="0" u="none" strike="noStrike" kern="1200" cap="none" spc="0" normalizeH="0" baseline="0" noProof="0">
              <a:ln>
                <a:noFill/>
              </a:ln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584" name="Rectangle 18"/>
          <p:cNvSpPr>
            <a:spLocks noChangeArrowheads="1"/>
          </p:cNvSpPr>
          <p:nvPr/>
        </p:nvSpPr>
        <p:spPr bwMode="auto">
          <a:xfrm>
            <a:off x="131763" y="904875"/>
            <a:ext cx="1592262" cy="4606396"/>
          </a:xfrm>
          <a:prstGeom prst="rect">
            <a:avLst/>
          </a:prstGeom>
          <a:gradFill rotWithShape="1">
            <a:gsLst>
              <a:gs pos="0">
                <a:srgbClr val="3399FF"/>
              </a:gs>
              <a:gs pos="100000">
                <a:schemeClr val="bg1"/>
              </a:gs>
            </a:gsLst>
            <a:lin ang="5400000" scaled="1"/>
          </a:gradFill>
          <a:ln w="57150" cmpd="thinThick">
            <a:solidFill>
              <a:srgbClr val="FF3399"/>
            </a:solidFill>
            <a:miter lim="800000"/>
            <a:headEnd/>
            <a:tailEnd/>
          </a:ln>
        </p:spPr>
        <p:txBody>
          <a:bodyPr wrap="none" lIns="71323" tIns="35662" rIns="71323" bIns="35662" anchor="ctr"/>
          <a:lstStyle/>
          <a:p>
            <a:pPr marL="0" marR="0" lvl="0" indent="0" algn="l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4585" name="Group 19"/>
          <p:cNvGrpSpPr>
            <a:grpSpLocks/>
          </p:cNvGrpSpPr>
          <p:nvPr/>
        </p:nvGrpSpPr>
        <p:grpSpPr bwMode="auto">
          <a:xfrm>
            <a:off x="4641850" y="129647"/>
            <a:ext cx="4273550" cy="390261"/>
            <a:chOff x="2928" y="144"/>
            <a:chExt cx="1392" cy="288"/>
          </a:xfrm>
        </p:grpSpPr>
        <p:sp>
          <p:nvSpPr>
            <p:cNvPr id="137236" name="AutoShape 20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7237" name="AutoShape 21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4586" name="AutoShape 22"/>
          <p:cNvSpPr>
            <a:spLocks noChangeArrowheads="1"/>
          </p:cNvSpPr>
          <p:nvPr/>
        </p:nvSpPr>
        <p:spPr bwMode="auto">
          <a:xfrm>
            <a:off x="63500" y="18522"/>
            <a:ext cx="4578350" cy="649553"/>
          </a:xfrm>
          <a:prstGeom prst="roundRect">
            <a:avLst>
              <a:gd name="adj" fmla="val 28685"/>
            </a:avLst>
          </a:prstGeom>
          <a:gradFill rotWithShape="1">
            <a:gsLst>
              <a:gs pos="0">
                <a:srgbClr val="FF0000">
                  <a:alpha val="85001"/>
                </a:srgbClr>
              </a:gs>
              <a:gs pos="100000">
                <a:schemeClr val="tx1"/>
              </a:gs>
            </a:gsLst>
            <a:lin ang="5400000" scaled="1"/>
          </a:gradFill>
          <a:ln w="57150" cmpd="thickThin">
            <a:solidFill>
              <a:srgbClr val="FFCC66"/>
            </a:solidFill>
            <a:round/>
            <a:headEnd/>
            <a:tailEnd/>
          </a:ln>
        </p:spPr>
        <p:txBody>
          <a:bodyPr wrap="none" lIns="71323" tIns="35662" rIns="71323" bIns="35662" anchor="ctr"/>
          <a:lstStyle/>
          <a:p>
            <a:pPr marL="0" marR="0" lvl="0" indent="0" algn="r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587" name="WordArt 25"/>
          <p:cNvSpPr>
            <a:spLocks noChangeArrowheads="1" noChangeShapeType="1" noTextEdit="1"/>
          </p:cNvSpPr>
          <p:nvPr/>
        </p:nvSpPr>
        <p:spPr bwMode="auto">
          <a:xfrm>
            <a:off x="603250" y="161396"/>
            <a:ext cx="3505200" cy="36115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71323" tIns="35662" rIns="71323" bIns="35662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l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j-lt"/>
                <a:cs typeface="Calibri"/>
              </a:rPr>
              <a:t>Câu</a:t>
            </a:r>
            <a:r>
              <a:rPr kumimoji="0" lang="en-US" sz="2200" b="0" i="0" u="none" strike="noStrike" kern="1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j-lt"/>
                <a:cs typeface="Calibri"/>
              </a:rPr>
              <a:t> </a:t>
            </a:r>
            <a:r>
              <a:rPr kumimoji="0" lang="en-US" sz="2200" b="0" i="0" u="none" strike="noStrike" kern="1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j-lt"/>
                <a:cs typeface="Calibri"/>
              </a:rPr>
              <a:t>hỏi</a:t>
            </a:r>
            <a:r>
              <a:rPr kumimoji="0" lang="en-US" sz="2200" b="0" i="0" u="none" strike="noStrike" kern="1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j-lt"/>
                <a:cs typeface="Calibri"/>
              </a:rPr>
              <a:t> 2</a:t>
            </a:r>
          </a:p>
        </p:txBody>
      </p:sp>
      <p:sp>
        <p:nvSpPr>
          <p:cNvPr id="24588" name="WordArt 48"/>
          <p:cNvSpPr>
            <a:spLocks noChangeArrowheads="1" noChangeShapeType="1" noTextEdit="1"/>
          </p:cNvSpPr>
          <p:nvPr/>
        </p:nvSpPr>
        <p:spPr bwMode="auto">
          <a:xfrm>
            <a:off x="5686425" y="1333501"/>
            <a:ext cx="381000" cy="277813"/>
          </a:xfrm>
          <a:prstGeom prst="rect">
            <a:avLst/>
          </a:prstGeom>
        </p:spPr>
        <p:txBody>
          <a:bodyPr wrap="none" lIns="71323" tIns="35662" rIns="71323" bIns="35662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l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0" cap="none" spc="0" normalizeH="0" baseline="0" noProof="0">
              <a:ln w="25400">
                <a:solidFill>
                  <a:srgbClr val="000000"/>
                </a:solidFill>
                <a:round/>
                <a:headEnd/>
                <a:tailEnd/>
              </a:ln>
              <a:solidFill>
                <a:srgbClr val="CC0000"/>
              </a:solidFill>
              <a:effectLst/>
              <a:uLnTx/>
              <a:uFillTx/>
              <a:latin typeface="Arial Black"/>
              <a:ea typeface="+mn-ea"/>
              <a:cs typeface="+mn-cs"/>
            </a:endParaRPr>
          </a:p>
        </p:txBody>
      </p:sp>
      <p:sp>
        <p:nvSpPr>
          <p:cNvPr id="25614" name="AutoShape 46"/>
          <p:cNvSpPr>
            <a:spLocks noChangeArrowheads="1"/>
          </p:cNvSpPr>
          <p:nvPr/>
        </p:nvSpPr>
        <p:spPr bwMode="auto">
          <a:xfrm>
            <a:off x="304800" y="1143000"/>
            <a:ext cx="1219200" cy="952500"/>
          </a:xfrm>
          <a:prstGeom prst="hexagon">
            <a:avLst>
              <a:gd name="adj" fmla="val 26667"/>
              <a:gd name="vf" fmla="val 115470"/>
            </a:avLst>
          </a:prstGeom>
          <a:solidFill>
            <a:srgbClr val="FFFF00"/>
          </a:solidFill>
          <a:ln w="38100" cmpd="dbl" algn="ctr">
            <a:solidFill>
              <a:srgbClr val="FF0000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none" lIns="71323" tIns="35662" rIns="71323" bIns="35662" anchor="ctr"/>
          <a:lstStyle/>
          <a:p>
            <a:pPr marL="0" marR="0" lvl="0" indent="0" algn="l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3" name="Picture 10" descr="11"/>
          <p:cNvPicPr>
            <a:picLocks noChangeAspect="1" noChangeArrowheads="1" noCrop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5801" y="1333500"/>
            <a:ext cx="606425" cy="5569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11" descr="2"/>
          <p:cNvPicPr>
            <a:picLocks noChangeAspect="1" noChangeArrowheads="1" noCrop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5801" y="1270000"/>
            <a:ext cx="512763" cy="543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12" descr="3"/>
          <p:cNvPicPr>
            <a:picLocks noChangeAspect="1" noChangeArrowheads="1" noCrop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5801" y="1270001"/>
            <a:ext cx="520700" cy="559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13" descr="4"/>
          <p:cNvPicPr>
            <a:picLocks noChangeAspect="1" noChangeArrowheads="1" noCrop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1" y="1333501"/>
            <a:ext cx="520700" cy="559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14" descr="5"/>
          <p:cNvPicPr>
            <a:picLocks noChangeAspect="1" noChangeArrowheads="1" noCrop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9601" y="1270000"/>
            <a:ext cx="582613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Picture 22" descr="bell"/>
          <p:cNvPicPr>
            <a:picLocks noChangeAspect="1" noChangeArrowheads="1" noCrop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5150" y="1255449"/>
            <a:ext cx="768350" cy="588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99" name="AutoShape 2" descr="Kết quả hình ảnh cho chào cô vào lớp"/>
          <p:cNvSpPr>
            <a:spLocks noChangeAspect="1" noChangeArrowheads="1"/>
          </p:cNvSpPr>
          <p:nvPr/>
        </p:nvSpPr>
        <p:spPr bwMode="auto">
          <a:xfrm>
            <a:off x="155575" y="-120386"/>
            <a:ext cx="304800" cy="254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/>
          <a:lstStyle/>
          <a:p>
            <a:pPr marL="0" marR="0" lvl="0" indent="0" algn="l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8" name="Picture 4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0989" y="2440783"/>
            <a:ext cx="1214437" cy="1013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Picture 48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0989" y="2440783"/>
            <a:ext cx="1214437" cy="1013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Picture 49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0989" y="2446075"/>
            <a:ext cx="1214437" cy="1012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Picture 50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0989" y="2440783"/>
            <a:ext cx="1214437" cy="1013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" name="AutoShape 16">
            <a:hlinkClick r:id="rId24" action="ppaction://hlinksldjump"/>
          </p:cNvPr>
          <p:cNvSpPr>
            <a:spLocks noChangeArrowheads="1"/>
          </p:cNvSpPr>
          <p:nvPr/>
        </p:nvSpPr>
        <p:spPr bwMode="auto">
          <a:xfrm>
            <a:off x="253110" y="3789189"/>
            <a:ext cx="1295400" cy="1016000"/>
          </a:xfrm>
          <a:prstGeom prst="hexagon">
            <a:avLst>
              <a:gd name="adj" fmla="val 26563"/>
              <a:gd name="vf" fmla="val 115470"/>
            </a:avLst>
          </a:prstGeom>
          <a:solidFill>
            <a:srgbClr val="FFFF00"/>
          </a:solidFill>
          <a:ln w="38100" cmpd="dbl" algn="ctr">
            <a:solidFill>
              <a:srgbClr val="FF0000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convex"/>
          </a:sp3d>
        </p:spPr>
        <p:txBody>
          <a:bodyPr wrap="none" lIns="71323" tIns="35662" rIns="71323" bIns="35662" anchor="ctr"/>
          <a:lstStyle/>
          <a:p>
            <a:pPr marL="0" marR="0" lvl="0" indent="0" algn="ctr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Home</a:t>
            </a:r>
          </a:p>
        </p:txBody>
      </p:sp>
      <p:sp>
        <p:nvSpPr>
          <p:cNvPr id="38" name="Bevel 37">
            <a:extLst>
              <a:ext uri="{FF2B5EF4-FFF2-40B4-BE49-F238E27FC236}">
                <a16:creationId xmlns:a16="http://schemas.microsoft.com/office/drawing/2014/main" xmlns="" id="{1DE4D192-28CB-44D6-8EEB-AFFBC695C726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3680039" y="2001632"/>
            <a:ext cx="3689589" cy="1452505"/>
          </a:xfrm>
          <a:prstGeom prst="bevel">
            <a:avLst/>
          </a:prstGeom>
          <a:solidFill>
            <a:schemeClr val="accent1"/>
          </a:solidFill>
          <a:ln w="25400" cap="flat" cmpd="sng" algn="ctr">
            <a:solidFill>
              <a:srgbClr val="FFFF00"/>
            </a:solidFill>
            <a:prstDash val="solid"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23" tIns="35662" rIns="71323" bIns="35662" anchor="ctr"/>
          <a:lstStyle/>
          <a:p>
            <a:pPr marL="0" marR="0" lvl="0" indent="0" algn="ctr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b="1" dirty="0" err="1">
                <a:solidFill>
                  <a:prstClr val="white"/>
                </a:solidFill>
                <a:latin typeface=".VnAvant" panose="020B7200000000000000" pitchFamily="34" charset="0"/>
                <a:cs typeface="Courier New" panose="02070309020205020404" pitchFamily="49" charset="0"/>
              </a:rPr>
              <a:t>thî</a:t>
            </a:r>
            <a:r>
              <a:rPr lang="en-US" sz="6600" b="1" dirty="0">
                <a:solidFill>
                  <a:prstClr val="white"/>
                </a:solidFill>
                <a:latin typeface=".VnAvant" panose="020B7200000000000000" pitchFamily="34" charset="0"/>
                <a:cs typeface="Courier New" panose="02070309020205020404" pitchFamily="49" charset="0"/>
              </a:rPr>
              <a:t> </a:t>
            </a:r>
            <a:r>
              <a:rPr lang="en-US" sz="6600" b="1" dirty="0" err="1">
                <a:solidFill>
                  <a:prstClr val="white"/>
                </a:solidFill>
                <a:latin typeface=".VnAvant" panose="020B7200000000000000" pitchFamily="34" charset="0"/>
                <a:cs typeface="Courier New" panose="02070309020205020404" pitchFamily="49" charset="0"/>
              </a:rPr>
              <a:t>nÒ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46519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1"/>
                                            </p:cond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7"/>
                                            </p:cond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3"/>
                                            </p:cond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9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9"/>
                                            </p:cond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3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DOOR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Nhac hieu thua cuo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Nhac hieu thua cuo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8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Nhac hieu thua cuo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0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Tieng vo t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500"/>
                            </p:stCondLst>
                            <p:childTnLst>
                              <p:par>
                                <p:cTn id="12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14" descr="NGANG1">
            <a:hlinkClick r:id="rId6" action="ppaction://hlinkpres?slideindex=1&amp;slidetitle=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50177" y="901569"/>
            <a:ext cx="64426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6627" name="Group 2"/>
          <p:cNvGrpSpPr>
            <a:grpSpLocks/>
          </p:cNvGrpSpPr>
          <p:nvPr/>
        </p:nvGrpSpPr>
        <p:grpSpPr bwMode="auto">
          <a:xfrm rot="5400000">
            <a:off x="7921361" y="523347"/>
            <a:ext cx="616479" cy="609600"/>
            <a:chOff x="2928" y="144"/>
            <a:chExt cx="1392" cy="288"/>
          </a:xfrm>
        </p:grpSpPr>
        <p:sp>
          <p:nvSpPr>
            <p:cNvPr id="137219" name="AutoShape 3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7220" name="AutoShape 4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6628" name="Group 5"/>
          <p:cNvGrpSpPr>
            <a:grpSpLocks/>
          </p:cNvGrpSpPr>
          <p:nvPr/>
        </p:nvGrpSpPr>
        <p:grpSpPr bwMode="auto">
          <a:xfrm rot="5400000">
            <a:off x="1006211" y="626269"/>
            <a:ext cx="616479" cy="342900"/>
            <a:chOff x="2928" y="144"/>
            <a:chExt cx="1392" cy="288"/>
          </a:xfrm>
        </p:grpSpPr>
        <p:sp>
          <p:nvSpPr>
            <p:cNvPr id="137222" name="AutoShape 6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7223" name="AutoShape 7"/>
            <p:cNvSpPr>
              <a:spLocks noChangeArrowheads="1"/>
            </p:cNvSpPr>
            <p:nvPr/>
          </p:nvSpPr>
          <p:spPr bwMode="auto">
            <a:xfrm>
              <a:off x="2928" y="391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6629" name="Group 8"/>
          <p:cNvGrpSpPr>
            <a:grpSpLocks/>
          </p:cNvGrpSpPr>
          <p:nvPr/>
        </p:nvGrpSpPr>
        <p:grpSpPr bwMode="auto">
          <a:xfrm rot="5400000">
            <a:off x="350574" y="583937"/>
            <a:ext cx="616479" cy="358775"/>
            <a:chOff x="2928" y="144"/>
            <a:chExt cx="1392" cy="288"/>
          </a:xfrm>
        </p:grpSpPr>
        <p:sp>
          <p:nvSpPr>
            <p:cNvPr id="137225" name="AutoShape 9"/>
            <p:cNvSpPr>
              <a:spLocks noChangeArrowheads="1"/>
            </p:cNvSpPr>
            <p:nvPr/>
          </p:nvSpPr>
          <p:spPr bwMode="auto">
            <a:xfrm>
              <a:off x="2928" y="143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7226" name="AutoShape 10"/>
            <p:cNvSpPr>
              <a:spLocks noChangeArrowheads="1"/>
            </p:cNvSpPr>
            <p:nvPr/>
          </p:nvSpPr>
          <p:spPr bwMode="auto">
            <a:xfrm>
              <a:off x="2928" y="392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6630" name="Group 11"/>
          <p:cNvGrpSpPr>
            <a:grpSpLocks/>
          </p:cNvGrpSpPr>
          <p:nvPr/>
        </p:nvGrpSpPr>
        <p:grpSpPr bwMode="auto">
          <a:xfrm>
            <a:off x="1214439" y="164042"/>
            <a:ext cx="7700962" cy="1148292"/>
            <a:chOff x="766" y="149"/>
            <a:chExt cx="4851" cy="868"/>
          </a:xfrm>
        </p:grpSpPr>
        <p:pic>
          <p:nvPicPr>
            <p:cNvPr id="26667" name="Picture 12" descr="NGANG1">
              <a:hlinkClick r:id="rId6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44" y="149"/>
              <a:ext cx="2673" cy="2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668" name="Picture 13" descr="NGANG1">
              <a:hlinkClick r:id="rId6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091" y="480"/>
              <a:ext cx="170" cy="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669" name="Picture 14" descr="NGANG1">
              <a:hlinkClick r:id="rId6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90" y="706"/>
              <a:ext cx="487" cy="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37232" name="AutoShape 16"/>
          <p:cNvSpPr>
            <a:spLocks noChangeArrowheads="1"/>
          </p:cNvSpPr>
          <p:nvPr/>
        </p:nvSpPr>
        <p:spPr bwMode="auto">
          <a:xfrm>
            <a:off x="1905000" y="889000"/>
            <a:ext cx="7010400" cy="4699000"/>
          </a:xfrm>
          <a:prstGeom prst="roundRect">
            <a:avLst>
              <a:gd name="adj" fmla="val 3509"/>
            </a:avLst>
          </a:prstGeom>
          <a:solidFill>
            <a:schemeClr val="bg1"/>
          </a:solidFill>
          <a:ln w="57150" cmpd="thinThick">
            <a:solidFill>
              <a:srgbClr val="FFCC66"/>
            </a:solidFill>
            <a:round/>
            <a:headEnd/>
            <a:tailEnd/>
          </a:ln>
          <a:effectLst/>
        </p:spPr>
        <p:txBody>
          <a:bodyPr wrap="none" lIns="71323" tIns="35662" rIns="71323" bIns="35662" anchor="ctr"/>
          <a:lstStyle/>
          <a:p>
            <a:pPr marL="0" marR="0" lvl="0" indent="0" algn="l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500" b="0" i="0" u="none" strike="noStrike" kern="1200" cap="none" spc="0" normalizeH="0" baseline="0" noProof="0">
              <a:ln>
                <a:noFill/>
              </a:ln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632" name="Rectangle 18"/>
          <p:cNvSpPr>
            <a:spLocks noChangeArrowheads="1"/>
          </p:cNvSpPr>
          <p:nvPr/>
        </p:nvSpPr>
        <p:spPr bwMode="auto">
          <a:xfrm>
            <a:off x="131763" y="904875"/>
            <a:ext cx="1592262" cy="4606396"/>
          </a:xfrm>
          <a:prstGeom prst="rect">
            <a:avLst/>
          </a:prstGeom>
          <a:gradFill rotWithShape="1">
            <a:gsLst>
              <a:gs pos="0">
                <a:srgbClr val="3399FF"/>
              </a:gs>
              <a:gs pos="100000">
                <a:schemeClr val="bg1"/>
              </a:gs>
            </a:gsLst>
            <a:lin ang="5400000" scaled="1"/>
          </a:gradFill>
          <a:ln w="57150" cmpd="thinThick">
            <a:solidFill>
              <a:srgbClr val="FF3399"/>
            </a:solidFill>
            <a:miter lim="800000"/>
            <a:headEnd/>
            <a:tailEnd/>
          </a:ln>
        </p:spPr>
        <p:txBody>
          <a:bodyPr wrap="none" lIns="71323" tIns="35662" rIns="71323" bIns="35662" anchor="ctr"/>
          <a:lstStyle/>
          <a:p>
            <a:pPr marL="0" marR="0" lvl="0" indent="0" algn="l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6633" name="Group 19"/>
          <p:cNvGrpSpPr>
            <a:grpSpLocks/>
          </p:cNvGrpSpPr>
          <p:nvPr/>
        </p:nvGrpSpPr>
        <p:grpSpPr bwMode="auto">
          <a:xfrm>
            <a:off x="4641850" y="129647"/>
            <a:ext cx="4273550" cy="390261"/>
            <a:chOff x="2928" y="144"/>
            <a:chExt cx="1392" cy="288"/>
          </a:xfrm>
        </p:grpSpPr>
        <p:sp>
          <p:nvSpPr>
            <p:cNvPr id="137236" name="AutoShape 20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7237" name="AutoShape 21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6634" name="AutoShape 22"/>
          <p:cNvSpPr>
            <a:spLocks noChangeArrowheads="1"/>
          </p:cNvSpPr>
          <p:nvPr/>
        </p:nvSpPr>
        <p:spPr bwMode="auto">
          <a:xfrm>
            <a:off x="63500" y="18522"/>
            <a:ext cx="4578350" cy="649553"/>
          </a:xfrm>
          <a:prstGeom prst="roundRect">
            <a:avLst>
              <a:gd name="adj" fmla="val 28685"/>
            </a:avLst>
          </a:prstGeom>
          <a:gradFill rotWithShape="1">
            <a:gsLst>
              <a:gs pos="0">
                <a:srgbClr val="FF0000">
                  <a:alpha val="85001"/>
                </a:srgbClr>
              </a:gs>
              <a:gs pos="100000">
                <a:schemeClr val="tx1"/>
              </a:gs>
            </a:gsLst>
            <a:lin ang="5400000" scaled="1"/>
          </a:gradFill>
          <a:ln w="57150" cmpd="thickThin">
            <a:solidFill>
              <a:srgbClr val="FFCC66"/>
            </a:solidFill>
            <a:round/>
            <a:headEnd/>
            <a:tailEnd/>
          </a:ln>
        </p:spPr>
        <p:txBody>
          <a:bodyPr wrap="none" lIns="71323" tIns="35662" rIns="71323" bIns="35662" anchor="ctr"/>
          <a:lstStyle/>
          <a:p>
            <a:pPr marL="0" marR="0" lvl="0" indent="0" algn="r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635" name="WordArt 25"/>
          <p:cNvSpPr>
            <a:spLocks noChangeArrowheads="1" noChangeShapeType="1" noTextEdit="1"/>
          </p:cNvSpPr>
          <p:nvPr/>
        </p:nvSpPr>
        <p:spPr bwMode="auto">
          <a:xfrm>
            <a:off x="603250" y="161396"/>
            <a:ext cx="3505200" cy="36115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71323" tIns="35662" rIns="71323" bIns="35662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l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.VnAvant" panose="020B7200000000000000" pitchFamily="34" charset="0"/>
                <a:ea typeface="+mj-lt"/>
                <a:cs typeface="Calibri"/>
              </a:rPr>
              <a:t>C©u</a:t>
            </a:r>
            <a:r>
              <a:rPr kumimoji="0" lang="en-US" sz="2000" b="0" i="0" u="none" strike="noStrike" kern="1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.VnAvant" panose="020B7200000000000000" pitchFamily="34" charset="0"/>
                <a:ea typeface="+mj-lt"/>
                <a:cs typeface="Calibri"/>
              </a:rPr>
              <a:t> 3</a:t>
            </a:r>
          </a:p>
        </p:txBody>
      </p:sp>
      <p:sp>
        <p:nvSpPr>
          <p:cNvPr id="26636" name="WordArt 48"/>
          <p:cNvSpPr>
            <a:spLocks noChangeArrowheads="1" noChangeShapeType="1" noTextEdit="1"/>
          </p:cNvSpPr>
          <p:nvPr/>
        </p:nvSpPr>
        <p:spPr bwMode="auto">
          <a:xfrm>
            <a:off x="6470181" y="1389739"/>
            <a:ext cx="381000" cy="277813"/>
          </a:xfrm>
          <a:prstGeom prst="rect">
            <a:avLst/>
          </a:prstGeom>
        </p:spPr>
        <p:txBody>
          <a:bodyPr wrap="none" lIns="71323" tIns="35662" rIns="71323" bIns="35662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l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0" cap="none" spc="0" normalizeH="0" baseline="0" noProof="0">
              <a:ln w="25400">
                <a:solidFill>
                  <a:srgbClr val="000000"/>
                </a:solidFill>
                <a:round/>
                <a:headEnd/>
                <a:tailEnd/>
              </a:ln>
              <a:solidFill>
                <a:srgbClr val="CC0000"/>
              </a:solidFill>
              <a:effectLst/>
              <a:uLnTx/>
              <a:uFillTx/>
              <a:latin typeface="Arial Black"/>
              <a:ea typeface="+mn-ea"/>
              <a:cs typeface="+mn-cs"/>
            </a:endParaRPr>
          </a:p>
        </p:txBody>
      </p:sp>
      <p:sp>
        <p:nvSpPr>
          <p:cNvPr id="26647" name="AutoShape 2" descr="Kết quả hình ảnh cho chào cô vào lớp"/>
          <p:cNvSpPr>
            <a:spLocks noChangeAspect="1" noChangeArrowheads="1"/>
          </p:cNvSpPr>
          <p:nvPr/>
        </p:nvSpPr>
        <p:spPr bwMode="auto">
          <a:xfrm>
            <a:off x="155575" y="-120386"/>
            <a:ext cx="304800" cy="254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/>
          <a:lstStyle/>
          <a:p>
            <a:pPr marL="0" marR="0" lvl="0" indent="0" algn="l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6661" name="Picture 6" descr="Kết quả hình ảnh cho ly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15888" y="-8890000"/>
            <a:ext cx="4224338" cy="3520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" name="Picture 63">
            <a:hlinkClick r:id="" action="ppaction://noaction"/>
            <a:extLst>
              <a:ext uri="{FF2B5EF4-FFF2-40B4-BE49-F238E27FC236}">
                <a16:creationId xmlns:a16="http://schemas.microsoft.com/office/drawing/2014/main" xmlns="" id="{2752541A-CCD0-44E9-A966-4E4DB58C9439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 xmlns="">
                  <a14:imgLayer r:embed="rId10">
                    <a14:imgEffect>
                      <a14:backgroundRemoval t="35622" b="75325" l="67426" r="96649">
                        <a14:foregroundMark x1="81099" y1="47866" x2="81099" y2="47866"/>
                        <a14:foregroundMark x1="85925" y1="47866" x2="85925" y2="47866"/>
                        <a14:foregroundMark x1="85925" y1="48794" x2="85925" y2="48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7694" t="35900" b="25881"/>
          <a:stretch/>
        </p:blipFill>
        <p:spPr>
          <a:xfrm>
            <a:off x="6667378" y="3735397"/>
            <a:ext cx="2514845" cy="1791349"/>
          </a:xfrm>
          <a:prstGeom prst="rect">
            <a:avLst/>
          </a:prstGeom>
        </p:spPr>
      </p:pic>
      <p:sp>
        <p:nvSpPr>
          <p:cNvPr id="65" name="AutoShape 16">
            <a:hlinkClick r:id="rId11" action="ppaction://hlinksldjump"/>
          </p:cNvPr>
          <p:cNvSpPr>
            <a:spLocks noChangeArrowheads="1"/>
          </p:cNvSpPr>
          <p:nvPr/>
        </p:nvSpPr>
        <p:spPr bwMode="auto">
          <a:xfrm>
            <a:off x="253110" y="3789189"/>
            <a:ext cx="1295400" cy="1016000"/>
          </a:xfrm>
          <a:prstGeom prst="hexagon">
            <a:avLst>
              <a:gd name="adj" fmla="val 26563"/>
              <a:gd name="vf" fmla="val 115470"/>
            </a:avLst>
          </a:prstGeom>
          <a:solidFill>
            <a:srgbClr val="FFFF00"/>
          </a:solidFill>
          <a:ln w="38100" cmpd="dbl" algn="ctr">
            <a:solidFill>
              <a:srgbClr val="FF0000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convex"/>
          </a:sp3d>
        </p:spPr>
        <p:txBody>
          <a:bodyPr wrap="none" lIns="71323" tIns="35662" rIns="71323" bIns="35662" anchor="ctr"/>
          <a:lstStyle/>
          <a:p>
            <a:pPr marL="0" marR="0" lvl="0" indent="0" algn="ctr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Home</a:t>
            </a:r>
          </a:p>
        </p:txBody>
      </p:sp>
      <p:sp>
        <p:nvSpPr>
          <p:cNvPr id="41" name="Bevel 37">
            <a:extLst>
              <a:ext uri="{FF2B5EF4-FFF2-40B4-BE49-F238E27FC236}">
                <a16:creationId xmlns:a16="http://schemas.microsoft.com/office/drawing/2014/main" xmlns="" id="{967728C8-E234-4E9D-9A52-BB7A7237F19F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524507" y="1964941"/>
            <a:ext cx="3407515" cy="1476990"/>
          </a:xfrm>
          <a:prstGeom prst="bevel">
            <a:avLst/>
          </a:prstGeom>
          <a:solidFill>
            <a:srgbClr val="FF0000"/>
          </a:solidFill>
          <a:ln w="25400" cap="flat" cmpd="sng" algn="ctr">
            <a:solidFill>
              <a:srgbClr val="FFFF00"/>
            </a:solidFill>
            <a:prstDash val="solid"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23" tIns="35662" rIns="71323" bIns="35662" anchor="ctr"/>
          <a:lstStyle/>
          <a:p>
            <a:pPr marL="0" marR="0" lvl="0" indent="0" algn="ctr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Arial" pitchFamily="34" charset="0"/>
              </a:rPr>
              <a:t>thø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Arial" pitchFamily="34" charset="0"/>
              </a:rPr>
              <a:t>tù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Arial" pitchFamily="34" charset="0"/>
            </a:endParaRPr>
          </a:p>
        </p:txBody>
      </p:sp>
      <p:pic>
        <p:nvPicPr>
          <p:cNvPr id="42" name="Picture 2" descr="Kết quả hình ảnh cho mặt cười png">
            <a:extLst>
              <a:ext uri="{FF2B5EF4-FFF2-40B4-BE49-F238E27FC236}">
                <a16:creationId xmlns:a16="http://schemas.microsoft.com/office/drawing/2014/main" xmlns="" id="{606857BB-A68F-4508-8816-B7F54621FA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5601" y="1837531"/>
            <a:ext cx="1190625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400863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14" descr="NGANG1">
            <a:hlinkClick r:id="rId10" action="ppaction://hlinkpres?slideindex=1&amp;slidetitle=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50177" y="901569"/>
            <a:ext cx="64426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4579" name="Group 2"/>
          <p:cNvGrpSpPr>
            <a:grpSpLocks/>
          </p:cNvGrpSpPr>
          <p:nvPr/>
        </p:nvGrpSpPr>
        <p:grpSpPr bwMode="auto">
          <a:xfrm rot="5400000">
            <a:off x="7921361" y="523347"/>
            <a:ext cx="616479" cy="609600"/>
            <a:chOff x="2928" y="144"/>
            <a:chExt cx="1392" cy="288"/>
          </a:xfrm>
        </p:grpSpPr>
        <p:sp>
          <p:nvSpPr>
            <p:cNvPr id="137219" name="AutoShape 3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7220" name="AutoShape 4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4580" name="Group 5"/>
          <p:cNvGrpSpPr>
            <a:grpSpLocks/>
          </p:cNvGrpSpPr>
          <p:nvPr/>
        </p:nvGrpSpPr>
        <p:grpSpPr bwMode="auto">
          <a:xfrm rot="5400000">
            <a:off x="1006211" y="626269"/>
            <a:ext cx="616479" cy="342900"/>
            <a:chOff x="2928" y="144"/>
            <a:chExt cx="1392" cy="288"/>
          </a:xfrm>
        </p:grpSpPr>
        <p:sp>
          <p:nvSpPr>
            <p:cNvPr id="137222" name="AutoShape 6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7223" name="AutoShape 7"/>
            <p:cNvSpPr>
              <a:spLocks noChangeArrowheads="1"/>
            </p:cNvSpPr>
            <p:nvPr/>
          </p:nvSpPr>
          <p:spPr bwMode="auto">
            <a:xfrm>
              <a:off x="2928" y="391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4581" name="Group 8"/>
          <p:cNvGrpSpPr>
            <a:grpSpLocks/>
          </p:cNvGrpSpPr>
          <p:nvPr/>
        </p:nvGrpSpPr>
        <p:grpSpPr bwMode="auto">
          <a:xfrm rot="5400000">
            <a:off x="350574" y="583937"/>
            <a:ext cx="616479" cy="358775"/>
            <a:chOff x="2928" y="144"/>
            <a:chExt cx="1392" cy="288"/>
          </a:xfrm>
        </p:grpSpPr>
        <p:sp>
          <p:nvSpPr>
            <p:cNvPr id="137225" name="AutoShape 9"/>
            <p:cNvSpPr>
              <a:spLocks noChangeArrowheads="1"/>
            </p:cNvSpPr>
            <p:nvPr/>
          </p:nvSpPr>
          <p:spPr bwMode="auto">
            <a:xfrm>
              <a:off x="2928" y="143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7226" name="AutoShape 10"/>
            <p:cNvSpPr>
              <a:spLocks noChangeArrowheads="1"/>
            </p:cNvSpPr>
            <p:nvPr/>
          </p:nvSpPr>
          <p:spPr bwMode="auto">
            <a:xfrm>
              <a:off x="2928" y="392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4582" name="Group 11"/>
          <p:cNvGrpSpPr>
            <a:grpSpLocks/>
          </p:cNvGrpSpPr>
          <p:nvPr/>
        </p:nvGrpSpPr>
        <p:grpSpPr bwMode="auto">
          <a:xfrm>
            <a:off x="1214439" y="164042"/>
            <a:ext cx="7700962" cy="1148292"/>
            <a:chOff x="766" y="149"/>
            <a:chExt cx="4851" cy="868"/>
          </a:xfrm>
        </p:grpSpPr>
        <p:pic>
          <p:nvPicPr>
            <p:cNvPr id="24622" name="Picture 12" descr="NGANG1">
              <a:hlinkClick r:id="rId10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44" y="149"/>
              <a:ext cx="2673" cy="2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623" name="Picture 13" descr="NGANG1">
              <a:hlinkClick r:id="rId10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091" y="480"/>
              <a:ext cx="170" cy="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624" name="Picture 14" descr="NGANG1">
              <a:hlinkClick r:id="rId10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90" y="706"/>
              <a:ext cx="487" cy="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37232" name="AutoShape 16"/>
          <p:cNvSpPr>
            <a:spLocks noChangeArrowheads="1"/>
          </p:cNvSpPr>
          <p:nvPr/>
        </p:nvSpPr>
        <p:spPr bwMode="auto">
          <a:xfrm>
            <a:off x="1905000" y="858573"/>
            <a:ext cx="7010400" cy="4699000"/>
          </a:xfrm>
          <a:prstGeom prst="roundRect">
            <a:avLst>
              <a:gd name="adj" fmla="val 3509"/>
            </a:avLst>
          </a:prstGeom>
          <a:solidFill>
            <a:schemeClr val="bg1"/>
          </a:solidFill>
          <a:ln w="57150" cmpd="thinThick">
            <a:solidFill>
              <a:srgbClr val="FFCC66"/>
            </a:solidFill>
            <a:round/>
            <a:headEnd/>
            <a:tailEnd/>
          </a:ln>
          <a:effectLst/>
        </p:spPr>
        <p:txBody>
          <a:bodyPr wrap="none" lIns="71323" tIns="35662" rIns="71323" bIns="35662" anchor="ctr"/>
          <a:lstStyle/>
          <a:p>
            <a:pPr marL="0" marR="0" lvl="0" indent="0" algn="l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500" b="0" i="0" u="none" strike="noStrike" kern="1200" cap="none" spc="0" normalizeH="0" baseline="0" noProof="0">
              <a:ln>
                <a:noFill/>
              </a:ln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584" name="Rectangle 18"/>
          <p:cNvSpPr>
            <a:spLocks noChangeArrowheads="1"/>
          </p:cNvSpPr>
          <p:nvPr/>
        </p:nvSpPr>
        <p:spPr bwMode="auto">
          <a:xfrm>
            <a:off x="131763" y="904875"/>
            <a:ext cx="1592262" cy="4606396"/>
          </a:xfrm>
          <a:prstGeom prst="rect">
            <a:avLst/>
          </a:prstGeom>
          <a:gradFill rotWithShape="1">
            <a:gsLst>
              <a:gs pos="0">
                <a:srgbClr val="3399FF"/>
              </a:gs>
              <a:gs pos="100000">
                <a:schemeClr val="bg1"/>
              </a:gs>
            </a:gsLst>
            <a:lin ang="5400000" scaled="1"/>
          </a:gradFill>
          <a:ln w="57150" cmpd="thinThick">
            <a:solidFill>
              <a:srgbClr val="FF3399"/>
            </a:solidFill>
            <a:miter lim="800000"/>
            <a:headEnd/>
            <a:tailEnd/>
          </a:ln>
        </p:spPr>
        <p:txBody>
          <a:bodyPr wrap="none" lIns="71323" tIns="35662" rIns="71323" bIns="35662" anchor="ctr"/>
          <a:lstStyle/>
          <a:p>
            <a:pPr marL="0" marR="0" lvl="0" indent="0" algn="l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4585" name="Group 19"/>
          <p:cNvGrpSpPr>
            <a:grpSpLocks/>
          </p:cNvGrpSpPr>
          <p:nvPr/>
        </p:nvGrpSpPr>
        <p:grpSpPr bwMode="auto">
          <a:xfrm>
            <a:off x="4641850" y="129647"/>
            <a:ext cx="4273550" cy="390261"/>
            <a:chOff x="2928" y="144"/>
            <a:chExt cx="1392" cy="288"/>
          </a:xfrm>
        </p:grpSpPr>
        <p:sp>
          <p:nvSpPr>
            <p:cNvPr id="137236" name="AutoShape 20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7237" name="AutoShape 21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4586" name="AutoShape 22"/>
          <p:cNvSpPr>
            <a:spLocks noChangeArrowheads="1"/>
          </p:cNvSpPr>
          <p:nvPr/>
        </p:nvSpPr>
        <p:spPr bwMode="auto">
          <a:xfrm>
            <a:off x="63500" y="18522"/>
            <a:ext cx="4578350" cy="649553"/>
          </a:xfrm>
          <a:prstGeom prst="roundRect">
            <a:avLst>
              <a:gd name="adj" fmla="val 28685"/>
            </a:avLst>
          </a:prstGeom>
          <a:gradFill rotWithShape="1">
            <a:gsLst>
              <a:gs pos="0">
                <a:srgbClr val="FF0000">
                  <a:alpha val="85001"/>
                </a:srgbClr>
              </a:gs>
              <a:gs pos="100000">
                <a:schemeClr val="tx1"/>
              </a:gs>
            </a:gsLst>
            <a:lin ang="5400000" scaled="1"/>
          </a:gradFill>
          <a:ln w="57150" cmpd="thickThin">
            <a:solidFill>
              <a:srgbClr val="FFCC66"/>
            </a:solidFill>
            <a:round/>
            <a:headEnd/>
            <a:tailEnd/>
          </a:ln>
        </p:spPr>
        <p:txBody>
          <a:bodyPr wrap="none" lIns="71323" tIns="35662" rIns="71323" bIns="35662" anchor="ctr"/>
          <a:lstStyle/>
          <a:p>
            <a:pPr marL="0" marR="0" lvl="0" indent="0" algn="r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587" name="WordArt 25"/>
          <p:cNvSpPr>
            <a:spLocks noChangeArrowheads="1" noChangeShapeType="1" noTextEdit="1"/>
          </p:cNvSpPr>
          <p:nvPr/>
        </p:nvSpPr>
        <p:spPr bwMode="auto">
          <a:xfrm>
            <a:off x="603250" y="161396"/>
            <a:ext cx="3505200" cy="36115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71323" tIns="35662" rIns="71323" bIns="35662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l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j-lt"/>
                <a:cs typeface="Calibri"/>
              </a:rPr>
              <a:t>Câu</a:t>
            </a:r>
            <a:r>
              <a:rPr kumimoji="0" lang="en-US" sz="2200" b="0" i="0" u="none" strike="noStrike" kern="1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j-lt"/>
                <a:cs typeface="Calibri"/>
              </a:rPr>
              <a:t> </a:t>
            </a:r>
            <a:r>
              <a:rPr kumimoji="0" lang="en-US" sz="2200" b="0" i="0" u="none" strike="noStrike" kern="1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j-lt"/>
                <a:cs typeface="Calibri"/>
              </a:rPr>
              <a:t>hỏi</a:t>
            </a:r>
            <a:r>
              <a:rPr kumimoji="0" lang="en-US" sz="2200" b="0" i="0" u="none" strike="noStrike" kern="1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j-lt"/>
                <a:cs typeface="Calibri"/>
              </a:rPr>
              <a:t> 4</a:t>
            </a:r>
          </a:p>
        </p:txBody>
      </p:sp>
      <p:sp>
        <p:nvSpPr>
          <p:cNvPr id="24588" name="WordArt 48"/>
          <p:cNvSpPr>
            <a:spLocks noChangeArrowheads="1" noChangeShapeType="1" noTextEdit="1"/>
          </p:cNvSpPr>
          <p:nvPr/>
        </p:nvSpPr>
        <p:spPr bwMode="auto">
          <a:xfrm>
            <a:off x="5686425" y="1333501"/>
            <a:ext cx="381000" cy="277813"/>
          </a:xfrm>
          <a:prstGeom prst="rect">
            <a:avLst/>
          </a:prstGeom>
        </p:spPr>
        <p:txBody>
          <a:bodyPr wrap="none" lIns="71323" tIns="35662" rIns="71323" bIns="35662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l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0" cap="none" spc="0" normalizeH="0" baseline="0" noProof="0">
              <a:ln w="25400">
                <a:solidFill>
                  <a:srgbClr val="000000"/>
                </a:solidFill>
                <a:round/>
                <a:headEnd/>
                <a:tailEnd/>
              </a:ln>
              <a:solidFill>
                <a:srgbClr val="CC0000"/>
              </a:solidFill>
              <a:effectLst/>
              <a:uLnTx/>
              <a:uFillTx/>
              <a:latin typeface="Arial Black"/>
              <a:ea typeface="+mn-ea"/>
              <a:cs typeface="+mn-cs"/>
            </a:endParaRPr>
          </a:p>
        </p:txBody>
      </p:sp>
      <p:sp>
        <p:nvSpPr>
          <p:cNvPr id="25614" name="AutoShape 46"/>
          <p:cNvSpPr>
            <a:spLocks noChangeArrowheads="1"/>
          </p:cNvSpPr>
          <p:nvPr/>
        </p:nvSpPr>
        <p:spPr bwMode="auto">
          <a:xfrm>
            <a:off x="304800" y="1143000"/>
            <a:ext cx="1219200" cy="952500"/>
          </a:xfrm>
          <a:prstGeom prst="hexagon">
            <a:avLst>
              <a:gd name="adj" fmla="val 26667"/>
              <a:gd name="vf" fmla="val 115470"/>
            </a:avLst>
          </a:prstGeom>
          <a:solidFill>
            <a:srgbClr val="FFFF00"/>
          </a:solidFill>
          <a:ln w="38100" cmpd="dbl" algn="ctr">
            <a:solidFill>
              <a:srgbClr val="FF0000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none" lIns="71323" tIns="35662" rIns="71323" bIns="35662" anchor="ctr"/>
          <a:lstStyle/>
          <a:p>
            <a:pPr marL="0" marR="0" lvl="0" indent="0" algn="l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3" name="Picture 10" descr="11"/>
          <p:cNvPicPr>
            <a:picLocks noChangeAspect="1" noChangeArrowheads="1" noCrop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5801" y="1333500"/>
            <a:ext cx="606425" cy="5569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11" descr="2"/>
          <p:cNvPicPr>
            <a:picLocks noChangeAspect="1" noChangeArrowheads="1" noCrop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5801" y="1270000"/>
            <a:ext cx="512763" cy="543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12" descr="3"/>
          <p:cNvPicPr>
            <a:picLocks noChangeAspect="1" noChangeArrowheads="1" noCrop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5801" y="1270001"/>
            <a:ext cx="520700" cy="559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13" descr="4"/>
          <p:cNvPicPr>
            <a:picLocks noChangeAspect="1" noChangeArrowheads="1" noCrop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1" y="1333501"/>
            <a:ext cx="520700" cy="559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14" descr="5"/>
          <p:cNvPicPr>
            <a:picLocks noChangeAspect="1" noChangeArrowheads="1" noCrop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9601" y="1270000"/>
            <a:ext cx="582613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Picture 22" descr="bell"/>
          <p:cNvPicPr>
            <a:picLocks noChangeAspect="1" noChangeArrowheads="1" noCrop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5150" y="1255449"/>
            <a:ext cx="768350" cy="588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99" name="AutoShape 2" descr="Kết quả hình ảnh cho chào cô vào lớp"/>
          <p:cNvSpPr>
            <a:spLocks noChangeAspect="1" noChangeArrowheads="1"/>
          </p:cNvSpPr>
          <p:nvPr/>
        </p:nvSpPr>
        <p:spPr bwMode="auto">
          <a:xfrm>
            <a:off x="155575" y="-120386"/>
            <a:ext cx="304800" cy="254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/>
          <a:lstStyle/>
          <a:p>
            <a:pPr marL="0" marR="0" lvl="0" indent="0" algn="l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4" name="Flowchart: Terminator 43"/>
          <p:cNvSpPr/>
          <p:nvPr>
            <p:custDataLst>
              <p:tags r:id="rId1"/>
            </p:custDataLst>
          </p:nvPr>
        </p:nvSpPr>
        <p:spPr>
          <a:xfrm>
            <a:off x="2769326" y="1949979"/>
            <a:ext cx="4728754" cy="1603118"/>
          </a:xfrm>
          <a:prstGeom prst="flowChartTerminator">
            <a:avLst/>
          </a:prstGeom>
          <a:solidFill>
            <a:schemeClr val="accent1"/>
          </a:solidFill>
          <a:ln w="25400" cap="flat" cmpd="sng" algn="ctr">
            <a:solidFill>
              <a:schemeClr val="accent6">
                <a:shade val="50000"/>
              </a:scheme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71323" tIns="35662" rIns="71323" bIns="35662" anchor="ctr"/>
          <a:lstStyle/>
          <a:p>
            <a:pPr marL="0" marR="0" lvl="0" indent="0" algn="ctr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tö</a:t>
            </a:r>
            <a:r>
              <a:rPr kumimoji="0" lang="en-US" sz="66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 </a:t>
            </a:r>
            <a:r>
              <a:rPr kumimoji="0" lang="en-US" sz="66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tÕ</a:t>
            </a:r>
            <a:endParaRPr kumimoji="0" lang="vi-VN" sz="6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8" name="Picture 47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2106" y="2378026"/>
            <a:ext cx="1214437" cy="1013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" name="AutoShape 16">
            <a:hlinkClick r:id="rId19" action="ppaction://hlinksldjump"/>
          </p:cNvPr>
          <p:cNvSpPr>
            <a:spLocks noChangeArrowheads="1"/>
          </p:cNvSpPr>
          <p:nvPr/>
        </p:nvSpPr>
        <p:spPr bwMode="auto">
          <a:xfrm>
            <a:off x="253110" y="3789189"/>
            <a:ext cx="1295400" cy="1016000"/>
          </a:xfrm>
          <a:prstGeom prst="hexagon">
            <a:avLst>
              <a:gd name="adj" fmla="val 26563"/>
              <a:gd name="vf" fmla="val 115470"/>
            </a:avLst>
          </a:prstGeom>
          <a:solidFill>
            <a:srgbClr val="FFFF00"/>
          </a:solidFill>
          <a:ln w="38100" cmpd="dbl" algn="ctr">
            <a:solidFill>
              <a:srgbClr val="FF0000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convex"/>
          </a:sp3d>
        </p:spPr>
        <p:txBody>
          <a:bodyPr wrap="none" lIns="71323" tIns="35662" rIns="71323" bIns="35662" anchor="ctr"/>
          <a:lstStyle/>
          <a:p>
            <a:pPr marL="0" marR="0" lvl="0" indent="0" algn="ctr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Home</a:t>
            </a:r>
          </a:p>
        </p:txBody>
      </p:sp>
      <p:sp>
        <p:nvSpPr>
          <p:cNvPr id="2" name="AutoShape 2" descr="Mèo có thể lây nCoV cho đồng loại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53774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0"/>
                                            </p:cond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6"/>
                                            </p:cond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2"/>
                                            </p:cond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8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8"/>
                                            </p:cond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4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4"/>
                                            </p:cond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0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DOOR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 nodeType="clickPar">
                      <p:stCondLst>
                        <p:cond delay="0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Tieng vo t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1574613" y="765298"/>
            <a:ext cx="2159188" cy="1909416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Oval 4"/>
          <p:cNvSpPr/>
          <p:nvPr/>
        </p:nvSpPr>
        <p:spPr>
          <a:xfrm>
            <a:off x="5521773" y="765298"/>
            <a:ext cx="2190536" cy="1909416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 Box 5"/>
          <p:cNvSpPr txBox="1"/>
          <p:nvPr/>
        </p:nvSpPr>
        <p:spPr>
          <a:xfrm>
            <a:off x="2052052" y="1266880"/>
            <a:ext cx="1204307" cy="854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95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anose="020B7200000000000000" charset="0"/>
                <a:ea typeface="+mn-ea"/>
                <a:cs typeface=".VnAvant" panose="020B7200000000000000" charset="0"/>
              </a:rPr>
              <a:t>tr</a:t>
            </a:r>
          </a:p>
        </p:txBody>
      </p:sp>
      <p:sp>
        <p:nvSpPr>
          <p:cNvPr id="7" name="Text Box 6"/>
          <p:cNvSpPr txBox="1"/>
          <p:nvPr/>
        </p:nvSpPr>
        <p:spPr>
          <a:xfrm>
            <a:off x="6008144" y="3178807"/>
            <a:ext cx="149864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b="1" dirty="0">
                <a:solidFill>
                  <a:srgbClr val="FF0000"/>
                </a:solidFill>
                <a:latin typeface=".VnAvant" panose="020B7200000000000000" charset="0"/>
                <a:cs typeface=".VnAvant" panose="020B7200000000000000" charset="0"/>
              </a:rPr>
              <a:t>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anose="020B7200000000000000" charset="0"/>
                <a:ea typeface="+mn-ea"/>
                <a:cs typeface=".VnAvant" panose="020B7200000000000000" charset="0"/>
              </a:rPr>
              <a:t>h</a:t>
            </a:r>
          </a:p>
        </p:txBody>
      </p:sp>
      <p:sp>
        <p:nvSpPr>
          <p:cNvPr id="9" name="Text Box 5"/>
          <p:cNvSpPr txBox="1"/>
          <p:nvPr/>
        </p:nvSpPr>
        <p:spPr>
          <a:xfrm>
            <a:off x="2135179" y="3178808"/>
            <a:ext cx="120430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anose="020B7200000000000000" charset="0"/>
                <a:ea typeface="+mn-ea"/>
                <a:cs typeface=".VnAvant" panose="020B7200000000000000" charset="0"/>
              </a:rPr>
              <a:t>Tr</a:t>
            </a:r>
          </a:p>
        </p:txBody>
      </p:sp>
      <p:sp>
        <p:nvSpPr>
          <p:cNvPr id="10" name="Text Box 6"/>
          <p:cNvSpPr txBox="1"/>
          <p:nvPr/>
        </p:nvSpPr>
        <p:spPr>
          <a:xfrm>
            <a:off x="6071281" y="1309734"/>
            <a:ext cx="1091519" cy="854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950" b="1" dirty="0" err="1">
                <a:solidFill>
                  <a:srgbClr val="FF0000"/>
                </a:solidFill>
                <a:latin typeface=".VnAvant" panose="020B7200000000000000" charset="0"/>
                <a:cs typeface=".VnAvant" panose="020B7200000000000000" charset="0"/>
              </a:rPr>
              <a:t>ch</a:t>
            </a:r>
            <a:endParaRPr kumimoji="0" lang="en-US" sz="495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Avant" panose="020B7200000000000000" charset="0"/>
              <a:ea typeface="+mn-ea"/>
              <a:cs typeface=".VnAvant" panose="020B7200000000000000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90947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5" grpId="1" animBg="1"/>
      <p:bldP spid="6" grpId="0"/>
      <p:bldP spid="6" grpId="1"/>
      <p:bldP spid="7" grpId="0"/>
      <p:bldP spid="9" grpId="0"/>
      <p:bldP spid="9" grpId="1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426" y="-72640"/>
            <a:ext cx="7886700" cy="1104636"/>
          </a:xfrm>
        </p:spPr>
        <p:txBody>
          <a:bodyPr/>
          <a:lstStyle/>
          <a:p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quen</a:t>
            </a:r>
            <a:endParaRPr lang="en-US" b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 Box 4"/>
          <p:cNvSpPr txBox="1"/>
          <p:nvPr/>
        </p:nvSpPr>
        <p:spPr>
          <a:xfrm>
            <a:off x="1115991" y="3635809"/>
            <a:ext cx="1786270" cy="78483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anose="020B7200000000000000" charset="0"/>
                <a:ea typeface="+mn-ea"/>
                <a:cs typeface=".VnAvant" panose="020B7200000000000000" charset="0"/>
              </a:rPr>
              <a:t>tr</a:t>
            </a:r>
            <a:r>
              <a:rPr lang="en-US" sz="4500" b="1" noProof="0" dirty="0" err="1">
                <a:solidFill>
                  <a:prstClr val="black"/>
                </a:solidFill>
                <a:latin typeface=".VnAvant" panose="020B7200000000000000" charset="0"/>
                <a:cs typeface=".VnAvant" panose="020B7200000000000000" charset="0"/>
              </a:rPr>
              <a:t>e</a:t>
            </a:r>
            <a:endParaRPr kumimoji="0" lang="en-US" sz="4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Avant" panose="020B7200000000000000" charset="0"/>
              <a:ea typeface="+mn-ea"/>
              <a:cs typeface=".VnAvant" panose="020B7200000000000000" charset="0"/>
            </a:endParaRPr>
          </a:p>
        </p:txBody>
      </p:sp>
      <p:sp>
        <p:nvSpPr>
          <p:cNvPr id="6" name="Text Box 5"/>
          <p:cNvSpPr txBox="1"/>
          <p:nvPr/>
        </p:nvSpPr>
        <p:spPr>
          <a:xfrm>
            <a:off x="1115990" y="4400449"/>
            <a:ext cx="884284" cy="92333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anose="020B7200000000000000" charset="0"/>
                <a:ea typeface="+mn-ea"/>
                <a:cs typeface=".VnAvant" panose="020B7200000000000000" charset="0"/>
              </a:rPr>
              <a:t>tr</a:t>
            </a:r>
          </a:p>
        </p:txBody>
      </p:sp>
      <p:sp>
        <p:nvSpPr>
          <p:cNvPr id="7" name="Text Box 6"/>
          <p:cNvSpPr txBox="1"/>
          <p:nvPr/>
        </p:nvSpPr>
        <p:spPr>
          <a:xfrm>
            <a:off x="2000274" y="4396856"/>
            <a:ext cx="901986" cy="92333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anose="020B7200000000000000" charset="0"/>
                <a:ea typeface="+mn-ea"/>
                <a:cs typeface=".VnAvant" panose="020B7200000000000000" charset="0"/>
              </a:rPr>
              <a:t> e</a:t>
            </a:r>
          </a:p>
        </p:txBody>
      </p:sp>
      <p:sp>
        <p:nvSpPr>
          <p:cNvPr id="9" name="Text Box 8"/>
          <p:cNvSpPr txBox="1"/>
          <p:nvPr/>
        </p:nvSpPr>
        <p:spPr>
          <a:xfrm>
            <a:off x="5956888" y="3595608"/>
            <a:ext cx="2027237" cy="85408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950" b="1" dirty="0" err="1">
                <a:solidFill>
                  <a:srgbClr val="FF0000"/>
                </a:solidFill>
                <a:latin typeface=".VnAvant" panose="020B7200000000000000" pitchFamily="34" charset="0"/>
                <a:cs typeface=".VnAvant" panose="020B7200000000000000" charset="0"/>
              </a:rPr>
              <a:t>ch</a:t>
            </a:r>
            <a:r>
              <a:rPr lang="en-US" sz="4950" b="1" dirty="0" err="1">
                <a:solidFill>
                  <a:prstClr val="black"/>
                </a:solidFill>
                <a:latin typeface=".VnAvant" panose="020B7200000000000000" pitchFamily="34" charset="0"/>
                <a:cs typeface=".VnAvant" panose="020B7200000000000000" charset="0"/>
              </a:rPr>
              <a:t>ã</a:t>
            </a:r>
            <a:endParaRPr kumimoji="0" lang="en-US" sz="495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.VnAvant" panose="020B7200000000000000" charset="0"/>
            </a:endParaRPr>
          </a:p>
        </p:txBody>
      </p:sp>
      <p:sp>
        <p:nvSpPr>
          <p:cNvPr id="10" name="Text Box 9"/>
          <p:cNvSpPr txBox="1"/>
          <p:nvPr/>
        </p:nvSpPr>
        <p:spPr>
          <a:xfrm>
            <a:off x="5956890" y="4425712"/>
            <a:ext cx="1096144" cy="85408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950" b="1" dirty="0">
                <a:solidFill>
                  <a:srgbClr val="FF0000"/>
                </a:solidFill>
                <a:latin typeface=".VnAvant" panose="020B7200000000000000" charset="0"/>
                <a:cs typeface=".VnAvant" panose="020B7200000000000000" charset="0"/>
              </a:rPr>
              <a:t>c</a:t>
            </a:r>
            <a:r>
              <a:rPr kumimoji="0" lang="en-US" sz="495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anose="020B7200000000000000" charset="0"/>
                <a:ea typeface="+mn-ea"/>
                <a:cs typeface=".VnAvant" panose="020B7200000000000000" charset="0"/>
              </a:rPr>
              <a:t>h</a:t>
            </a:r>
            <a:endParaRPr kumimoji="0" lang="en-US" sz="495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Avant" panose="020B7200000000000000" charset="0"/>
              <a:ea typeface="+mn-ea"/>
              <a:cs typeface=".VnAvant" panose="020B7200000000000000" charset="0"/>
            </a:endParaRPr>
          </a:p>
        </p:txBody>
      </p:sp>
      <p:sp>
        <p:nvSpPr>
          <p:cNvPr id="11" name="Text Box 10"/>
          <p:cNvSpPr txBox="1"/>
          <p:nvPr/>
        </p:nvSpPr>
        <p:spPr>
          <a:xfrm>
            <a:off x="7053034" y="4426336"/>
            <a:ext cx="931091" cy="85408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950" b="1" noProof="0" dirty="0">
                <a:solidFill>
                  <a:prstClr val="black"/>
                </a:solidFill>
                <a:latin typeface=".VnAvant" panose="020B7200000000000000" pitchFamily="34" charset="0"/>
                <a:cs typeface=".VnAvant" panose="020B7200000000000000" charset="0"/>
              </a:rPr>
              <a:t>ã</a:t>
            </a:r>
            <a:endParaRPr kumimoji="0" lang="en-US" sz="495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.VnAvant" panose="020B7200000000000000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578692" y="2853126"/>
            <a:ext cx="2600395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500" b="1" dirty="0" err="1">
                <a:solidFill>
                  <a:prstClr val="black"/>
                </a:solidFill>
                <a:latin typeface=".VnAvant" pitchFamily="34" charset="0"/>
              </a:rPr>
              <a:t>chã</a:t>
            </a:r>
            <a:endParaRPr kumimoji="0" lang="en-US" sz="4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Avant" pitchFamily="34" charset="0"/>
              <a:ea typeface="+mn-ea"/>
              <a:cs typeface="+mn-c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452826" y="2833862"/>
            <a:ext cx="1112599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tre</a:t>
            </a:r>
            <a:endParaRPr kumimoji="0" lang="en-US" sz="4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Avant" pitchFamily="34" charset="0"/>
              <a:ea typeface="+mn-ea"/>
              <a:cs typeface="+mn-cs"/>
            </a:endParaRPr>
          </a:p>
        </p:txBody>
      </p:sp>
      <p:sp>
        <p:nvSpPr>
          <p:cNvPr id="18" name="Line 12">
            <a:extLst>
              <a:ext uri="{FF2B5EF4-FFF2-40B4-BE49-F238E27FC236}">
                <a16:creationId xmlns:a16="http://schemas.microsoft.com/office/drawing/2014/main" xmlns="" id="{5F6E2193-2338-40E1-A599-123770271D89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761641"/>
            <a:ext cx="9144000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BCD7A4B-505F-4314-844A-F0DDBB6B5E0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45963" y="979049"/>
            <a:ext cx="3072500" cy="1920477"/>
          </a:xfrm>
          <a:prstGeom prst="rect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474EE907-91A9-4C3E-B37C-A1CC2F9B18E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77492" y="932804"/>
            <a:ext cx="2771775" cy="2000250"/>
          </a:xfrm>
          <a:prstGeom prst="rect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5" grpId="0"/>
      <p:bldP spid="1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622304"/>
            <a:ext cx="9144000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130628" y="56029"/>
            <a:ext cx="83892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2.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TiÕng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nµo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cã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 ©m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ch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?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TiÕng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nµo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cã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 ©m 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tr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.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-104095" y="2442001"/>
            <a:ext cx="27577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006600"/>
                </a:solidFill>
                <a:latin typeface=".VnAvant" pitchFamily="34" charset="0"/>
              </a:rPr>
              <a:t>tr</a:t>
            </a:r>
            <a:r>
              <a:rPr lang="en-US" sz="4000" b="1" dirty="0">
                <a:solidFill>
                  <a:srgbClr val="006600"/>
                </a:solidFill>
                <a:latin typeface=".VnAvant" pitchFamily="34" charset="0"/>
              </a:rPr>
              <a:t>µ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925658" y="2448214"/>
            <a:ext cx="27577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006600"/>
                </a:solidFill>
                <a:latin typeface=".VnAvant" pitchFamily="34" charset="0"/>
              </a:rPr>
              <a:t>châ</a:t>
            </a:r>
            <a:endParaRPr lang="en-US" sz="4000" b="1" dirty="0">
              <a:solidFill>
                <a:srgbClr val="006600"/>
              </a:solidFill>
              <a:latin typeface=".VnAvant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256526" y="2398460"/>
            <a:ext cx="27577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006600"/>
                </a:solidFill>
                <a:latin typeface=".VnAvant" pitchFamily="34" charset="0"/>
              </a:rPr>
              <a:t>chÞ</a:t>
            </a:r>
            <a:endParaRPr lang="en-US" sz="4000" b="1" dirty="0">
              <a:solidFill>
                <a:srgbClr val="006600"/>
              </a:solidFill>
              <a:latin typeface=".VnAvant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10482" y="742532"/>
            <a:ext cx="2432717" cy="1668451"/>
          </a:xfrm>
          <a:prstGeom prst="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05369" y="726137"/>
            <a:ext cx="2588986" cy="1683128"/>
          </a:xfrm>
          <a:prstGeom prst="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89076" y="726137"/>
            <a:ext cx="2588985" cy="1648824"/>
          </a:xfrm>
          <a:prstGeom prst="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10" name="TextBox 9"/>
          <p:cNvSpPr txBox="1"/>
          <p:nvPr/>
        </p:nvSpPr>
        <p:spPr>
          <a:xfrm>
            <a:off x="-104095" y="2442001"/>
            <a:ext cx="27577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.VnAvant" pitchFamily="34" charset="0"/>
              </a:rPr>
              <a:t>tr</a:t>
            </a:r>
            <a:r>
              <a:rPr lang="en-US" sz="4000" b="1" dirty="0">
                <a:latin typeface=".VnAvant" pitchFamily="34" charset="0"/>
              </a:rPr>
              <a:t>µ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925658" y="2436510"/>
            <a:ext cx="27577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.VnAvant" pitchFamily="34" charset="0"/>
              </a:rPr>
              <a:t>ch</a:t>
            </a:r>
            <a:r>
              <a:rPr lang="en-US" sz="4000" b="1" dirty="0" err="1">
                <a:latin typeface=".VnAvant" pitchFamily="34" charset="0"/>
              </a:rPr>
              <a:t>â</a:t>
            </a:r>
            <a:endParaRPr lang="en-US" sz="4000" b="1" dirty="0">
              <a:latin typeface=".VnAvant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256526" y="2405562"/>
            <a:ext cx="27577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.VnAvant" pitchFamily="34" charset="0"/>
              </a:rPr>
              <a:t>ch</a:t>
            </a:r>
            <a:r>
              <a:rPr lang="en-US" sz="4000" b="1" dirty="0" err="1">
                <a:latin typeface=".VnAvant" pitchFamily="34" charset="0"/>
              </a:rPr>
              <a:t>Þ</a:t>
            </a:r>
            <a:endParaRPr lang="en-US" sz="4000" b="1" dirty="0">
              <a:latin typeface=".VnAvant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455F298-ABA9-407B-AD99-CE1BEF69B4A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7197" y="3216500"/>
            <a:ext cx="2486002" cy="1603559"/>
          </a:xfrm>
          <a:prstGeom prst="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BC5D749-CBDB-4272-814B-845C90C2FC7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60207" y="3218039"/>
            <a:ext cx="2588986" cy="1602020"/>
          </a:xfrm>
          <a:prstGeom prst="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FFE350D7-772D-4869-8606-08EBABED871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89077" y="3216499"/>
            <a:ext cx="2588984" cy="1593995"/>
          </a:xfrm>
          <a:prstGeom prst="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E87836D8-DE78-4053-A451-E41CDCA4E95D}"/>
              </a:ext>
            </a:extLst>
          </p:cNvPr>
          <p:cNvSpPr txBox="1"/>
          <p:nvPr/>
        </p:nvSpPr>
        <p:spPr>
          <a:xfrm>
            <a:off x="-104095" y="4868238"/>
            <a:ext cx="27577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006600"/>
                </a:solidFill>
                <a:latin typeface=".VnAvant" pitchFamily="34" charset="0"/>
              </a:rPr>
              <a:t>tr</a:t>
            </a:r>
            <a:r>
              <a:rPr lang="en-US" sz="4000" b="1" dirty="0">
                <a:solidFill>
                  <a:srgbClr val="006600"/>
                </a:solidFill>
                <a:latin typeface=".VnAvant" pitchFamily="34" charset="0"/>
              </a:rPr>
              <a:t>ª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342F8FA9-1A88-4E67-8057-F9A29497FA75}"/>
              </a:ext>
            </a:extLst>
          </p:cNvPr>
          <p:cNvSpPr txBox="1"/>
          <p:nvPr/>
        </p:nvSpPr>
        <p:spPr>
          <a:xfrm>
            <a:off x="3232141" y="4854232"/>
            <a:ext cx="27577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006600"/>
                </a:solidFill>
                <a:latin typeface=".VnAvant" pitchFamily="34" charset="0"/>
              </a:rPr>
              <a:t>trÜ</a:t>
            </a:r>
            <a:endParaRPr lang="en-US" sz="4000" b="1" dirty="0">
              <a:solidFill>
                <a:srgbClr val="006600"/>
              </a:solidFill>
              <a:latin typeface=".VnAvant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4ADF4415-F63E-45F5-A3D8-97A2922A4594}"/>
              </a:ext>
            </a:extLst>
          </p:cNvPr>
          <p:cNvSpPr txBox="1"/>
          <p:nvPr/>
        </p:nvSpPr>
        <p:spPr>
          <a:xfrm>
            <a:off x="6186854" y="4824697"/>
            <a:ext cx="27577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006600"/>
                </a:solidFill>
                <a:latin typeface=".VnAvant" pitchFamily="34" charset="0"/>
              </a:rPr>
              <a:t>chØ</a:t>
            </a:r>
            <a:endParaRPr lang="en-US" sz="4000" b="1" dirty="0">
              <a:solidFill>
                <a:srgbClr val="006600"/>
              </a:solidFill>
              <a:latin typeface=".VnAvant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AA7C5FA2-C206-424E-80D7-6513EBD1B11C}"/>
              </a:ext>
            </a:extLst>
          </p:cNvPr>
          <p:cNvSpPr txBox="1"/>
          <p:nvPr/>
        </p:nvSpPr>
        <p:spPr>
          <a:xfrm>
            <a:off x="-104095" y="4859021"/>
            <a:ext cx="27577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.VnAvant" pitchFamily="34" charset="0"/>
              </a:rPr>
              <a:t>tr</a:t>
            </a:r>
            <a:r>
              <a:rPr lang="en-US" sz="4000" b="1" dirty="0">
                <a:latin typeface=".VnAvant" pitchFamily="34" charset="0"/>
              </a:rPr>
              <a:t>ª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2B48E0A2-0992-431D-8A52-0A5170A972AE}"/>
              </a:ext>
            </a:extLst>
          </p:cNvPr>
          <p:cNvSpPr txBox="1"/>
          <p:nvPr/>
        </p:nvSpPr>
        <p:spPr>
          <a:xfrm>
            <a:off x="3234214" y="4854039"/>
            <a:ext cx="27577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.VnAvant" pitchFamily="34" charset="0"/>
              </a:rPr>
              <a:t>tr</a:t>
            </a:r>
            <a:r>
              <a:rPr lang="en-US" sz="4000" b="1" dirty="0" err="1">
                <a:latin typeface=".VnAvant" pitchFamily="34" charset="0"/>
              </a:rPr>
              <a:t>Ü</a:t>
            </a:r>
            <a:endParaRPr lang="en-US" sz="4000" b="1" dirty="0">
              <a:latin typeface=".VnAvant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84D4BBC5-E293-42BB-B3F8-4E78E7D10148}"/>
              </a:ext>
            </a:extLst>
          </p:cNvPr>
          <p:cNvSpPr txBox="1"/>
          <p:nvPr/>
        </p:nvSpPr>
        <p:spPr>
          <a:xfrm>
            <a:off x="6195563" y="4824189"/>
            <a:ext cx="27577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.VnAvant" pitchFamily="34" charset="0"/>
              </a:rPr>
              <a:t>ch</a:t>
            </a:r>
            <a:r>
              <a:rPr lang="en-US" sz="4000" b="1" dirty="0" err="1">
                <a:latin typeface=".VnAvant" pitchFamily="34" charset="0"/>
              </a:rPr>
              <a:t>Ø</a:t>
            </a:r>
            <a:endParaRPr lang="en-US" sz="4000" b="1" dirty="0"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65986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0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6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2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8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14" grpId="0"/>
      <p:bldP spid="20" grpId="0"/>
      <p:bldP spid="12" grpId="0"/>
      <p:bldP spid="10" grpId="1"/>
      <p:bldP spid="10" grpId="2"/>
      <p:bldP spid="13" grpId="1"/>
      <p:bldP spid="13" grpId="2"/>
      <p:bldP spid="15" grpId="1"/>
      <p:bldP spid="15" grpId="2"/>
      <p:bldP spid="19" grpId="0"/>
      <p:bldP spid="21" grpId="0"/>
      <p:bldP spid="22" grpId="0"/>
      <p:bldP spid="23" grpId="1"/>
      <p:bldP spid="23" grpId="2"/>
      <p:bldP spid="24" grpId="1"/>
      <p:bldP spid="24" grpId="2"/>
      <p:bldP spid="25" grpId="1"/>
      <p:bldP spid="25" grpId="2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&quot;/&gt;&lt;property id=&quot;20307&quot; value=&quot;345&quot;/&gt;&lt;/object&gt;&lt;object type=&quot;3&quot; unique_id=&quot;10005&quot;&gt;&lt;property id=&quot;20148&quot; value=&quot;5&quot;/&gt;&lt;property id=&quot;20300&quot; value=&quot;Slide 2&quot;/&gt;&lt;property id=&quot;20307&quot; value=&quot;346&quot;/&gt;&lt;/object&gt;&lt;object type=&quot;3&quot; unique_id=&quot;10006&quot;&gt;&lt;property id=&quot;20148&quot; value=&quot;5&quot;/&gt;&lt;property id=&quot;20300&quot; value=&quot;Slide 3&quot;/&gt;&lt;property id=&quot;20307&quot; value=&quot;347&quot;/&gt;&lt;/object&gt;&lt;object type=&quot;3&quot; unique_id=&quot;10007&quot;&gt;&lt;property id=&quot;20148&quot; value=&quot;5&quot;/&gt;&lt;property id=&quot;20300&quot; value=&quot;Slide 4&quot;/&gt;&lt;property id=&quot;20307&quot; value=&quot;348&quot;/&gt;&lt;/object&gt;&lt;object type=&quot;3&quot; unique_id=&quot;10008&quot;&gt;&lt;property id=&quot;20148&quot; value=&quot;5&quot;/&gt;&lt;property id=&quot;20300&quot; value=&quot;Slide 5&quot;/&gt;&lt;property id=&quot;20307&quot; value=&quot;349&quot;/&gt;&lt;/object&gt;&lt;object type=&quot;3&quot; unique_id=&quot;10009&quot;&gt;&lt;property id=&quot;20148&quot; value=&quot;5&quot;/&gt;&lt;property id=&quot;20300&quot; value=&quot;Slide 6&quot;/&gt;&lt;property id=&quot;20307&quot; value=&quot;350&quot;/&gt;&lt;/object&gt;&lt;object type=&quot;3&quot; unique_id=&quot;10010&quot;&gt;&lt;property id=&quot;20148&quot; value=&quot;5&quot;/&gt;&lt;property id=&quot;20300&quot; value=&quot;Slide 7&quot;/&gt;&lt;property id=&quot;20307&quot; value=&quot;286&quot;/&gt;&lt;/object&gt;&lt;object type=&quot;3&quot; unique_id=&quot;10011&quot;&gt;&lt;property id=&quot;20148&quot; value=&quot;5&quot;/&gt;&lt;property id=&quot;20300&quot; value=&quot;Slide 8 - &amp;quot;1. Làm quen&amp;quot;&quot;/&gt;&lt;property id=&quot;20307&quot; value=&quot;266&quot;/&gt;&lt;/object&gt;&lt;object type=&quot;3&quot; unique_id=&quot;10012&quot;&gt;&lt;property id=&quot;20148&quot; value=&quot;5&quot;/&gt;&lt;property id=&quot;20300&quot; value=&quot;Slide 9&quot;/&gt;&lt;property id=&quot;20307&quot; value=&quot;333&quot;/&gt;&lt;/object&gt;&lt;object type=&quot;3&quot; unique_id=&quot;10013&quot;&gt;&lt;property id=&quot;20148&quot; value=&quot;5&quot;/&gt;&lt;property id=&quot;20300&quot; value=&quot;Slide 10&quot;/&gt;&lt;property id=&quot;20307&quot; value=&quot;340&quot;/&gt;&lt;/object&gt;&lt;object type=&quot;3&quot; unique_id=&quot;10014&quot;&gt;&lt;property id=&quot;20148&quot; value=&quot;5&quot;/&gt;&lt;property id=&quot;20300&quot; value=&quot;Slide 11&quot;/&gt;&lt;property id=&quot;20307&quot; value=&quot;351&quot;/&gt;&lt;/object&gt;&lt;object type=&quot;3&quot; unique_id=&quot;10015&quot;&gt;&lt;property id=&quot;20148&quot; value=&quot;5&quot;/&gt;&lt;property id=&quot;20300&quot; value=&quot;Slide 12&quot;/&gt;&lt;property id=&quot;20307&quot; value=&quot;292&quot;/&gt;&lt;/object&gt;&lt;object type=&quot;3&quot; unique_id=&quot;10016&quot;&gt;&lt;property id=&quot;20148&quot; value=&quot;5&quot;/&gt;&lt;property id=&quot;20300&quot; value=&quot;Slide 13&quot;/&gt;&lt;property id=&quot;20307&quot; value=&quot;293&quot;/&gt;&lt;/object&gt;&lt;object type=&quot;3&quot; unique_id=&quot;10017&quot;&gt;&lt;property id=&quot;20148&quot; value=&quot;5&quot;/&gt;&lt;property id=&quot;20300&quot; value=&quot;Slide 14&quot;/&gt;&lt;property id=&quot;20307&quot; value=&quot;294&quot;/&gt;&lt;/object&gt;&lt;object type=&quot;3&quot; unique_id=&quot;10018&quot;&gt;&lt;property id=&quot;20148&quot; value=&quot;5&quot;/&gt;&lt;property id=&quot;20300&quot; value=&quot;Slide 15&quot;/&gt;&lt;property id=&quot;20307&quot; value=&quot;296&quot;/&gt;&lt;/object&gt;&lt;object type=&quot;3&quot; unique_id=&quot;10019&quot;&gt;&lt;property id=&quot;20148&quot; value=&quot;5&quot;/&gt;&lt;property id=&quot;20300&quot; value=&quot;Slide 16&quot;/&gt;&lt;property id=&quot;20307&quot; value=&quot;352&quot;/&gt;&lt;/object&gt;&lt;object type=&quot;3&quot; unique_id=&quot;10020&quot;&gt;&lt;property id=&quot;20148&quot; value=&quot;5&quot;/&gt;&lt;property id=&quot;20300&quot; value=&quot;Slide 17&quot;/&gt;&lt;property id=&quot;20307&quot; value=&quot;337&quot;/&gt;&lt;/object&gt;&lt;object type=&quot;3&quot; unique_id=&quot;10021&quot;&gt;&lt;property id=&quot;20148&quot; value=&quot;5&quot;/&gt;&lt;property id=&quot;20300&quot; value=&quot;Slide 18&quot;/&gt;&lt;property id=&quot;20307&quot; value=&quot;344&quot;/&gt;&lt;/object&gt;&lt;object type=&quot;3&quot; unique_id=&quot;10022&quot;&gt;&lt;property id=&quot;20148&quot; value=&quot;5&quot;/&gt;&lt;property id=&quot;20300&quot; value=&quot;Slide 19&quot;/&gt;&lt;property id=&quot;20307&quot; value=&quot;353&quot;/&gt;&lt;/object&gt;&lt;object type=&quot;3&quot; unique_id=&quot;10023&quot;&gt;&lt;property id=&quot;20148&quot; value=&quot;5&quot;/&gt;&lt;property id=&quot;20300&quot; value=&quot;Slide 20&quot;/&gt;&lt;property id=&quot;20307&quot; value=&quot;336&quot;/&gt;&lt;/object&gt;&lt;object type=&quot;3&quot; unique_id=&quot;10024&quot;&gt;&lt;property id=&quot;20148&quot; value=&quot;5&quot;/&gt;&lt;property id=&quot;20300&quot; value=&quot;Slide 21&quot;/&gt;&lt;property id=&quot;20307&quot; value=&quot;341&quot;/&gt;&lt;/object&gt;&lt;object type=&quot;3&quot; unique_id=&quot;10025&quot;&gt;&lt;property id=&quot;20148&quot; value=&quot;5&quot;/&gt;&lt;property id=&quot;20300&quot; value=&quot;Slide 22&quot;/&gt;&lt;property id=&quot;20307&quot; value=&quot;323&quot;/&gt;&lt;/object&gt;&lt;object type=&quot;3&quot; unique_id=&quot;10026&quot;&gt;&lt;property id=&quot;20148&quot; value=&quot;5&quot;/&gt;&lt;property id=&quot;20300&quot; value=&quot;Slide 23&quot;/&gt;&lt;property id=&quot;20307&quot; value=&quot;342&quot;/&gt;&lt;/object&gt;&lt;object type=&quot;3&quot; unique_id=&quot;10027&quot;&gt;&lt;property id=&quot;20148&quot; value=&quot;5&quot;/&gt;&lt;property id=&quot;20300&quot; value=&quot;Slide 24&quot;/&gt;&lt;property id=&quot;20307&quot; value=&quot;309&quot;/&gt;&lt;/object&gt;&lt;object type=&quot;3&quot; unique_id=&quot;10028&quot;&gt;&lt;property id=&quot;20148&quot; value=&quot;5&quot;/&gt;&lt;property id=&quot;20300&quot; value=&quot;Slide 25&quot;/&gt;&lt;property id=&quot;20307&quot; value=&quot;310&quot;/&gt;&lt;/object&gt;&lt;object type=&quot;3&quot; unique_id=&quot;10029&quot;&gt;&lt;property id=&quot;20148&quot; value=&quot;5&quot;/&gt;&lt;property id=&quot;20300&quot; value=&quot;Slide 26&quot;/&gt;&lt;property id=&quot;20307&quot; value=&quot;324&quot;/&gt;&lt;/object&gt;&lt;object type=&quot;3&quot; unique_id=&quot;10030&quot;&gt;&lt;property id=&quot;20148&quot; value=&quot;5&quot;/&gt;&lt;property id=&quot;20300&quot; value=&quot;Slide 27&quot;/&gt;&lt;property id=&quot;20307&quot; value=&quot;325&quot;/&gt;&lt;/object&gt;&lt;object type=&quot;3&quot; unique_id=&quot;10031&quot;&gt;&lt;property id=&quot;20148&quot; value=&quot;5&quot;/&gt;&lt;property id=&quot;20300&quot; value=&quot;Slide 28&quot;/&gt;&lt;property id=&quot;20307&quot; value=&quot;326&quot;/&gt;&lt;/object&gt;&lt;object type=&quot;3&quot; unique_id=&quot;10032&quot;&gt;&lt;property id=&quot;20148&quot; value=&quot;5&quot;/&gt;&lt;property id=&quot;20300&quot; value=&quot;Slide 29&quot;/&gt;&lt;property id=&quot;20307&quot; value=&quot;328&quot;/&gt;&lt;/object&gt;&lt;object type=&quot;3&quot; unique_id=&quot;10033&quot;&gt;&lt;property id=&quot;20148&quot; value=&quot;5&quot;/&gt;&lt;property id=&quot;20300&quot; value=&quot;Slide 30&quot;/&gt;&lt;property id=&quot;20307&quot; value=&quot;329&quot;/&gt;&lt;/object&gt;&lt;object type=&quot;3&quot; unique_id=&quot;10034&quot;&gt;&lt;property id=&quot;20148&quot; value=&quot;5&quot;/&gt;&lt;property id=&quot;20300&quot; value=&quot;Slide 31&quot;/&gt;&lt;property id=&quot;20307&quot; value=&quot;308&quot;/&gt;&lt;/object&gt;&lt;/object&gt;&lt;/object&gt;&lt;/database&gt;"/>
  <p:tag name="SECTOMILLISECCONVERTED" val="1"/>
  <p:tag name="ISPRING_RESOURCE_PATHS_HASH_PRESENTER" val="84415c99f4e688edae7471c84283368801b90cf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ABDE73CB-92FD-4977-BA8C-13B36BF9EE36}&quot;/&gt;&lt;isInvalidForFieldText val=&quot;0&quot;/&gt;&lt;Image&gt;&lt;filename val=&quot;C:\Users\HP\Documents\My Adobe Presentations\Cac mua trong nam\data\asimages\{ABDE73CB-92FD-4977-BA8C-13B36BF9EE36}.png&quot;/&gt;&lt;left val=&quot;312&quot;/&gt;&lt;top val=&quot;225&quot;/&gt;&lt;width val=&quot;95&quot;/&gt;&lt;height val=&quot;96&quot;/&gt;&lt;hasText val=&quot;1&quot;/&gt;&lt;/Image&gt;&lt;/ThreeDShapeInfo&gt;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446B2D65-52F3-4BAF-A031-BE284565C709}_7.png&quot;/&gt;&lt;left val=&quot;128&quot;/&gt;&lt;top val=&quot;360&quot;/&gt;&lt;width val=&quot;196&quot;/&gt;&lt;height val=&quot;93&quot;/&gt;&lt;hasText val=&quot;1&quot;/&gt;&lt;/Image&gt;&lt;/ThreeDShapeInfo&gt;"/>
  <p:tag name="PRESENTER_SHAPEINFO" val="&lt;ThreeDShapeInfo&gt;&lt;uuid val=&quot;{300AF7E8-7905-488D-A078-A4989F78F90D}&quot;/&gt;&lt;isInvalidForFieldText val=&quot;0&quot;/&gt;&lt;Image&gt;&lt;filename val=&quot;C:\Users\HP\Documents\My Adobe Presentations\Cac mua trong nam\data\asimages\{300AF7E8-7905-488D-A078-A4989F78F90D}_7.png&quot;/&gt;&lt;left val=&quot;127&quot;/&gt;&lt;top val=&quot;359&quot;/&gt;&lt;width val=&quot;199&quot;/&gt;&lt;height val=&quot;95&quot;/&gt;&lt;hasText val=&quot;0&quot;/&gt;&lt;/Image&gt;&lt;/ThreeDShapeInfo&gt;"/>
  <p:tag name="PRESENTER_SHAPETEXTINFO" val="&lt;ShapeTextInfo&gt;&lt;TableIndex row=&quot;-1&quot; col=&quot;-1&quot;&gt;&lt;linesCount val=&quot;1&quot;/&gt;&lt;lineCharCount val=&quot;7&quot;/&gt;&lt;/TableIndex&gt;&lt;/ShapeTextInfo&gt;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6991CE0D-8919-44C7-92A3-8B739CE32548}_7.png&quot;/&gt;&lt;left val=&quot;444&quot;/&gt;&lt;top val=&quot;360&quot;/&gt;&lt;width val=&quot;196&quot;/&gt;&lt;height val=&quot;93&quot;/&gt;&lt;hasText val=&quot;1&quot;/&gt;&lt;/Image&gt;&lt;/ThreeDShapeInfo&gt;"/>
  <p:tag name="PRESENTER_SHAPEINFO" val="&lt;ThreeDShapeInfo&gt;&lt;uuid val=&quot;{E302F6AD-9083-4108-8DD4-3913FF1219AC}&quot;/&gt;&lt;isInvalidForFieldText val=&quot;0&quot;/&gt;&lt;Image&gt;&lt;filename val=&quot;C:\Users\HP\Documents\My Adobe Presentations\Cac mua trong nam\data\asimages\{E302F6AD-9083-4108-8DD4-3913FF1219AC}_7.png&quot;/&gt;&lt;left val=&quot;443&quot;/&gt;&lt;top val=&quot;359&quot;/&gt;&lt;width val=&quot;199&quot;/&gt;&lt;height val=&quot;95&quot;/&gt;&lt;hasText val=&quot;0&quot;/&gt;&lt;/Image&gt;&lt;/ThreeDShapeInfo&gt;"/>
  <p:tag name="PRESENTER_SHAPETEXTINFO" val="&lt;ShapeTextInfo&gt;&lt;TableIndex row=&quot;-1&quot; col=&quot;-1&quot;&gt;&lt;linesCount val=&quot;1&quot;/&gt;&lt;lineCharCount val=&quot;6&quot;/&gt;&lt;/TableIndex&gt;&lt;/ShapeTextInfo&gt;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2FC370A4-C799-4A35-A923-5910F3EE156F}_12.png&quot;/&gt;&lt;left val=&quot;48&quot;/&gt;&lt;top val=&quot;479&quot;/&gt;&lt;width val=&quot;274&quot;/&gt;&lt;height val=&quot;51&quot;/&gt;&lt;hasText val=&quot;1&quot;/&gt;&lt;/Image&gt;&lt;/ThreeDShapeInfo&gt;"/>
  <p:tag name="PRESENTER_SHAPEINFO" val="&lt;ThreeDShapeInfo&gt;&lt;uuid val=&quot;{F9EA4630-C5DC-4EDA-AB1D-F4F67978EBC3}&quot;/&gt;&lt;isInvalidForFieldText val=&quot;1&quot;/&gt;&lt;Image&gt;&lt;filename val=&quot;C:\Users\HP\Documents\My Adobe Presentations\Cac mua trong nam\data\asimages\{F9EA4630-C5DC-4EDA-AB1D-F4F67978EBC3}_12_S.png&quot;/&gt;&lt;left val=&quot;45&quot;/&gt;&lt;top val=&quot;477&quot;/&gt;&lt;width val=&quot;280&quot;/&gt;&lt;height val=&quot;46&quot;/&gt;&lt;hasText val=&quot;0&quot;/&gt;&lt;/Image&gt;&lt;/ThreeDShapeInfo&gt;"/>
  <p:tag name="PRESENTER_SHAPETEXTINFO" val="&lt;ShapeTextInfo&gt;&lt;TableIndex row=&quot;-1&quot; col=&quot;-1&quot;&gt;&lt;linesCount val=&quot;1&quot;/&gt;&lt;lineCharCount val=&quot;14&quot;/&gt;&lt;/TableIndex&gt;&lt;/ShapeTextInfo&gt;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4EF674A7-B06A-4A2C-B445-8AE79CAE89D6}_12.png&quot;/&gt;&lt;left val=&quot;402&quot;/&gt;&lt;top val=&quot;248&quot;/&gt;&lt;width val=&quot;278&quot;/&gt;&lt;height val=&quot;46&quot;/&gt;&lt;hasText val=&quot;1&quot;/&gt;&lt;/Image&gt;&lt;/ThreeDShapeInfo&gt;"/>
  <p:tag name="PRESENTER_SHAPEINFO" val="&lt;ThreeDShapeInfo&gt;&lt;uuid val=&quot;{F9319AF3-B28B-48E1-AFC6-00023290C413}&quot;/&gt;&lt;isInvalidForFieldText val=&quot;1&quot;/&gt;&lt;Image&gt;&lt;filename val=&quot;C:\Users\HP\Documents\My Adobe Presentations\Cac mua trong nam\data\asimages\{F9319AF3-B28B-48E1-AFC6-00023290C413}_12_S.png&quot;/&gt;&lt;left val=&quot;399&quot;/&gt;&lt;top val=&quot;245&quot;/&gt;&lt;width val=&quot;284&quot;/&gt;&lt;height val=&quot;49&quot;/&gt;&lt;hasText val=&quot;0&quot;/&gt;&lt;/Image&gt;&lt;/ThreeDShapeInfo&gt;"/>
  <p:tag name="PRESENTER_SHAPETEXTINFO" val="&lt;ShapeTextInfo&gt;&lt;TableIndex row=&quot;-1&quot; col=&quot;-1&quot;&gt;&lt;linesCount val=&quot;1&quot;/&gt;&lt;lineCharCount val=&quot;22&quot;/&gt;&lt;/TableIndex&gt;&lt;/ShapeTextInfo&gt;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1B91F007-CB12-4190-A256-B23A8160302E}_12.png&quot;/&gt;&lt;left val=&quot;402&quot;/&gt;&lt;top val=&quot;480&quot;/&gt;&lt;width val=&quot;278&quot;/&gt;&lt;height val=&quot;52&quot;/&gt;&lt;hasText val=&quot;1&quot;/&gt;&lt;/Image&gt;&lt;/ThreeDShapeInfo&gt;"/>
  <p:tag name="PRESENTER_SHAPEINFO" val="&lt;ThreeDShapeInfo&gt;&lt;uuid val=&quot;{3FF6E482-D4B8-444A-85AA-52825FFB47B6}&quot;/&gt;&lt;isInvalidForFieldText val=&quot;1&quot;/&gt;&lt;Image&gt;&lt;filename val=&quot;C:\Users\HP\Documents\My Adobe Presentations\Cac mua trong nam\data\asimages\{3FF6E482-D4B8-444A-85AA-52825FFB47B6}_12_S.png&quot;/&gt;&lt;left val=&quot;399&quot;/&gt;&lt;top val=&quot;477&quot;/&gt;&lt;width val=&quot;284&quot;/&gt;&lt;height val=&quot;51&quot;/&gt;&lt;hasText val=&quot;0&quot;/&gt;&lt;/Image&gt;&lt;/ThreeDShapeInfo&gt;"/>
  <p:tag name="PRESENTER_SHAPETEXTINFO" val="&lt;ShapeTextInfo&gt;&lt;TableIndex row=&quot;-1&quot; col=&quot;-1&quot;&gt;&lt;linesCount val=&quot;1&quot;/&gt;&lt;lineCharCount val=&quot;14&quot;/&gt;&lt;/TableIndex&gt;&lt;/ShapeTextInfo&gt;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C143B106-680C-4A8F-AF21-BA32E66D905C}_12.png&quot;/&gt;&lt;left val=&quot;48&quot;/&gt;&lt;top val=&quot;246&quot;/&gt;&lt;width val=&quot;274&quot;/&gt;&lt;height val=&quot;51&quot;/&gt;&lt;hasText val=&quot;1&quot;/&gt;&lt;/Image&gt;&lt;/ThreeDShapeInfo&gt;"/>
  <p:tag name="PRESENTER_SHAPEINFO" val="&lt;ThreeDShapeInfo&gt;&lt;uuid val=&quot;{3A75290D-B652-4D2F-9669-B75DB99BC20B}&quot;/&gt;&lt;isInvalidForFieldText val=&quot;1&quot;/&gt;&lt;Image&gt;&lt;filename val=&quot;C:\Users\HP\Documents\My Adobe Presentations\Cac mua trong nam\data\asimages\{3A75290D-B652-4D2F-9669-B75DB99BC20B}_12_S.png&quot;/&gt;&lt;left val=&quot;45&quot;/&gt;&lt;top val=&quot;245&quot;/&gt;&lt;width val=&quot;280&quot;/&gt;&lt;height val=&quot;46&quot;/&gt;&lt;hasText val=&quot;0&quot;/&gt;&lt;/Image&gt;&lt;/ThreeDShapeInfo&gt;"/>
  <p:tag name="PRESENTER_SHAPETEXTINFO" val="&lt;ShapeTextInfo&gt;&lt;TableIndex row=&quot;-1&quot; col=&quot;-1&quot;&gt;&lt;linesCount val=&quot;1&quot;/&gt;&lt;lineCharCount val=&quot;15&quot;/&gt;&lt;/TableIndex&gt;&lt;/ShapeTextInfo&gt;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ABDE73CB-92FD-4977-BA8C-13B36BF9EE36}&quot;/&gt;&lt;isInvalidForFieldText val=&quot;0&quot;/&gt;&lt;Image&gt;&lt;filename val=&quot;C:\Users\HP\Documents\My Adobe Presentations\Cac mua trong nam\data\asimages\{ABDE73CB-92FD-4977-BA8C-13B36BF9EE36}.png&quot;/&gt;&lt;left val=&quot;312&quot;/&gt;&lt;top val=&quot;225&quot;/&gt;&lt;width val=&quot;95&quot;/&gt;&lt;height val=&quot;96&quot;/&gt;&lt;hasText val=&quot;1&quot;/&gt;&lt;/Image&gt;&lt;/ThreeDShapeInfo&gt;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FE14BC79-22E9-4BEC-BB99-BF93236D29E8}&quot;/&gt;&lt;isInvalidForFieldText val=&quot;0&quot;/&gt;&lt;Image&gt;&lt;filename val=&quot;C:\Users\HP\Documents\My Adobe Presentations\Cac mua trong nam\data\asimages\{FE14BC79-22E9-4BEC-BB99-BF93236D29E8}.png&quot;/&gt;&lt;left val=&quot;312&quot;/&gt;&lt;top val=&quot;225&quot;/&gt;&lt;width val=&quot;95&quot;/&gt;&lt;height val=&quot;96&quot;/&gt;&lt;hasText val=&quot;1&quot;/&gt;&lt;/Image&gt;&lt;/ThreeDShapeInfo&gt;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B511CB78-8D3E-4FE5-BE1F-78A7AB08AE79}&quot;/&gt;&lt;isInvalidForFieldText val=&quot;0&quot;/&gt;&lt;Image&gt;&lt;filename val=&quot;C:\Users\HP\Documents\My Adobe Presentations\Cac mua trong nam\data\asimages\{B511CB78-8D3E-4FE5-BE1F-78A7AB08AE79}.png&quot;/&gt;&lt;left val=&quot;312&quot;/&gt;&lt;top val=&quot;226&quot;/&gt;&lt;width val=&quot;95&quot;/&gt;&lt;height val=&quot;95&quot;/&gt;&lt;hasText val=&quot;1&quot;/&gt;&lt;/Image&gt;&lt;/ThreeDShapeInfo&gt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446B2D65-52F3-4BAF-A031-BE284565C709}_7.png&quot;/&gt;&lt;left val=&quot;128&quot;/&gt;&lt;top val=&quot;360&quot;/&gt;&lt;width val=&quot;196&quot;/&gt;&lt;height val=&quot;93&quot;/&gt;&lt;hasText val=&quot;1&quot;/&gt;&lt;/Image&gt;&lt;/ThreeDShapeInfo&gt;"/>
  <p:tag name="PRESENTER_SHAPEINFO" val="&lt;ThreeDShapeInfo&gt;&lt;uuid val=&quot;{300AF7E8-7905-488D-A078-A4989F78F90D}&quot;/&gt;&lt;isInvalidForFieldText val=&quot;0&quot;/&gt;&lt;Image&gt;&lt;filename val=&quot;C:\Users\HP\Documents\My Adobe Presentations\Cac mua trong nam\data\asimages\{300AF7E8-7905-488D-A078-A4989F78F90D}_7.png&quot;/&gt;&lt;left val=&quot;127&quot;/&gt;&lt;top val=&quot;359&quot;/&gt;&lt;width val=&quot;199&quot;/&gt;&lt;height val=&quot;95&quot;/&gt;&lt;hasText val=&quot;0&quot;/&gt;&lt;/Image&gt;&lt;/ThreeDShapeInfo&gt;"/>
  <p:tag name="PRESENTER_SHAPETEXTINFO" val="&lt;ShapeTextInfo&gt;&lt;TableIndex row=&quot;-1&quot; col=&quot;-1&quot;&gt;&lt;linesCount val=&quot;1&quot;/&gt;&lt;lineCharCount val=&quot;7&quot;/&gt;&lt;/TableIndex&gt;&lt;/ShapeTextInfo&gt;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45EC5533-63B1-4CD0-9E55-0FB41FDAD26B}&quot;/&gt;&lt;isInvalidForFieldText val=&quot;0&quot;/&gt;&lt;Image&gt;&lt;filename val=&quot;C:\Users\HP\Documents\My Adobe Presentations\Cac mua trong nam\data\asimages\{45EC5533-63B1-4CD0-9E55-0FB41FDAD26B}.png&quot;/&gt;&lt;left val=&quot;312&quot;/&gt;&lt;top val=&quot;225&quot;/&gt;&lt;width val=&quot;95&quot;/&gt;&lt;height val=&quot;96&quot;/&gt;&lt;hasText val=&quot;1&quot;/&gt;&lt;/Image&gt;&lt;/ThreeDShapeInfo&gt;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2FC370A4-C799-4A35-A923-5910F3EE156F}_12.png&quot;/&gt;&lt;left val=&quot;48&quot;/&gt;&lt;top val=&quot;479&quot;/&gt;&lt;width val=&quot;274&quot;/&gt;&lt;height val=&quot;51&quot;/&gt;&lt;hasText val=&quot;1&quot;/&gt;&lt;/Image&gt;&lt;/ThreeDShapeInfo&gt;"/>
  <p:tag name="PRESENTER_SHAPEINFO" val="&lt;ThreeDShapeInfo&gt;&lt;uuid val=&quot;{F9EA4630-C5DC-4EDA-AB1D-F4F67978EBC3}&quot;/&gt;&lt;isInvalidForFieldText val=&quot;1&quot;/&gt;&lt;Image&gt;&lt;filename val=&quot;C:\Users\HP\Documents\My Adobe Presentations\Cac mua trong nam\data\asimages\{F9EA4630-C5DC-4EDA-AB1D-F4F67978EBC3}_12_S.png&quot;/&gt;&lt;left val=&quot;45&quot;/&gt;&lt;top val=&quot;477&quot;/&gt;&lt;width val=&quot;280&quot;/&gt;&lt;height val=&quot;46&quot;/&gt;&lt;hasText val=&quot;0&quot;/&gt;&lt;/Image&gt;&lt;/ThreeDShapeInfo&gt;"/>
  <p:tag name="PRESENTER_SHAPETEXTINFO" val="&lt;ShapeTextInfo&gt;&lt;TableIndex row=&quot;-1&quot; col=&quot;-1&quot;&gt;&lt;linesCount val=&quot;1&quot;/&gt;&lt;lineCharCount val=&quot;14&quot;/&gt;&lt;/TableIndex&gt;&lt;/ShapeTextInfo&gt;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4EF674A7-B06A-4A2C-B445-8AE79CAE89D6}_12.png&quot;/&gt;&lt;left val=&quot;402&quot;/&gt;&lt;top val=&quot;248&quot;/&gt;&lt;width val=&quot;278&quot;/&gt;&lt;height val=&quot;46&quot;/&gt;&lt;hasText val=&quot;1&quot;/&gt;&lt;/Image&gt;&lt;/ThreeDShapeInfo&gt;"/>
  <p:tag name="PRESENTER_SHAPEINFO" val="&lt;ThreeDShapeInfo&gt;&lt;uuid val=&quot;{F9319AF3-B28B-48E1-AFC6-00023290C413}&quot;/&gt;&lt;isInvalidForFieldText val=&quot;1&quot;/&gt;&lt;Image&gt;&lt;filename val=&quot;C:\Users\HP\Documents\My Adobe Presentations\Cac mua trong nam\data\asimages\{F9319AF3-B28B-48E1-AFC6-00023290C413}_12_S.png&quot;/&gt;&lt;left val=&quot;399&quot;/&gt;&lt;top val=&quot;245&quot;/&gt;&lt;width val=&quot;284&quot;/&gt;&lt;height val=&quot;49&quot;/&gt;&lt;hasText val=&quot;0&quot;/&gt;&lt;/Image&gt;&lt;/ThreeDShapeInfo&gt;"/>
  <p:tag name="PRESENTER_SHAPETEXTINFO" val="&lt;ShapeTextInfo&gt;&lt;TableIndex row=&quot;-1&quot; col=&quot;-1&quot;&gt;&lt;linesCount val=&quot;1&quot;/&gt;&lt;lineCharCount val=&quot;22&quot;/&gt;&lt;/TableIndex&gt;&lt;/ShapeTextInfo&gt;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1B91F007-CB12-4190-A256-B23A8160302E}_12.png&quot;/&gt;&lt;left val=&quot;402&quot;/&gt;&lt;top val=&quot;480&quot;/&gt;&lt;width val=&quot;278&quot;/&gt;&lt;height val=&quot;52&quot;/&gt;&lt;hasText val=&quot;1&quot;/&gt;&lt;/Image&gt;&lt;/ThreeDShapeInfo&gt;"/>
  <p:tag name="PRESENTER_SHAPEINFO" val="&lt;ThreeDShapeInfo&gt;&lt;uuid val=&quot;{3FF6E482-D4B8-444A-85AA-52825FFB47B6}&quot;/&gt;&lt;isInvalidForFieldText val=&quot;1&quot;/&gt;&lt;Image&gt;&lt;filename val=&quot;C:\Users\HP\Documents\My Adobe Presentations\Cac mua trong nam\data\asimages\{3FF6E482-D4B8-444A-85AA-52825FFB47B6}_12_S.png&quot;/&gt;&lt;left val=&quot;399&quot;/&gt;&lt;top val=&quot;477&quot;/&gt;&lt;width val=&quot;284&quot;/&gt;&lt;height val=&quot;51&quot;/&gt;&lt;hasText val=&quot;0&quot;/&gt;&lt;/Image&gt;&lt;/ThreeDShapeInfo&gt;"/>
  <p:tag name="PRESENTER_SHAPETEXTINFO" val="&lt;ShapeTextInfo&gt;&lt;TableIndex row=&quot;-1&quot; col=&quot;-1&quot;&gt;&lt;linesCount val=&quot;1&quot;/&gt;&lt;lineCharCount val=&quot;14&quot;/&gt;&lt;/TableIndex&gt;&lt;/ShapeTextInfo&gt;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C143B106-680C-4A8F-AF21-BA32E66D905C}_12.png&quot;/&gt;&lt;left val=&quot;48&quot;/&gt;&lt;top val=&quot;246&quot;/&gt;&lt;width val=&quot;274&quot;/&gt;&lt;height val=&quot;51&quot;/&gt;&lt;hasText val=&quot;1&quot;/&gt;&lt;/Image&gt;&lt;/ThreeDShapeInfo&gt;"/>
  <p:tag name="PRESENTER_SHAPEINFO" val="&lt;ThreeDShapeInfo&gt;&lt;uuid val=&quot;{3A75290D-B652-4D2F-9669-B75DB99BC20B}&quot;/&gt;&lt;isInvalidForFieldText val=&quot;1&quot;/&gt;&lt;Image&gt;&lt;filename val=&quot;C:\Users\HP\Documents\My Adobe Presentations\Cac mua trong nam\data\asimages\{3A75290D-B652-4D2F-9669-B75DB99BC20B}_12_S.png&quot;/&gt;&lt;left val=&quot;45&quot;/&gt;&lt;top val=&quot;245&quot;/&gt;&lt;width val=&quot;280&quot;/&gt;&lt;height val=&quot;46&quot;/&gt;&lt;hasText val=&quot;0&quot;/&gt;&lt;/Image&gt;&lt;/ThreeDShapeInfo&gt;"/>
  <p:tag name="PRESENTER_SHAPETEXTINFO" val="&lt;ShapeTextInfo&gt;&lt;TableIndex row=&quot;-1&quot; col=&quot;-1&quot;&gt;&lt;linesCount val=&quot;1&quot;/&gt;&lt;lineCharCount val=&quot;15&quot;/&gt;&lt;/TableIndex&gt;&lt;/ShapeTextInfo&gt;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ABDE73CB-92FD-4977-BA8C-13B36BF9EE36}&quot;/&gt;&lt;isInvalidForFieldText val=&quot;0&quot;/&gt;&lt;Image&gt;&lt;filename val=&quot;C:\Users\HP\Documents\My Adobe Presentations\Cac mua trong nam\data\asimages\{ABDE73CB-92FD-4977-BA8C-13B36BF9EE36}.png&quot;/&gt;&lt;left val=&quot;312&quot;/&gt;&lt;top val=&quot;225&quot;/&gt;&lt;width val=&quot;95&quot;/&gt;&lt;height val=&quot;96&quot;/&gt;&lt;hasText val=&quot;1&quot;/&gt;&lt;/Image&gt;&lt;/ThreeDShapeInfo&gt;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FE14BC79-22E9-4BEC-BB99-BF93236D29E8}&quot;/&gt;&lt;isInvalidForFieldText val=&quot;0&quot;/&gt;&lt;Image&gt;&lt;filename val=&quot;C:\Users\HP\Documents\My Adobe Presentations\Cac mua trong nam\data\asimages\{FE14BC79-22E9-4BEC-BB99-BF93236D29E8}.png&quot;/&gt;&lt;left val=&quot;312&quot;/&gt;&lt;top val=&quot;225&quot;/&gt;&lt;width val=&quot;95&quot;/&gt;&lt;height val=&quot;96&quot;/&gt;&lt;hasText val=&quot;1&quot;/&gt;&lt;/Image&gt;&lt;/ThreeDShapeInfo&gt;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B511CB78-8D3E-4FE5-BE1F-78A7AB08AE79}&quot;/&gt;&lt;isInvalidForFieldText val=&quot;0&quot;/&gt;&lt;Image&gt;&lt;filename val=&quot;C:\Users\HP\Documents\My Adobe Presentations\Cac mua trong nam\data\asimages\{B511CB78-8D3E-4FE5-BE1F-78A7AB08AE79}.png&quot;/&gt;&lt;left val=&quot;312&quot;/&gt;&lt;top val=&quot;226&quot;/&gt;&lt;width val=&quot;95&quot;/&gt;&lt;height val=&quot;95&quot;/&gt;&lt;hasText val=&quot;1&quot;/&gt;&lt;/Image&gt;&lt;/ThreeDShapeInfo&gt;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45EC5533-63B1-4CD0-9E55-0FB41FDAD26B}&quot;/&gt;&lt;isInvalidForFieldText val=&quot;0&quot;/&gt;&lt;Image&gt;&lt;filename val=&quot;C:\Users\HP\Documents\My Adobe Presentations\Cac mua trong nam\data\asimages\{45EC5533-63B1-4CD0-9E55-0FB41FDAD26B}.png&quot;/&gt;&lt;left val=&quot;312&quot;/&gt;&lt;top val=&quot;225&quot;/&gt;&lt;width val=&quot;95&quot;/&gt;&lt;height val=&quot;96&quot;/&gt;&lt;hasText val=&quot;1&quot;/&gt;&lt;/Image&gt;&lt;/ThreeDShapeInfo&gt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ABDE73CB-92FD-4977-BA8C-13B36BF9EE36}&quot;/&gt;&lt;isInvalidForFieldText val=&quot;0&quot;/&gt;&lt;Image&gt;&lt;filename val=&quot;C:\Users\HP\Documents\My Adobe Presentations\Cac mua trong nam\data\asimages\{ABDE73CB-92FD-4977-BA8C-13B36BF9EE36}.png&quot;/&gt;&lt;left val=&quot;312&quot;/&gt;&lt;top val=&quot;225&quot;/&gt;&lt;width val=&quot;95&quot;/&gt;&lt;height val=&quot;96&quot;/&gt;&lt;hasText val=&quot;1&quot;/&gt;&lt;/Image&gt;&lt;/ThreeDShapeInfo&gt;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FE14BC79-22E9-4BEC-BB99-BF93236D29E8}&quot;/&gt;&lt;isInvalidForFieldText val=&quot;0&quot;/&gt;&lt;Image&gt;&lt;filename val=&quot;C:\Users\HP\Documents\My Adobe Presentations\Cac mua trong nam\data\asimages\{FE14BC79-22E9-4BEC-BB99-BF93236D29E8}.png&quot;/&gt;&lt;left val=&quot;312&quot;/&gt;&lt;top val=&quot;225&quot;/&gt;&lt;width val=&quot;95&quot;/&gt;&lt;height val=&quot;96&quot;/&gt;&lt;hasText val=&quot;1&quot;/&gt;&lt;/Image&gt;&lt;/ThreeDShapeInfo&gt;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B511CB78-8D3E-4FE5-BE1F-78A7AB08AE79}&quot;/&gt;&lt;isInvalidForFieldText val=&quot;0&quot;/&gt;&lt;Image&gt;&lt;filename val=&quot;C:\Users\HP\Documents\My Adobe Presentations\Cac mua trong nam\data\asimages\{B511CB78-8D3E-4FE5-BE1F-78A7AB08AE79}.png&quot;/&gt;&lt;left val=&quot;312&quot;/&gt;&lt;top val=&quot;226&quot;/&gt;&lt;width val=&quot;95&quot;/&gt;&lt;height val=&quot;95&quot;/&gt;&lt;hasText val=&quot;1&quot;/&gt;&lt;/Image&gt;&lt;/ThreeDShapeInfo&gt;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45EC5533-63B1-4CD0-9E55-0FB41FDAD26B}&quot;/&gt;&lt;isInvalidForFieldText val=&quot;0&quot;/&gt;&lt;Image&gt;&lt;filename val=&quot;C:\Users\HP\Documents\My Adobe Presentations\Cac mua trong nam\data\asimages\{45EC5533-63B1-4CD0-9E55-0FB41FDAD26B}.png&quot;/&gt;&lt;left val=&quot;312&quot;/&gt;&lt;top val=&quot;225&quot;/&gt;&lt;width val=&quot;95&quot;/&gt;&lt;height val=&quot;96&quot;/&gt;&lt;hasText val=&quot;1&quot;/&gt;&lt;/Image&gt;&lt;/ThreeDShapeInfo&gt;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446B2D65-52F3-4BAF-A031-BE284565C709}_7.png&quot;/&gt;&lt;left val=&quot;128&quot;/&gt;&lt;top val=&quot;360&quot;/&gt;&lt;width val=&quot;196&quot;/&gt;&lt;height val=&quot;93&quot;/&gt;&lt;hasText val=&quot;1&quot;/&gt;&lt;/Image&gt;&lt;/ThreeDShapeInfo&gt;"/>
  <p:tag name="PRESENTER_SHAPEINFO" val="&lt;ThreeDShapeInfo&gt;&lt;uuid val=&quot;{300AF7E8-7905-488D-A078-A4989F78F90D}&quot;/&gt;&lt;isInvalidForFieldText val=&quot;0&quot;/&gt;&lt;Image&gt;&lt;filename val=&quot;C:\Users\HP\Documents\My Adobe Presentations\Cac mua trong nam\data\asimages\{300AF7E8-7905-488D-A078-A4989F78F90D}_7.png&quot;/&gt;&lt;left val=&quot;127&quot;/&gt;&lt;top val=&quot;359&quot;/&gt;&lt;width val=&quot;199&quot;/&gt;&lt;height val=&quot;95&quot;/&gt;&lt;hasText val=&quot;0&quot;/&gt;&lt;/Image&gt;&lt;/ThreeDShapeInfo&gt;"/>
  <p:tag name="PRESENTER_SHAPETEXTINFO" val="&lt;ShapeTextInfo&gt;&lt;TableIndex row=&quot;-1&quot; col=&quot;-1&quot;&gt;&lt;linesCount val=&quot;1&quot;/&gt;&lt;lineCharCount val=&quot;7&quot;/&gt;&lt;/TableIndex&gt;&lt;/ShapeTextInfo&gt;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446B2D65-52F3-4BAF-A031-BE284565C709}_7.png&quot;/&gt;&lt;left val=&quot;128&quot;/&gt;&lt;top val=&quot;360&quot;/&gt;&lt;width val=&quot;196&quot;/&gt;&lt;height val=&quot;93&quot;/&gt;&lt;hasText val=&quot;1&quot;/&gt;&lt;/Image&gt;&lt;/ThreeDShapeInfo&gt;"/>
  <p:tag name="PRESENTER_SHAPEINFO" val="&lt;ThreeDShapeInfo&gt;&lt;uuid val=&quot;{300AF7E8-7905-488D-A078-A4989F78F90D}&quot;/&gt;&lt;isInvalidForFieldText val=&quot;0&quot;/&gt;&lt;Image&gt;&lt;filename val=&quot;C:\Users\HP\Documents\My Adobe Presentations\Cac mua trong nam\data\asimages\{300AF7E8-7905-488D-A078-A4989F78F90D}_7.png&quot;/&gt;&lt;left val=&quot;127&quot;/&gt;&lt;top val=&quot;359&quot;/&gt;&lt;width val=&quot;199&quot;/&gt;&lt;height val=&quot;95&quot;/&gt;&lt;hasText val=&quot;0&quot;/&gt;&lt;/Image&gt;&lt;/ThreeDShapeInfo&gt;"/>
  <p:tag name="PRESENTER_SHAPETEXTINFO" val="&lt;ShapeTextInfo&gt;&lt;TableIndex row=&quot;-1&quot; col=&quot;-1&quot;&gt;&lt;linesCount val=&quot;1&quot;/&gt;&lt;lineCharCount val=&quot;7&quot;/&gt;&lt;/TableIndex&gt;&lt;/ShapeTextInfo&gt;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1B91F007-CB12-4190-A256-B23A8160302E}_12.png&quot;/&gt;&lt;left val=&quot;402&quot;/&gt;&lt;top val=&quot;480&quot;/&gt;&lt;width val=&quot;278&quot;/&gt;&lt;height val=&quot;52&quot;/&gt;&lt;hasText val=&quot;1&quot;/&gt;&lt;/Image&gt;&lt;/ThreeDShapeInfo&gt;"/>
  <p:tag name="PRESENTER_SHAPEINFO" val="&lt;ThreeDShapeInfo&gt;&lt;uuid val=&quot;{3FF6E482-D4B8-444A-85AA-52825FFB47B6}&quot;/&gt;&lt;isInvalidForFieldText val=&quot;1&quot;/&gt;&lt;Image&gt;&lt;filename val=&quot;C:\Users\HP\Documents\My Adobe Presentations\Cac mua trong nam\data\asimages\{3FF6E482-D4B8-444A-85AA-52825FFB47B6}_12_S.png&quot;/&gt;&lt;left val=&quot;399&quot;/&gt;&lt;top val=&quot;477&quot;/&gt;&lt;width val=&quot;284&quot;/&gt;&lt;height val=&quot;51&quot;/&gt;&lt;hasText val=&quot;0&quot;/&gt;&lt;/Image&gt;&lt;/ThreeDShapeInfo&gt;"/>
  <p:tag name="PRESENTER_SHAPETEXTINFO" val="&lt;ShapeTextInfo&gt;&lt;TableIndex row=&quot;-1&quot; col=&quot;-1&quot;&gt;&lt;linesCount val=&quot;1&quot;/&gt;&lt;lineCharCount val=&quot;14&quot;/&gt;&lt;/TableIndex&gt;&lt;/ShapeTextInfo&gt;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1375</TotalTime>
  <Words>767</Words>
  <Application>Microsoft Office PowerPoint</Application>
  <PresentationFormat>On-screen Show (16:10)</PresentationFormat>
  <Paragraphs>143</Paragraphs>
  <Slides>31</Slides>
  <Notes>16</Notes>
  <HiddenSlides>0</HiddenSlides>
  <MMClips>2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31</vt:i4>
      </vt:variant>
    </vt:vector>
  </HeadingPairs>
  <TitlesOfParts>
    <vt:vector size="45" baseType="lpstr">
      <vt:lpstr>Arial</vt:lpstr>
      <vt:lpstr>Calibri</vt:lpstr>
      <vt:lpstr>Times New Roman</vt:lpstr>
      <vt:lpstr>Comic Sans MS</vt:lpstr>
      <vt:lpstr>Arial Black</vt:lpstr>
      <vt:lpstr>.VnAvant</vt:lpstr>
      <vt:lpstr>Courier New</vt:lpstr>
      <vt:lpstr>Showcard Gothic</vt:lpstr>
      <vt:lpstr>.VnTifani HeavyH</vt:lpstr>
      <vt:lpstr>VNI-Thufap2</vt:lpstr>
      <vt:lpstr>宋体</vt:lpstr>
      <vt:lpstr>Calibri Light</vt:lpstr>
      <vt:lpstr>Office Theme</vt:lpstr>
      <vt:lpstr>1_Office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1. Làm quen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张 晓芳</dc:creator>
  <cp:lastModifiedBy>Administrator</cp:lastModifiedBy>
  <cp:revision>217</cp:revision>
  <dcterms:created xsi:type="dcterms:W3CDTF">2020-02-10T09:35:50Z</dcterms:created>
  <dcterms:modified xsi:type="dcterms:W3CDTF">2020-10-13T02:21:30Z</dcterms:modified>
</cp:coreProperties>
</file>