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21"/>
  </p:notesMasterIdLst>
  <p:sldIdLst>
    <p:sldId id="348" r:id="rId3"/>
    <p:sldId id="324" r:id="rId4"/>
    <p:sldId id="325" r:id="rId5"/>
    <p:sldId id="326" r:id="rId6"/>
    <p:sldId id="328" r:id="rId7"/>
    <p:sldId id="329" r:id="rId8"/>
    <p:sldId id="286" r:id="rId9"/>
    <p:sldId id="266" r:id="rId10"/>
    <p:sldId id="333" r:id="rId11"/>
    <p:sldId id="292" r:id="rId12"/>
    <p:sldId id="293" r:id="rId13"/>
    <p:sldId id="294" r:id="rId14"/>
    <p:sldId id="296" r:id="rId15"/>
    <p:sldId id="337" r:id="rId16"/>
    <p:sldId id="336" r:id="rId17"/>
    <p:sldId id="323" r:id="rId18"/>
    <p:sldId id="340" r:id="rId19"/>
    <p:sldId id="308" r:id="rId20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Showcard Gothic" panose="04020904020102020604" pitchFamily="82" charset="0"/>
      <p:regular r:id="rId37"/>
    </p:embeddedFont>
    <p:embeddedFont>
      <p:font typeface="VNI-Thufap2" pitchFamily="2" charset="0"/>
      <p:regular r:id="rId3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CC"/>
    <a:srgbClr val="FFFF99"/>
    <a:srgbClr val="99FFCC"/>
    <a:srgbClr val="FF99CC"/>
    <a:srgbClr val="FF66FF"/>
    <a:srgbClr val="0066CC"/>
    <a:srgbClr val="FFCCFF"/>
    <a:srgbClr val="00CC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9DC42-C0CE-48D4-85D7-41EFBDB62C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65-396E-41FB-AA77-5B130EFC52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D15E2-165A-4DDD-9CE5-AB3B39FAE4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3FDA0-8181-4968-897F-580BF184E0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7C55-8CE5-4E89-94F7-D9FB8D537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1F16A3-DDD9-493E-A22D-D3716428AE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7C55-8CE5-4E89-94F7-D9FB8D537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t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th.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Tom </a:t>
            </a:r>
            <a:r>
              <a:rPr lang="en-US" baseline="0" dirty="0" err="1"/>
              <a:t>và</a:t>
            </a:r>
            <a:r>
              <a:rPr lang="en-US" baseline="0"/>
              <a:t> Jerry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C4E05-0E05-4E82-B501-B53CB2385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945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73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4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3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99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56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4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49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53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96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1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74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9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040589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56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0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9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11" Type="http://schemas.openxmlformats.org/officeDocument/2006/relationships/image" Target="../media/image51.jpe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10.wav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0.wav"/><Relationship Id="rId7" Type="http://schemas.microsoft.com/office/2007/relationships/hdphoto" Target="../media/hdphoto4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10" Type="http://schemas.openxmlformats.org/officeDocument/2006/relationships/image" Target="../media/image51.jpe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0.wav"/><Relationship Id="rId7" Type="http://schemas.microsoft.com/office/2007/relationships/hdphoto" Target="../media/hdphoto4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10" Type="http://schemas.openxmlformats.org/officeDocument/2006/relationships/image" Target="../media/image51.jpe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slide" Target="slide18.xml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19" Type="http://schemas.openxmlformats.org/officeDocument/2006/relationships/image" Target="../media/image20.gif"/><Relationship Id="rId4" Type="http://schemas.openxmlformats.org/officeDocument/2006/relationships/slide" Target="slide5.xml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7.gif"/><Relationship Id="rId20" Type="http://schemas.openxmlformats.org/officeDocument/2006/relationships/slide" Target="slide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5" Type="http://schemas.openxmlformats.org/officeDocument/2006/relationships/image" Target="../media/image26.gif"/><Relationship Id="rId10" Type="http://schemas.openxmlformats.org/officeDocument/2006/relationships/hyperlink" Target="../My%20Documents/SONG/ATGT%20(khoi7)/vong3(khoi7).ppt" TargetMode="External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8.wav"/><Relationship Id="rId18" Type="http://schemas.openxmlformats.org/officeDocument/2006/relationships/image" Target="../media/image25.gif"/><Relationship Id="rId3" Type="http://schemas.openxmlformats.org/officeDocument/2006/relationships/tags" Target="../tags/tag4.xml"/><Relationship Id="rId21" Type="http://schemas.openxmlformats.org/officeDocument/2006/relationships/image" Target="../media/image28.gif"/><Relationship Id="rId7" Type="http://schemas.openxmlformats.org/officeDocument/2006/relationships/notesSlide" Target="../notesSlides/notesSlide3.xml"/><Relationship Id="rId12" Type="http://schemas.openxmlformats.org/officeDocument/2006/relationships/audio" Target="../media/audio5.wav"/><Relationship Id="rId17" Type="http://schemas.openxmlformats.org/officeDocument/2006/relationships/image" Target="../media/image24.gif"/><Relationship Id="rId2" Type="http://schemas.openxmlformats.org/officeDocument/2006/relationships/tags" Target="../tags/tag3.xml"/><Relationship Id="rId16" Type="http://schemas.openxmlformats.org/officeDocument/2006/relationships/image" Target="../media/image23.gif"/><Relationship Id="rId20" Type="http://schemas.openxmlformats.org/officeDocument/2006/relationships/image" Target="../media/image27.gif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24" Type="http://schemas.openxmlformats.org/officeDocument/2006/relationships/slide" Target="slide2.xml"/><Relationship Id="rId5" Type="http://schemas.openxmlformats.org/officeDocument/2006/relationships/tags" Target="../tags/tag6.xml"/><Relationship Id="rId15" Type="http://schemas.openxmlformats.org/officeDocument/2006/relationships/image" Target="../media/image22.gif"/><Relationship Id="rId23" Type="http://schemas.openxmlformats.org/officeDocument/2006/relationships/image" Target="../media/image32.gif"/><Relationship Id="rId10" Type="http://schemas.openxmlformats.org/officeDocument/2006/relationships/audio" Target="../media/audio3.wav"/><Relationship Id="rId19" Type="http://schemas.openxmlformats.org/officeDocument/2006/relationships/image" Target="../media/image26.gif"/><Relationship Id="rId4" Type="http://schemas.openxmlformats.org/officeDocument/2006/relationships/tags" Target="../tags/tag5.xml"/><Relationship Id="rId9" Type="http://schemas.openxmlformats.org/officeDocument/2006/relationships/audio" Target="../media/audio2.wav"/><Relationship Id="rId14" Type="http://schemas.openxmlformats.org/officeDocument/2006/relationships/hyperlink" Target="../My%20Documents/SONG/ATGT%20(khoi7)/vong3(khoi7).ppt" TargetMode="External"/><Relationship Id="rId22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hyperlink" Target="../My%20Documents/SONG/ATGT%20(khoi7)/vong3(khoi7).ppt" TargetMode="External"/><Relationship Id="rId11" Type="http://schemas.openxmlformats.org/officeDocument/2006/relationships/slide" Target="slide2.xml"/><Relationship Id="rId5" Type="http://schemas.openxmlformats.org/officeDocument/2006/relationships/audio" Target="../media/audio6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gif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tags" Target="../tags/tag9.xml"/><Relationship Id="rId16" Type="http://schemas.openxmlformats.org/officeDocument/2006/relationships/image" Target="../media/image27.gif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11" Type="http://schemas.openxmlformats.org/officeDocument/2006/relationships/image" Target="../media/image22.gif"/><Relationship Id="rId5" Type="http://schemas.openxmlformats.org/officeDocument/2006/relationships/audio" Target="../media/audio7.wav"/><Relationship Id="rId15" Type="http://schemas.openxmlformats.org/officeDocument/2006/relationships/image" Target="../media/image26.gif"/><Relationship Id="rId10" Type="http://schemas.openxmlformats.org/officeDocument/2006/relationships/hyperlink" Target="../My%20Documents/SONG/ATGT%20(khoi7)/vong3(khoi7).ppt" TargetMode="External"/><Relationship Id="rId19" Type="http://schemas.openxmlformats.org/officeDocument/2006/relationships/slide" Target="slide2.xml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8.wav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845232" y="149260"/>
            <a:ext cx="7243701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031648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2857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3275857" y="1723374"/>
            <a:ext cx="2448272" cy="162018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5724129" y="2857500"/>
            <a:ext cx="3419872" cy="48605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-32467" y="2817709"/>
            <a:ext cx="3308323" cy="48605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2275635"/>
            <a:ext cx="2516664" cy="239698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347864" y="1935628"/>
            <a:ext cx="1788006" cy="894311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3821992" y="1775551"/>
            <a:ext cx="1500017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45" y="4585693"/>
            <a:ext cx="1579767" cy="591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433471" y="639392"/>
            <a:ext cx="407707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</a:rPr>
              <a:t>Tom and jerry</a:t>
            </a:r>
          </a:p>
        </p:txBody>
      </p:sp>
    </p:spTree>
    <p:extLst>
      <p:ext uri="{BB962C8B-B14F-4D97-AF65-F5344CB8AC3E}">
        <p14:creationId xmlns:p14="http://schemas.microsoft.com/office/powerpoint/2010/main" val="35402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055802" y="1627258"/>
            <a:ext cx="1788006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837752" y="1856951"/>
            <a:ext cx="1500017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3891125" y="2817930"/>
            <a:ext cx="1577775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2558" y="2015792"/>
            <a:ext cx="800191" cy="762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701750" y="801280"/>
            <a:ext cx="20102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3000" b="1" dirty="0">
                <a:solidFill>
                  <a:srgbClr val="008000"/>
                </a:solidFill>
                <a:latin typeface="Calibri"/>
              </a:rPr>
              <a:t>A. </a:t>
            </a:r>
            <a:r>
              <a:rPr lang="es-ES_tradnl" sz="3000" b="1" dirty="0" err="1">
                <a:solidFill>
                  <a:srgbClr val="008000"/>
                </a:solidFill>
                <a:latin typeface=".VnAvant" pitchFamily="34" charset="0"/>
              </a:rPr>
              <a:t>thỏ</a:t>
            </a:r>
            <a:endParaRPr lang="es-ES" sz="30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980815" y="801280"/>
            <a:ext cx="2437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700" b="1" dirty="0">
                <a:solidFill>
                  <a:srgbClr val="008000"/>
                </a:solidFill>
                <a:latin typeface="Calibri"/>
              </a:rPr>
              <a:t>C. </a:t>
            </a:r>
            <a:r>
              <a:rPr lang="es-ES_tradnl" sz="2700" b="1" dirty="0">
                <a:solidFill>
                  <a:srgbClr val="008000"/>
                </a:solidFill>
                <a:latin typeface=".VnAvant" pitchFamily="34" charset="0"/>
              </a:rPr>
              <a:t>t« m×</a:t>
            </a:r>
            <a:endParaRPr lang="es-ES" sz="27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645916" y="840000"/>
            <a:ext cx="20681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700" b="1" dirty="0">
                <a:solidFill>
                  <a:srgbClr val="008000"/>
                </a:solidFill>
                <a:latin typeface="Calibri"/>
              </a:rPr>
              <a:t>B. </a:t>
            </a:r>
            <a:r>
              <a:rPr lang="es-ES_tradnl" sz="2700" b="1" dirty="0" err="1">
                <a:solidFill>
                  <a:srgbClr val="008000"/>
                </a:solidFill>
                <a:latin typeface=".VnAvant" pitchFamily="34" charset="0"/>
              </a:rPr>
              <a:t>ca</a:t>
            </a:r>
            <a:r>
              <a:rPr lang="es-ES_tradnl" sz="2700" b="1" dirty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s-ES_tradnl" sz="2700" b="1" dirty="0" err="1">
                <a:solidFill>
                  <a:srgbClr val="008000"/>
                </a:solidFill>
                <a:latin typeface=".VnAvant" pitchFamily="34" charset="0"/>
              </a:rPr>
              <a:t>sÜ</a:t>
            </a:r>
            <a:endParaRPr lang="es-ES" sz="27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749057" y="1647943"/>
            <a:ext cx="1788006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6139972" y="1404916"/>
            <a:ext cx="1295196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ES_tradnl" sz="1800" b="1" dirty="0" err="1">
                <a:solidFill>
                  <a:prstClr val="black"/>
                </a:solidFill>
                <a:latin typeface="Calibri"/>
              </a:rPr>
              <a:t>Good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4831168"/>
            <a:ext cx="9144000" cy="59808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300" b="1" dirty="0" err="1">
                <a:solidFill>
                  <a:prstClr val="black"/>
                </a:solidFill>
                <a:latin typeface=".VnAvant" pitchFamily="34" charset="0"/>
              </a:rPr>
              <a:t>C©u</a:t>
            </a:r>
            <a:r>
              <a:rPr lang="en-US" sz="3300" b="1" dirty="0">
                <a:solidFill>
                  <a:prstClr val="black"/>
                </a:solidFill>
                <a:latin typeface=".VnAvant" pitchFamily="34" charset="0"/>
              </a:rPr>
              <a:t> 1: </a:t>
            </a:r>
            <a:r>
              <a:rPr lang="en-US" sz="3300" b="1" dirty="0" err="1">
                <a:solidFill>
                  <a:prstClr val="black"/>
                </a:solidFill>
                <a:latin typeface=".VnAvant" pitchFamily="34" charset="0"/>
              </a:rPr>
              <a:t>TiÕng</a:t>
            </a:r>
            <a:r>
              <a:rPr lang="en-US" sz="33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.VnAvant" pitchFamily="34" charset="0"/>
              </a:rPr>
              <a:t>nµo</a:t>
            </a:r>
            <a:r>
              <a:rPr lang="en-US" sz="33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.VnAvant" pitchFamily="34" charset="0"/>
              </a:rPr>
              <a:t>sau</a:t>
            </a:r>
            <a:r>
              <a:rPr lang="en-US" sz="3300" b="1" dirty="0">
                <a:solidFill>
                  <a:prstClr val="black"/>
                </a:solidFill>
                <a:latin typeface=".VnAvant" pitchFamily="34" charset="0"/>
              </a:rPr>
              <a:t> ®©y </a:t>
            </a:r>
            <a:r>
              <a:rPr lang="en-US" sz="3300" b="1" dirty="0" err="1">
                <a:solidFill>
                  <a:prstClr val="black"/>
                </a:solidFill>
                <a:latin typeface=".VnAvant" pitchFamily="34" charset="0"/>
              </a:rPr>
              <a:t>cã</a:t>
            </a:r>
            <a:r>
              <a:rPr lang="en-US" sz="3300" b="1" dirty="0">
                <a:solidFill>
                  <a:prstClr val="black"/>
                </a:solidFill>
                <a:latin typeface=".VnAvant" pitchFamily="34" charset="0"/>
              </a:rPr>
              <a:t> ©m </a:t>
            </a:r>
            <a:r>
              <a:rPr lang="en-US" sz="3300" b="1" dirty="0">
                <a:solidFill>
                  <a:srgbClr val="C00000"/>
                </a:solidFill>
                <a:latin typeface=".VnAvant" pitchFamily="34" charset="0"/>
              </a:rPr>
              <a:t>t</a:t>
            </a:r>
            <a:r>
              <a:rPr lang="en-US" sz="3300" b="1" dirty="0">
                <a:solidFill>
                  <a:prstClr val="black"/>
                </a:solidFill>
                <a:latin typeface=".VnAvant" pitchFamily="34" charset="0"/>
              </a:rPr>
              <a:t> ?</a:t>
            </a: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7884369" y="4261657"/>
            <a:ext cx="1008112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ES_tradnl" sz="1500" b="1" dirty="0">
                <a:solidFill>
                  <a:prstClr val="black"/>
                </a:solidFill>
                <a:latin typeface="Calibri"/>
              </a:rPr>
              <a:t>NEXT</a:t>
            </a:r>
            <a:endParaRPr lang="es-ES" sz="15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8783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456401" y="1414166"/>
            <a:ext cx="1788006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1145930" y="1628361"/>
            <a:ext cx="1500017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3786009" y="2684208"/>
            <a:ext cx="1577775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688" y="2088851"/>
            <a:ext cx="800191" cy="762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522312" y="664263"/>
            <a:ext cx="16561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C.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xe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ca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endParaRPr lang="es-ES" sz="27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034882" y="664263"/>
            <a:ext cx="18298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A.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thî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má</a:t>
            </a:r>
            <a:endParaRPr lang="es-ES" sz="27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749058" y="664262"/>
            <a:ext cx="1833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B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.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qu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¶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na</a:t>
            </a:r>
            <a:endParaRPr lang="es-ES" sz="27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680894" y="1414166"/>
            <a:ext cx="1788006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468018" y="1534353"/>
            <a:ext cx="1295196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ES_tradnl" sz="1350" b="1" dirty="0">
                <a:solidFill>
                  <a:prstClr val="black"/>
                </a:solidFill>
                <a:latin typeface="Calibri"/>
              </a:rPr>
              <a:t>GOOD!</a:t>
            </a:r>
            <a:endParaRPr lang="es-ES" sz="135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4855092"/>
            <a:ext cx="9144000" cy="57415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 err="1">
                <a:solidFill>
                  <a:prstClr val="black"/>
                </a:solidFill>
                <a:latin typeface=".VnAvant" pitchFamily="34" charset="0"/>
              </a:rPr>
              <a:t>C©u</a:t>
            </a:r>
            <a:r>
              <a:rPr lang="en-US" sz="2700" b="1" dirty="0">
                <a:solidFill>
                  <a:prstClr val="black"/>
                </a:solidFill>
                <a:latin typeface=".VnAvant" pitchFamily="34" charset="0"/>
              </a:rPr>
              <a:t> 2: </a:t>
            </a:r>
            <a:r>
              <a:rPr lang="en-US" sz="2700" b="1" dirty="0" err="1">
                <a:solidFill>
                  <a:prstClr val="black"/>
                </a:solidFill>
                <a:latin typeface=".VnAvant" pitchFamily="34" charset="0"/>
              </a:rPr>
              <a:t>TiÕng</a:t>
            </a:r>
            <a:r>
              <a:rPr lang="en-US" sz="27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.VnAvant" pitchFamily="34" charset="0"/>
              </a:rPr>
              <a:t>nµo</a:t>
            </a:r>
            <a:r>
              <a:rPr lang="en-US" sz="27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.VnAvant" pitchFamily="34" charset="0"/>
              </a:rPr>
              <a:t>sau</a:t>
            </a:r>
            <a:r>
              <a:rPr lang="en-US" sz="2700" b="1" dirty="0">
                <a:solidFill>
                  <a:prstClr val="black"/>
                </a:solidFill>
                <a:latin typeface=".VnAvant" pitchFamily="34" charset="0"/>
              </a:rPr>
              <a:t> ®©y </a:t>
            </a:r>
            <a:r>
              <a:rPr lang="en-US" sz="2700" b="1" dirty="0" err="1">
                <a:solidFill>
                  <a:prstClr val="black"/>
                </a:solidFill>
                <a:latin typeface=".VnAvant" pitchFamily="34" charset="0"/>
              </a:rPr>
              <a:t>cã</a:t>
            </a:r>
            <a:r>
              <a:rPr lang="en-US" sz="2700" b="1" dirty="0">
                <a:solidFill>
                  <a:prstClr val="black"/>
                </a:solidFill>
                <a:latin typeface=".VnAvant" pitchFamily="34" charset="0"/>
              </a:rPr>
              <a:t> ©m </a:t>
            </a:r>
            <a:r>
              <a:rPr lang="en-US" sz="2700" b="1" dirty="0" err="1">
                <a:solidFill>
                  <a:srgbClr val="C00000"/>
                </a:solidFill>
                <a:latin typeface=".VnAvant" pitchFamily="34" charset="0"/>
              </a:rPr>
              <a:t>th</a:t>
            </a:r>
            <a:r>
              <a:rPr lang="en-US" sz="2700" b="1" dirty="0">
                <a:solidFill>
                  <a:prstClr val="black"/>
                </a:solidFill>
                <a:latin typeface=".VnAvant" pitchFamily="34" charset="0"/>
              </a:rPr>
              <a:t> ?</a:t>
            </a: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884369" y="4261657"/>
            <a:ext cx="1008112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ES_tradnl" sz="1500" b="1" dirty="0">
                <a:solidFill>
                  <a:prstClr val="black"/>
                </a:solidFill>
                <a:latin typeface="Calibri"/>
              </a:rPr>
              <a:t>NEXT</a:t>
            </a:r>
            <a:endParaRPr lang="es-ES" sz="15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002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468714" y="1362226"/>
            <a:ext cx="1788006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4042078" y="1373930"/>
            <a:ext cx="1500017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4049510" y="2847660"/>
            <a:ext cx="1577775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5319" y="1821085"/>
            <a:ext cx="800191" cy="762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654135" y="664583"/>
            <a:ext cx="16561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C.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sè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ba</a:t>
            </a:r>
            <a:endParaRPr lang="es-ES" sz="27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805414" y="664583"/>
            <a:ext cx="18298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B. 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t«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thÞ</a:t>
            </a:r>
            <a:endParaRPr lang="es-ES" sz="27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931299" y="664583"/>
            <a:ext cx="1833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A.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xe</a:t>
            </a:r>
            <a:r>
              <a:rPr lang="es-ES_tradnl" sz="27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  <a:latin typeface=".VnAvant" pitchFamily="34" charset="0"/>
              </a:rPr>
              <a:t>lu</a:t>
            </a:r>
            <a:endParaRPr lang="es-ES" sz="27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976296" y="1373929"/>
            <a:ext cx="1788006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3276804" y="1234570"/>
            <a:ext cx="1295196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ES_tradnl" sz="2100" b="1" dirty="0" err="1">
                <a:solidFill>
                  <a:prstClr val="black"/>
                </a:solidFill>
                <a:latin typeface=".VnAvant" pitchFamily="34" charset="0"/>
              </a:rPr>
              <a:t>good</a:t>
            </a:r>
            <a:r>
              <a:rPr lang="es-ES_tradnl" sz="2100" b="1" dirty="0">
                <a:solidFill>
                  <a:prstClr val="black"/>
                </a:solidFill>
                <a:latin typeface=".VnAvant" pitchFamily="34" charset="0"/>
              </a:rPr>
              <a:t>!</a:t>
            </a:r>
            <a:endParaRPr lang="es-ES" sz="21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4767373"/>
            <a:ext cx="9144000" cy="661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black"/>
                </a:solidFill>
                <a:latin typeface=".VnAvant" pitchFamily="34" charset="0"/>
              </a:rPr>
              <a:t>C©u</a:t>
            </a:r>
            <a:r>
              <a:rPr lang="en-US" sz="3000" b="1" dirty="0">
                <a:solidFill>
                  <a:prstClr val="black"/>
                </a:solidFill>
                <a:latin typeface=".VnAvant" pitchFamily="34" charset="0"/>
              </a:rPr>
              <a:t> 3: </a:t>
            </a:r>
            <a:r>
              <a:rPr lang="en-US" sz="3000" b="1" dirty="0" err="1">
                <a:solidFill>
                  <a:prstClr val="black"/>
                </a:solidFill>
                <a:latin typeface=".VnAvant" pitchFamily="34" charset="0"/>
              </a:rPr>
              <a:t>Tõ</a:t>
            </a:r>
            <a:r>
              <a:rPr lang="en-US" sz="3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.VnAvant" pitchFamily="34" charset="0"/>
              </a:rPr>
              <a:t>nµo</a:t>
            </a:r>
            <a:r>
              <a:rPr lang="en-US" sz="3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.VnAvant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.VnAvant" pitchFamily="34" charset="0"/>
              </a:rPr>
              <a:t> ®©y </a:t>
            </a:r>
            <a:r>
              <a:rPr lang="en-US" sz="3000" b="1" dirty="0" err="1">
                <a:solidFill>
                  <a:prstClr val="black"/>
                </a:solidFill>
                <a:latin typeface=".VnAvant" pitchFamily="34" charset="0"/>
              </a:rPr>
              <a:t>cã</a:t>
            </a:r>
            <a:r>
              <a:rPr lang="en-US" sz="3000" b="1" dirty="0">
                <a:solidFill>
                  <a:prstClr val="black"/>
                </a:solidFill>
                <a:latin typeface=".VnAvant" pitchFamily="34" charset="0"/>
              </a:rPr>
              <a:t> ©m </a:t>
            </a:r>
            <a:r>
              <a:rPr lang="en-US" sz="3000" b="1" dirty="0">
                <a:solidFill>
                  <a:srgbClr val="C00000"/>
                </a:solidFill>
                <a:latin typeface=".VnAvant" pitchFamily="34" charset="0"/>
              </a:rPr>
              <a:t>t</a:t>
            </a:r>
            <a:r>
              <a:rPr lang="en-US" sz="3000" b="1" dirty="0">
                <a:solidFill>
                  <a:prstClr val="black"/>
                </a:solidFill>
                <a:latin typeface=".VnAvant" pitchFamily="34" charset="0"/>
              </a:rPr>
              <a:t> vµ ©m </a:t>
            </a:r>
            <a:r>
              <a:rPr lang="en-US" sz="3000" b="1" dirty="0" err="1">
                <a:solidFill>
                  <a:srgbClr val="C00000"/>
                </a:solidFill>
                <a:latin typeface=".VnAvant" pitchFamily="34" charset="0"/>
              </a:rPr>
              <a:t>th</a:t>
            </a:r>
            <a:r>
              <a:rPr lang="en-US" sz="3000" b="1" dirty="0">
                <a:solidFill>
                  <a:prstClr val="black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884369" y="4261657"/>
            <a:ext cx="1008112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ES_tradnl" sz="1500" b="1" dirty="0">
                <a:solidFill>
                  <a:prstClr val="black"/>
                </a:solidFill>
                <a:latin typeface="Calibri"/>
              </a:rPr>
              <a:t>NEXT</a:t>
            </a:r>
            <a:endParaRPr lang="es-ES" sz="15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50997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004 -0.2215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1F7C26B-5F1D-4631-84C7-862D1E6164D2}"/>
              </a:ext>
            </a:extLst>
          </p:cNvPr>
          <p:cNvSpPr/>
          <p:nvPr/>
        </p:nvSpPr>
        <p:spPr>
          <a:xfrm>
            <a:off x="305341" y="2207066"/>
            <a:ext cx="3715899" cy="641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605A33-00BA-4207-80D3-41369BAB60F2}"/>
              </a:ext>
            </a:extLst>
          </p:cNvPr>
          <p:cNvSpPr/>
          <p:nvPr/>
        </p:nvSpPr>
        <p:spPr>
          <a:xfrm>
            <a:off x="4550463" y="2329816"/>
            <a:ext cx="4253772" cy="720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5DFD551D-8BE3-473A-A4A7-B11169F112A3}"/>
              </a:ext>
            </a:extLst>
          </p:cNvPr>
          <p:cNvSpPr/>
          <p:nvPr/>
        </p:nvSpPr>
        <p:spPr>
          <a:xfrm>
            <a:off x="344105" y="1986083"/>
            <a:ext cx="3640183" cy="82346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0"/>
            <a:ext cx="229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Lì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tÝ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mµ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9" y="456605"/>
            <a:ext cx="3927566" cy="23605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47" y="493193"/>
            <a:ext cx="4365054" cy="23605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3039291"/>
            <a:ext cx="3927565" cy="25741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46" y="3039291"/>
            <a:ext cx="4367113" cy="25741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1876A23-BF15-4B5B-8FF5-EA5C1AC74C1A}"/>
              </a:ext>
            </a:extLst>
          </p:cNvPr>
          <p:cNvSpPr/>
          <p:nvPr/>
        </p:nvSpPr>
        <p:spPr>
          <a:xfrm>
            <a:off x="305341" y="4772604"/>
            <a:ext cx="3812469" cy="840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EB062E-9CE8-40FA-A23C-E13C8D739244}"/>
              </a:ext>
            </a:extLst>
          </p:cNvPr>
          <p:cNvSpPr/>
          <p:nvPr/>
        </p:nvSpPr>
        <p:spPr>
          <a:xfrm>
            <a:off x="350024" y="1909007"/>
            <a:ext cx="3789805" cy="82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C1B662-CB53-45C8-94F7-173E1095507D}"/>
              </a:ext>
            </a:extLst>
          </p:cNvPr>
          <p:cNvSpPr/>
          <p:nvPr/>
        </p:nvSpPr>
        <p:spPr>
          <a:xfrm>
            <a:off x="4593596" y="2029133"/>
            <a:ext cx="4253772" cy="814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C4FF0C0F-7117-4047-9FE3-65E97010B08D}"/>
              </a:ext>
            </a:extLst>
          </p:cNvPr>
          <p:cNvSpPr/>
          <p:nvPr/>
        </p:nvSpPr>
        <p:spPr>
          <a:xfrm>
            <a:off x="343557" y="1844483"/>
            <a:ext cx="3683608" cy="82346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Hæ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nhê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thá</a:t>
            </a:r>
            <a:r>
              <a:rPr lang="en-US" sz="2800" b="1" dirty="0">
                <a:latin typeface=".VnAvant" panose="020B7200000000000000" pitchFamily="34" charset="0"/>
              </a:rPr>
              <a:t> kª </a:t>
            </a:r>
            <a:r>
              <a:rPr lang="en-US" sz="2800" b="1" dirty="0" err="1">
                <a:latin typeface=".VnAvant" panose="020B7200000000000000" pitchFamily="34" charset="0"/>
              </a:rPr>
              <a:t>ti</a:t>
            </a:r>
            <a:r>
              <a:rPr lang="en-US" sz="2800" b="1" dirty="0">
                <a:latin typeface=".VnAvant" panose="020B7200000000000000" pitchFamily="34" charset="0"/>
              </a:rPr>
              <a:t> vi</a:t>
            </a:r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BC9ABB91-4DEF-4DCA-BD8F-58F12A05DDD9}"/>
              </a:ext>
            </a:extLst>
          </p:cNvPr>
          <p:cNvSpPr/>
          <p:nvPr/>
        </p:nvSpPr>
        <p:spPr>
          <a:xfrm>
            <a:off x="4542863" y="2107424"/>
            <a:ext cx="4294668" cy="6852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.VnAvant" panose="020B7200000000000000" pitchFamily="34" charset="0"/>
              </a:rPr>
              <a:t>Thá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lì</a:t>
            </a:r>
            <a:r>
              <a:rPr lang="en-US" sz="2400" b="1" dirty="0">
                <a:latin typeface=".VnAvant" panose="020B7200000000000000" pitchFamily="34" charset="0"/>
              </a:rPr>
              <a:t> x« ®æ </a:t>
            </a:r>
            <a:r>
              <a:rPr lang="en-US" sz="2400" b="1" dirty="0" err="1">
                <a:latin typeface=".VnAvant" panose="020B7200000000000000" pitchFamily="34" charset="0"/>
              </a:rPr>
              <a:t>ghÕ</a:t>
            </a:r>
            <a:r>
              <a:rPr lang="en-US" sz="2400" b="1" dirty="0">
                <a:latin typeface=".VnAvant" panose="020B7200000000000000" pitchFamily="34" charset="0"/>
              </a:rPr>
              <a:t>. </a:t>
            </a:r>
          </a:p>
          <a:p>
            <a:pPr algn="ctr"/>
            <a:r>
              <a:rPr lang="en-US" sz="2400" b="1" dirty="0" err="1">
                <a:latin typeface=".VnAvant" panose="020B7200000000000000" pitchFamily="34" charset="0"/>
              </a:rPr>
              <a:t>Hæ</a:t>
            </a:r>
            <a:r>
              <a:rPr lang="en-US" sz="2400" b="1" dirty="0">
                <a:latin typeface=".VnAvant" panose="020B7200000000000000" pitchFamily="34" charset="0"/>
              </a:rPr>
              <a:t> la: “</a:t>
            </a:r>
            <a:r>
              <a:rPr lang="en-US" sz="2400" b="1" dirty="0" err="1">
                <a:latin typeface=".VnAvant" panose="020B7200000000000000" pitchFamily="34" charset="0"/>
              </a:rPr>
              <a:t>Thá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ph</a:t>
            </a:r>
            <a:r>
              <a:rPr lang="en-US" sz="2400" b="1" dirty="0">
                <a:latin typeface=".VnAvant" panose="020B7200000000000000" pitchFamily="34" charset="0"/>
              </a:rPr>
              <a:t>¸ </a:t>
            </a:r>
            <a:r>
              <a:rPr lang="en-US" sz="2400" b="1" dirty="0" err="1">
                <a:latin typeface=".VnAvant" panose="020B7200000000000000" pitchFamily="34" charset="0"/>
              </a:rPr>
              <a:t>nh</a:t>
            </a:r>
            <a:r>
              <a:rPr lang="en-US" sz="2400" b="1" dirty="0">
                <a:latin typeface=".VnAvant" panose="020B7200000000000000" pitchFamily="34" charset="0"/>
              </a:rPr>
              <a:t>µ ta µ?”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461034A9-5677-4E3E-B99B-3BC6F4BBFDF7}"/>
              </a:ext>
            </a:extLst>
          </p:cNvPr>
          <p:cNvSpPr/>
          <p:nvPr/>
        </p:nvSpPr>
        <p:spPr>
          <a:xfrm>
            <a:off x="305341" y="4818087"/>
            <a:ext cx="3770328" cy="74983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.VnAvant" panose="020B7200000000000000" pitchFamily="34" charset="0"/>
              </a:rPr>
              <a:t>Thá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sî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qu</a:t>
            </a:r>
            <a:r>
              <a:rPr lang="en-US" sz="2400" b="1" dirty="0">
                <a:latin typeface=".VnAvant" panose="020B7200000000000000" pitchFamily="34" charset="0"/>
              </a:rPr>
              <a:t>¸: “</a:t>
            </a:r>
            <a:r>
              <a:rPr lang="en-US" sz="2400" b="1" dirty="0" err="1">
                <a:latin typeface=".VnAvant" panose="020B7200000000000000" pitchFamily="34" charset="0"/>
              </a:rPr>
              <a:t>Tí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lì</a:t>
            </a:r>
            <a:endParaRPr lang="en-US" sz="2400" b="1" dirty="0">
              <a:latin typeface=".VnAvant" panose="020B7200000000000000" pitchFamily="34" charset="0"/>
            </a:endParaRPr>
          </a:p>
          <a:p>
            <a:pPr algn="ctr"/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tÝ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ti</a:t>
            </a:r>
            <a:r>
              <a:rPr lang="en-US" sz="2400" b="1" dirty="0">
                <a:latin typeface=".VnAvant" panose="020B7200000000000000" pitchFamily="34" charset="0"/>
              </a:rPr>
              <a:t> mµ”.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CCA0D9A6-0C38-4C5A-A5A6-6EFB61FC3A58}"/>
              </a:ext>
            </a:extLst>
          </p:cNvPr>
          <p:cNvSpPr/>
          <p:nvPr/>
        </p:nvSpPr>
        <p:spPr>
          <a:xfrm>
            <a:off x="433734" y="1947690"/>
            <a:ext cx="3640183" cy="82346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Hæ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nhê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thá</a:t>
            </a:r>
            <a:r>
              <a:rPr lang="en-US" sz="2800" b="1" dirty="0">
                <a:latin typeface=".VnAvant" panose="020B7200000000000000" pitchFamily="34" charset="0"/>
              </a:rPr>
              <a:t> kª </a:t>
            </a:r>
            <a:r>
              <a:rPr lang="en-US" sz="2800" b="1" dirty="0" err="1">
                <a:latin typeface=".VnAvant" panose="020B7200000000000000" pitchFamily="34" charset="0"/>
              </a:rPr>
              <a:t>ti</a:t>
            </a:r>
            <a:r>
              <a:rPr lang="en-US" sz="2800" b="1" dirty="0">
                <a:latin typeface=".VnAvant" panose="020B7200000000000000" pitchFamily="34" charset="0"/>
              </a:rPr>
              <a:t> vi</a:t>
            </a: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C9198135-2A37-4DC7-B6E0-CAE50EF5A06A}"/>
              </a:ext>
            </a:extLst>
          </p:cNvPr>
          <p:cNvSpPr/>
          <p:nvPr/>
        </p:nvSpPr>
        <p:spPr>
          <a:xfrm>
            <a:off x="4556500" y="2085865"/>
            <a:ext cx="4294668" cy="6852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Thá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lì</a:t>
            </a:r>
            <a:r>
              <a:rPr lang="en-US" sz="2400" b="1" dirty="0">
                <a:latin typeface=".VnAvant" panose="020B7200000000000000" pitchFamily="34" charset="0"/>
              </a:rPr>
              <a:t> x« ®æ </a:t>
            </a:r>
            <a:r>
              <a:rPr lang="en-US" sz="2400" b="1" dirty="0" err="1">
                <a:latin typeface=".VnAvant" panose="020B7200000000000000" pitchFamily="34" charset="0"/>
              </a:rPr>
              <a:t>ghÕ</a:t>
            </a:r>
            <a:r>
              <a:rPr lang="en-US" sz="2400" b="1" dirty="0">
                <a:latin typeface=".VnAvant" panose="020B7200000000000000" pitchFamily="34" charset="0"/>
              </a:rPr>
              <a:t>. </a:t>
            </a:r>
          </a:p>
          <a:p>
            <a:pPr algn="ctr"/>
            <a:r>
              <a:rPr lang="en-US" sz="2400" b="1" dirty="0" err="1">
                <a:latin typeface=".VnAvant" panose="020B7200000000000000" pitchFamily="34" charset="0"/>
              </a:rPr>
              <a:t>Hæ</a:t>
            </a:r>
            <a:r>
              <a:rPr lang="en-US" sz="2400" b="1" dirty="0">
                <a:latin typeface=".VnAvant" panose="020B7200000000000000" pitchFamily="34" charset="0"/>
              </a:rPr>
              <a:t> la: “</a:t>
            </a:r>
            <a:r>
              <a:rPr lang="en-US" sz="2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Thá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ph</a:t>
            </a:r>
            <a:r>
              <a:rPr lang="en-US" sz="2400" b="1" dirty="0">
                <a:latin typeface=".VnAvant" panose="020B7200000000000000" pitchFamily="34" charset="0"/>
              </a:rPr>
              <a:t>¸ </a:t>
            </a:r>
            <a:r>
              <a:rPr lang="en-US" sz="2400" b="1" dirty="0" err="1">
                <a:latin typeface=".VnAvant" panose="020B7200000000000000" pitchFamily="34" charset="0"/>
              </a:rPr>
              <a:t>nh</a:t>
            </a:r>
            <a:r>
              <a:rPr lang="en-US" sz="2400" b="1" dirty="0">
                <a:latin typeface=".VnAvant" panose="020B7200000000000000" pitchFamily="34" charset="0"/>
              </a:rPr>
              <a:t>µ </a:t>
            </a:r>
            <a:r>
              <a:rPr lang="en-US" sz="2400" b="1" dirty="0">
                <a:solidFill>
                  <a:srgbClr val="C00000"/>
                </a:solidFill>
                <a:latin typeface=".VnAvant" panose="020B7200000000000000" pitchFamily="34" charset="0"/>
              </a:rPr>
              <a:t>ta</a:t>
            </a:r>
            <a:r>
              <a:rPr lang="en-US" sz="2400" b="1" dirty="0">
                <a:latin typeface=".VnAvant" panose="020B7200000000000000" pitchFamily="34" charset="0"/>
              </a:rPr>
              <a:t> µ?”</a:t>
            </a:r>
          </a:p>
        </p:txBody>
      </p:sp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E01820F-2B06-4C00-8EB1-DEB528C9B980}"/>
              </a:ext>
            </a:extLst>
          </p:cNvPr>
          <p:cNvSpPr/>
          <p:nvPr/>
        </p:nvSpPr>
        <p:spPr>
          <a:xfrm>
            <a:off x="278126" y="4830231"/>
            <a:ext cx="3770328" cy="74983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Thá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sî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qu</a:t>
            </a:r>
            <a:r>
              <a:rPr lang="en-US" sz="2400" b="1" dirty="0">
                <a:latin typeface=".VnAvant" panose="020B7200000000000000" pitchFamily="34" charset="0"/>
              </a:rPr>
              <a:t>¸: “</a:t>
            </a:r>
            <a:r>
              <a:rPr lang="en-US" sz="2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Tí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lì</a:t>
            </a:r>
            <a:endParaRPr lang="en-US" sz="2400" b="1" dirty="0">
              <a:latin typeface=".VnAvant" panose="020B7200000000000000" pitchFamily="34" charset="0"/>
            </a:endParaRPr>
          </a:p>
          <a:p>
            <a:pPr algn="ctr"/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tÝ</a:t>
            </a:r>
            <a:r>
              <a:rPr lang="en-US" sz="24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ti</a:t>
            </a:r>
            <a:r>
              <a:rPr lang="en-US" sz="24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>
                <a:latin typeface=".VnAvant" panose="020B7200000000000000" pitchFamily="34" charset="0"/>
              </a:rPr>
              <a:t>mµ”.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4674D6-F5B1-425D-84C8-F83EED0CA5E2}"/>
              </a:ext>
            </a:extLst>
          </p:cNvPr>
          <p:cNvSpPr/>
          <p:nvPr/>
        </p:nvSpPr>
        <p:spPr>
          <a:xfrm>
            <a:off x="4603435" y="4696695"/>
            <a:ext cx="4243934" cy="856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4B850737-205C-434D-B758-FCEC3EE6EBF0}"/>
              </a:ext>
            </a:extLst>
          </p:cNvPr>
          <p:cNvSpPr/>
          <p:nvPr/>
        </p:nvSpPr>
        <p:spPr>
          <a:xfrm>
            <a:off x="4593606" y="4713042"/>
            <a:ext cx="4243935" cy="85658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.VnAvant" panose="020B7200000000000000" pitchFamily="34" charset="0"/>
              </a:rPr>
              <a:t>Hæ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kh</a:t>
            </a:r>
            <a:r>
              <a:rPr lang="en-US" sz="2400" b="1" dirty="0">
                <a:latin typeface=".VnAvant" panose="020B7200000000000000" pitchFamily="34" charset="0"/>
              </a:rPr>
              <a:t>µ </a:t>
            </a:r>
            <a:r>
              <a:rPr lang="en-US" sz="2400" b="1" dirty="0" err="1">
                <a:latin typeface=".VnAvant" panose="020B7200000000000000" pitchFamily="34" charset="0"/>
              </a:rPr>
              <a:t>kh</a:t>
            </a:r>
            <a:r>
              <a:rPr lang="en-US" sz="2400" b="1" dirty="0">
                <a:latin typeface=".VnAvant" panose="020B7200000000000000" pitchFamily="34" charset="0"/>
              </a:rPr>
              <a:t>µ: 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400" b="1" dirty="0">
                <a:latin typeface=".VnAvant" panose="020B7200000000000000" pitchFamily="34" charset="0"/>
              </a:rPr>
              <a:t>, </a:t>
            </a:r>
            <a:r>
              <a:rPr lang="en-US" sz="2400" b="1" dirty="0" err="1">
                <a:latin typeface=".VnAvant" panose="020B7200000000000000" pitchFamily="34" charset="0"/>
              </a:rPr>
              <a:t>tí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nhê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thá</a:t>
            </a:r>
            <a:r>
              <a:rPr lang="en-US" sz="2400" b="1" dirty="0">
                <a:latin typeface=".VnAvant" panose="020B7200000000000000" pitchFamily="34" charset="0"/>
              </a:rPr>
              <a:t> kia mµ. </a:t>
            </a:r>
            <a:r>
              <a:rPr lang="en-US" sz="2400" b="1" dirty="0" err="1">
                <a:latin typeface=".VnAvant" panose="020B7200000000000000" pitchFamily="34" charset="0"/>
              </a:rPr>
              <a:t>Bá</a:t>
            </a:r>
            <a:r>
              <a:rPr lang="en-US" sz="2400" b="1" dirty="0">
                <a:latin typeface=".VnAvant" panose="020B7200000000000000" pitchFamily="34" charset="0"/>
              </a:rPr>
              <a:t> qua!”.</a:t>
            </a:r>
          </a:p>
        </p:txBody>
      </p:sp>
      <p:sp>
        <p:nvSpPr>
          <p:cNvPr id="25" name="Rounded Rectangle 26">
            <a:extLst>
              <a:ext uri="{FF2B5EF4-FFF2-40B4-BE49-F238E27FC236}">
                <a16:creationId xmlns:a16="http://schemas.microsoft.com/office/drawing/2014/main" id="{AE104118-8FDA-446E-BD1E-DED2C7366E46}"/>
              </a:ext>
            </a:extLst>
          </p:cNvPr>
          <p:cNvSpPr/>
          <p:nvPr/>
        </p:nvSpPr>
        <p:spPr>
          <a:xfrm>
            <a:off x="4629829" y="4753349"/>
            <a:ext cx="4243935" cy="85658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.VnAvant" panose="020B7200000000000000" pitchFamily="34" charset="0"/>
              </a:rPr>
              <a:t>Hæ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kh</a:t>
            </a:r>
            <a:r>
              <a:rPr lang="en-US" sz="2400" b="1" dirty="0">
                <a:latin typeface=".VnAvant" panose="020B7200000000000000" pitchFamily="34" charset="0"/>
              </a:rPr>
              <a:t>µ </a:t>
            </a:r>
            <a:r>
              <a:rPr lang="en-US" sz="2400" b="1" dirty="0" err="1">
                <a:latin typeface=".VnAvant" panose="020B7200000000000000" pitchFamily="34" charset="0"/>
              </a:rPr>
              <a:t>kh</a:t>
            </a:r>
            <a:r>
              <a:rPr lang="en-US" sz="2400" b="1" dirty="0">
                <a:latin typeface=".VnAvant" panose="020B7200000000000000" pitchFamily="34" charset="0"/>
              </a:rPr>
              <a:t>µ: 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400" b="1" dirty="0">
                <a:latin typeface=".VnAvant" panose="020B7200000000000000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tí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nhê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thá</a:t>
            </a:r>
            <a:r>
              <a:rPr lang="en-US" sz="2400" b="1" dirty="0">
                <a:latin typeface=".VnAvant" panose="020B7200000000000000" pitchFamily="34" charset="0"/>
              </a:rPr>
              <a:t> kia mµ. </a:t>
            </a:r>
            <a:r>
              <a:rPr lang="en-US" sz="2400" b="1" dirty="0" err="1">
                <a:latin typeface=".VnAvant" panose="020B7200000000000000" pitchFamily="34" charset="0"/>
              </a:rPr>
              <a:t>Bá</a:t>
            </a:r>
            <a:r>
              <a:rPr lang="en-US" sz="2400" b="1" dirty="0">
                <a:latin typeface=".VnAvant" panose="020B7200000000000000" pitchFamily="34" charset="0"/>
              </a:rPr>
              <a:t> qua!”.</a:t>
            </a: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22" grpId="0" animBg="1"/>
      <p:bldP spid="10" grpId="0" animBg="1"/>
      <p:bldP spid="14" grpId="0" animBg="1"/>
      <p:bldP spid="24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82799" y="70543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49948" y="1103086"/>
            <a:ext cx="2148114" cy="914398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hæ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449948" y="2489200"/>
            <a:ext cx="2148114" cy="914398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thá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4107544" y="1139370"/>
            <a:ext cx="4804228" cy="885371"/>
          </a:xfrm>
          <a:prstGeom prst="flowChartTerminator">
            <a:avLst/>
          </a:prstGeom>
          <a:solidFill>
            <a:srgbClr val="FF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lì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x« ®æ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ghÕ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hæ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la 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4107543" y="2518227"/>
            <a:ext cx="4804228" cy="885371"/>
          </a:xfrm>
          <a:prstGeom prst="flowChartTerminator">
            <a:avLst/>
          </a:prstGeom>
          <a:solidFill>
            <a:srgbClr val="FF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nhê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thá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kª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ti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vi</a:t>
            </a:r>
          </a:p>
        </p:txBody>
      </p:sp>
      <p:cxnSp>
        <p:nvCxnSpPr>
          <p:cNvPr id="6" name="Straight Arrow Connector 5"/>
          <p:cNvCxnSpPr>
            <a:stCxn id="9" idx="3"/>
          </p:cNvCxnSpPr>
          <p:nvPr/>
        </p:nvCxnSpPr>
        <p:spPr>
          <a:xfrm flipV="1">
            <a:off x="2598062" y="1727200"/>
            <a:ext cx="1509481" cy="1219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3"/>
            <a:endCxn id="12" idx="1"/>
          </p:cNvCxnSpPr>
          <p:nvPr/>
        </p:nvCxnSpPr>
        <p:spPr>
          <a:xfrm>
            <a:off x="2598062" y="1560285"/>
            <a:ext cx="1509481" cy="14006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8" y="1450520"/>
            <a:ext cx="7725047" cy="20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-16541"/>
            <a:ext cx="2569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6" name="t -t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484" b="12818"/>
          <a:stretch/>
        </p:blipFill>
        <p:spPr>
          <a:xfrm>
            <a:off x="566057" y="783770"/>
            <a:ext cx="8039266" cy="43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2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 cstate="print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3636497" y="1980406"/>
            <a:ext cx="3689589" cy="1452505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cs typeface="Courier New" panose="02070309020205020404" pitchFamily="49" charset="0"/>
              </a:rPr>
              <a:t>bã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cs typeface="Courier New" panose="02070309020205020404" pitchFamily="49" charset="0"/>
              </a:rPr>
              <a:t> r¹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cs typeface="Courier New" panose="02070309020205020404" pitchFamily="49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2" y="249140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635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</a:t>
            </a: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hỏi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owchart: Terminator 43"/>
          <p:cNvSpPr/>
          <p:nvPr>
            <p:custDataLst>
              <p:tags r:id="rId1"/>
            </p:custDataLst>
          </p:nvPr>
        </p:nvSpPr>
        <p:spPr>
          <a:xfrm>
            <a:off x="3505200" y="2138559"/>
            <a:ext cx="3437707" cy="961692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cs typeface="Arial" pitchFamily="34" charset="0"/>
              </a:rPr>
              <a:t>s¬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cs typeface="Arial" pitchFamily="34" charset="0"/>
              </a:rPr>
              <a:t> mi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j-lt"/>
                <a:cs typeface="Calibri"/>
              </a:rPr>
              <a:t>C©u</a:t>
            </a:r>
            <a:r>
              <a:rPr kumimoji="0" lang="en-US" sz="20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j-lt"/>
                <a:cs typeface="Calibri"/>
              </a:rPr>
              <a:t> 3</a:t>
            </a: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1" name="Bevel 37">
            <a:extLst>
              <a:ext uri="{FF2B5EF4-FFF2-40B4-BE49-F238E27FC236}">
                <a16:creationId xmlns:a16="http://schemas.microsoft.com/office/drawing/2014/main" id="{967728C8-E234-4E9D-9A52-BB7A7237F1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32919" y="1964941"/>
            <a:ext cx="3714492" cy="1445239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itchFamily="34" charset="0"/>
              </a:rPr>
              <a:t>ræ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itchFamily="34" charset="0"/>
              </a:rPr>
              <a:t> r¸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itchFamily="34" charset="0"/>
            </a:endParaRPr>
          </a:p>
        </p:txBody>
      </p:sp>
      <p:pic>
        <p:nvPicPr>
          <p:cNvPr id="42" name="Picture 2" descr="Kết quả hình ảnh cho mặt cười png">
            <a:extLst>
              <a:ext uri="{FF2B5EF4-FFF2-40B4-BE49-F238E27FC236}">
                <a16:creationId xmlns:a16="http://schemas.microsoft.com/office/drawing/2014/main" id="{606857BB-A68F-4508-8816-B7F54621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1" y="1837531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</a:t>
            </a: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hỏi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4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owchart: Terminator 43"/>
          <p:cNvSpPr/>
          <p:nvPr>
            <p:custDataLst>
              <p:tags r:id="rId1"/>
            </p:custDataLst>
          </p:nvPr>
        </p:nvSpPr>
        <p:spPr>
          <a:xfrm>
            <a:off x="2769326" y="1949979"/>
            <a:ext cx="4728754" cy="160311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l¸ s¶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" y="2378026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74613" y="765298"/>
            <a:ext cx="2159188" cy="190941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5521773" y="765298"/>
            <a:ext cx="2190536" cy="190941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052052" y="1266880"/>
            <a:ext cx="120430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95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008144" y="3178807"/>
            <a:ext cx="1498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72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Th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2135179" y="3178808"/>
            <a:ext cx="1204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72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</a:t>
            </a:r>
          </a:p>
        </p:txBody>
      </p:sp>
      <p:sp>
        <p:nvSpPr>
          <p:cNvPr id="10" name="Text Box 6"/>
          <p:cNvSpPr txBox="1"/>
          <p:nvPr/>
        </p:nvSpPr>
        <p:spPr>
          <a:xfrm>
            <a:off x="6071281" y="1309734"/>
            <a:ext cx="109151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950" b="1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th</a:t>
            </a:r>
            <a:endParaRPr lang="en-US" sz="4950" b="1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4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/>
      <p:bldP spid="6" grpId="1"/>
      <p:bldP spid="7" grpId="0"/>
      <p:bldP spid="9" grpId="0"/>
      <p:bldP spid="9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26" y="-72640"/>
            <a:ext cx="7886700" cy="1104636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15991" y="3635809"/>
            <a:ext cx="1786270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500" b="1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</a:t>
            </a:r>
            <a:r>
              <a:rPr lang="en-US" sz="4500" b="1" dirty="0" err="1">
                <a:solidFill>
                  <a:prstClr val="black"/>
                </a:solidFill>
                <a:latin typeface=".VnAvant" panose="020B7200000000000000" charset="0"/>
                <a:cs typeface=".VnAvant" panose="020B7200000000000000" charset="0"/>
              </a:rPr>
              <a:t>ổ</a:t>
            </a:r>
            <a:endParaRPr lang="en-US" sz="4500" b="1" dirty="0">
              <a:solidFill>
                <a:prstClr val="black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15990" y="4400449"/>
            <a:ext cx="884284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54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000274" y="4396856"/>
            <a:ext cx="901986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5400" b="1" dirty="0">
                <a:solidFill>
                  <a:prstClr val="black"/>
                </a:solidFill>
                <a:latin typeface=".VnAvant" panose="020B7200000000000000" charset="0"/>
                <a:cs typeface=".VnAvant" panose="020B7200000000000000" charset="0"/>
              </a:rPr>
              <a:t> ổ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956889" y="3595608"/>
            <a:ext cx="1866014" cy="8540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95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charset="0"/>
              </a:rPr>
              <a:t>th</a:t>
            </a:r>
            <a:r>
              <a:rPr lang="en-US" sz="495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charset="0"/>
              </a:rPr>
              <a:t>ỏ</a:t>
            </a:r>
            <a:endParaRPr lang="en-US" sz="495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956891" y="4425712"/>
            <a:ext cx="934924" cy="854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495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th</a:t>
            </a:r>
            <a:endParaRPr lang="en-US" sz="4950" b="1" dirty="0">
              <a:solidFill>
                <a:prstClr val="black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878890" y="4426268"/>
            <a:ext cx="931091" cy="854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95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charset="0"/>
              </a:rPr>
              <a:t>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4389" y="2853283"/>
            <a:ext cx="26003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500" b="1" dirty="0" err="1">
                <a:solidFill>
                  <a:prstClr val="black"/>
                </a:solidFill>
                <a:latin typeface=".VnAvant" pitchFamily="34" charset="0"/>
              </a:rPr>
              <a:t>thỏ</a:t>
            </a:r>
            <a:endParaRPr lang="en-US" sz="45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5767" y="2833861"/>
            <a:ext cx="8555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500" b="1" dirty="0" err="1">
                <a:solidFill>
                  <a:prstClr val="black"/>
                </a:solidFill>
                <a:latin typeface=".VnAvant" pitchFamily="34" charset="0"/>
              </a:rPr>
              <a:t>tổ</a:t>
            </a:r>
            <a:endParaRPr lang="en-US" sz="45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62E256-5635-47EF-BFF9-7EEBBDE07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89" y="966535"/>
            <a:ext cx="3013166" cy="18483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CCE381-2028-488B-BF5E-07A18AD62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34" y="916242"/>
            <a:ext cx="3128660" cy="1917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Line 12">
            <a:extLst>
              <a:ext uri="{FF2B5EF4-FFF2-40B4-BE49-F238E27FC236}">
                <a16:creationId xmlns:a16="http://schemas.microsoft.com/office/drawing/2014/main" id="{5F6E2193-2338-40E1-A599-123770271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164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.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25869" y="2523670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6600"/>
                </a:solidFill>
                <a:latin typeface=".VnAvant" pitchFamily="34" charset="0"/>
              </a:rPr>
              <a:t>t« m×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3884" y="2529883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3600" b="1" dirty="0">
                <a:solidFill>
                  <a:srgbClr val="006600"/>
                </a:solidFill>
                <a:latin typeface=".VnAvant" pitchFamily="34" charset="0"/>
              </a:rPr>
              <a:t>¶ c¸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4752" y="2480129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</a:rPr>
              <a:t>ti</a:t>
            </a:r>
            <a:r>
              <a:rPr lang="en-US" sz="3600" b="1" dirty="0">
                <a:solidFill>
                  <a:srgbClr val="006600"/>
                </a:solidFill>
                <a:latin typeface=".VnAvant" pitchFamily="34" charset="0"/>
              </a:rPr>
              <a:t> vi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6" y="719641"/>
            <a:ext cx="2548710" cy="175198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00" y="719641"/>
            <a:ext cx="2668387" cy="175198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52" y="718330"/>
            <a:ext cx="2548710" cy="173799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-131698" y="2533327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3600" b="1" dirty="0">
                <a:latin typeface=".VnAvant" pitchFamily="34" charset="0"/>
              </a:rPr>
              <a:t>« m×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8055" y="2510679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3600" b="1" dirty="0">
                <a:latin typeface=".VnAvant" pitchFamily="34" charset="0"/>
              </a:rPr>
              <a:t>¶ c¸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40581" y="2480129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3600" b="1" dirty="0" err="1">
                <a:latin typeface=".VnAvant" pitchFamily="34" charset="0"/>
              </a:rPr>
              <a:t>i</a:t>
            </a:r>
            <a:r>
              <a:rPr lang="en-US" sz="3600" b="1" dirty="0">
                <a:latin typeface=".VnAvant" pitchFamily="34" charset="0"/>
              </a:rPr>
              <a:t> vi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2D084F-078A-483A-B169-22BF57E00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74" y="3242769"/>
            <a:ext cx="2415271" cy="17105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5B2F01-DC78-48FC-8947-C7A96509E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80" y="3267520"/>
            <a:ext cx="2415271" cy="171058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5B30D5-2D72-4439-A11B-B1E864E82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15" y="3231339"/>
            <a:ext cx="2517944" cy="174676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304FB7-DEC7-4429-BE30-28106B6439C4}"/>
              </a:ext>
            </a:extLst>
          </p:cNvPr>
          <p:cNvSpPr txBox="1"/>
          <p:nvPr/>
        </p:nvSpPr>
        <p:spPr>
          <a:xfrm>
            <a:off x="3189920" y="4982855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</a:rPr>
              <a:t>thî</a:t>
            </a:r>
            <a:r>
              <a:rPr lang="en-US" sz="36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</a:rPr>
              <a:t>má</a:t>
            </a:r>
            <a:endParaRPr lang="en-US" sz="3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381B56-1C7F-408E-A093-FFD17B5D1B88}"/>
              </a:ext>
            </a:extLst>
          </p:cNvPr>
          <p:cNvSpPr txBox="1"/>
          <p:nvPr/>
        </p:nvSpPr>
        <p:spPr>
          <a:xfrm>
            <a:off x="6097221" y="4982856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36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</a:rPr>
              <a:t>thÞ</a:t>
            </a:r>
            <a:endParaRPr lang="en-US" sz="3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8A2200-1D12-4DA8-BD57-0D702A36A82A}"/>
              </a:ext>
            </a:extLst>
          </p:cNvPr>
          <p:cNvSpPr txBox="1"/>
          <p:nvPr/>
        </p:nvSpPr>
        <p:spPr>
          <a:xfrm>
            <a:off x="-256140" y="5019143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6600"/>
                </a:solidFill>
                <a:latin typeface=".VnAvant" pitchFamily="34" charset="0"/>
              </a:rPr>
              <a:t>t¹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4C7914-6E5F-4E0A-9EE5-4AE4B58AC032}"/>
              </a:ext>
            </a:extLst>
          </p:cNvPr>
          <p:cNvSpPr txBox="1"/>
          <p:nvPr/>
        </p:nvSpPr>
        <p:spPr>
          <a:xfrm>
            <a:off x="3183018" y="4982853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3600" b="1" dirty="0" err="1">
                <a:latin typeface=".VnAvant" pitchFamily="34" charset="0"/>
              </a:rPr>
              <a:t>î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má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BDE8D9-4455-4351-9C7C-759ECCBC3369}"/>
              </a:ext>
            </a:extLst>
          </p:cNvPr>
          <p:cNvSpPr txBox="1"/>
          <p:nvPr/>
        </p:nvSpPr>
        <p:spPr>
          <a:xfrm>
            <a:off x="6104123" y="4982854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qu</a:t>
            </a:r>
            <a:r>
              <a:rPr lang="en-US" sz="3600" b="1" dirty="0">
                <a:latin typeface=".VnAvant" pitchFamily="34" charset="0"/>
              </a:rPr>
              <a:t>¶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3600" b="1" dirty="0" err="1">
                <a:latin typeface=".VnAvant" pitchFamily="34" charset="0"/>
              </a:rPr>
              <a:t>Þ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DCB386-8884-4FEC-897A-A7C2865C69CF}"/>
              </a:ext>
            </a:extLst>
          </p:cNvPr>
          <p:cNvSpPr txBox="1"/>
          <p:nvPr/>
        </p:nvSpPr>
        <p:spPr>
          <a:xfrm>
            <a:off x="-258353" y="5026397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3600" b="1" dirty="0">
                <a:latin typeface=".VnAvant" pitchFamily="34" charset="0"/>
              </a:rPr>
              <a:t>¹</a:t>
            </a:r>
          </a:p>
        </p:txBody>
      </p:sp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12" grpId="0"/>
      <p:bldP spid="10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1306</TotalTime>
  <Words>491</Words>
  <Application>Microsoft Office PowerPoint</Application>
  <PresentationFormat>On-screen Show (16:10)</PresentationFormat>
  <Paragraphs>97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 Light</vt:lpstr>
      <vt:lpstr>Comic Sans MS</vt:lpstr>
      <vt:lpstr>Calibri</vt:lpstr>
      <vt:lpstr>.VnAvant</vt:lpstr>
      <vt:lpstr>Times New Roman</vt:lpstr>
      <vt:lpstr>Showcard Gothic</vt:lpstr>
      <vt:lpstr>Arial Black</vt:lpstr>
      <vt:lpstr>VNI-Thufap2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Làm quen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214</cp:revision>
  <dcterms:created xsi:type="dcterms:W3CDTF">2020-02-10T09:35:50Z</dcterms:created>
  <dcterms:modified xsi:type="dcterms:W3CDTF">2020-10-10T07:55:52Z</dcterms:modified>
</cp:coreProperties>
</file>