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59" r:id="rId2"/>
    <p:sldId id="361" r:id="rId3"/>
    <p:sldId id="269" r:id="rId4"/>
    <p:sldId id="257" r:id="rId5"/>
    <p:sldId id="258" r:id="rId6"/>
    <p:sldId id="282" r:id="rId7"/>
    <p:sldId id="333" r:id="rId8"/>
    <p:sldId id="293" r:id="rId9"/>
    <p:sldId id="334" r:id="rId10"/>
    <p:sldId id="335" r:id="rId11"/>
    <p:sldId id="336" r:id="rId12"/>
    <p:sldId id="337" r:id="rId13"/>
    <p:sldId id="338" r:id="rId14"/>
    <p:sldId id="341" r:id="rId15"/>
    <p:sldId id="339" r:id="rId16"/>
    <p:sldId id="340" r:id="rId17"/>
    <p:sldId id="343" r:id="rId18"/>
    <p:sldId id="344" r:id="rId19"/>
    <p:sldId id="286" r:id="rId20"/>
    <p:sldId id="278" r:id="rId21"/>
    <p:sldId id="348" r:id="rId22"/>
    <p:sldId id="352" r:id="rId23"/>
    <p:sldId id="353" r:id="rId24"/>
    <p:sldId id="315" r:id="rId25"/>
    <p:sldId id="358" r:id="rId26"/>
    <p:sldId id="354" r:id="rId27"/>
    <p:sldId id="351" r:id="rId28"/>
    <p:sldId id="356" r:id="rId29"/>
    <p:sldId id="357" r:id="rId30"/>
    <p:sldId id="287" r:id="rId31"/>
    <p:sldId id="350" r:id="rId32"/>
    <p:sldId id="288" r:id="rId33"/>
    <p:sldId id="329" r:id="rId34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.Vn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.Vn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.Vn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.Vn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.VnArial" pitchFamily="34" charset="0"/>
        <a:ea typeface="+mn-ea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.VnArial" pitchFamily="34" charset="0"/>
        <a:ea typeface="+mn-ea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.VnArial" pitchFamily="34" charset="0"/>
        <a:ea typeface="+mn-ea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.VnArial" pitchFamily="34" charset="0"/>
        <a:ea typeface="+mn-ea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.Vn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FF"/>
    <a:srgbClr val="FF0066"/>
    <a:srgbClr val="FF3300"/>
    <a:srgbClr val="000066"/>
    <a:srgbClr val="D3FAA4"/>
    <a:srgbClr val="F1FEA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30" autoAdjust="0"/>
    <p:restoredTop sz="94660"/>
  </p:normalViewPr>
  <p:slideViewPr>
    <p:cSldViewPr>
      <p:cViewPr>
        <p:scale>
          <a:sx n="76" d="100"/>
          <a:sy n="76" d="100"/>
        </p:scale>
        <p:origin x="-1290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95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DB3B3B3-2B9F-4032-BE06-0885124730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65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94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94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74BFB80D-D3C7-41CF-BE8C-F7BC344D2A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732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5AF6AC-55B3-423C-B38E-54E0988243E5}" type="slidenum">
              <a:rPr lang="en-US"/>
              <a:pPr/>
              <a:t>3</a:t>
            </a:fld>
            <a:endParaRPr lang="en-U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1F2861-4969-4B46-A3AB-B8461A8FA74F}" type="slidenum">
              <a:rPr lang="en-US"/>
              <a:pPr/>
              <a:t>12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8C343E-F901-4858-9A9F-B36263843007}" type="slidenum">
              <a:rPr lang="en-US"/>
              <a:pPr/>
              <a:t>13</a:t>
            </a:fld>
            <a:endParaRPr 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BD212C-8B2B-4576-963B-9E00E457857B}" type="slidenum">
              <a:rPr lang="en-US"/>
              <a:pPr/>
              <a:t>14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A51127-22E2-4753-8965-93BAA2B1A1EE}" type="slidenum">
              <a:rPr lang="en-US"/>
              <a:pPr/>
              <a:t>15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3209D7-2AAA-4087-B73A-A08C89EF07E2}" type="slidenum">
              <a:rPr lang="en-US"/>
              <a:pPr/>
              <a:t>16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B30AE6-A45C-4D76-998A-EB08F8EEE05E}" type="slidenum">
              <a:rPr lang="en-US"/>
              <a:pPr/>
              <a:t>17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B71BBD-A179-4330-B0A5-6FA718B32245}" type="slidenum">
              <a:rPr lang="en-US"/>
              <a:pPr/>
              <a:t>18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FB8449-F8C8-4E9D-9DBD-5D0BAB139381}" type="slidenum">
              <a:rPr lang="en-US"/>
              <a:pPr/>
              <a:t>19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56D0B1-A82F-4F5E-8DC3-00C6C3E70775}" type="slidenum">
              <a:rPr lang="en-US"/>
              <a:pPr/>
              <a:t>20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CE25B6-7F2D-4120-AF58-75A1D94ACB11}" type="slidenum">
              <a:rPr lang="en-US"/>
              <a:pPr/>
              <a:t>21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6BCABB-24F5-47D0-B341-34D0BF39DEDB}" type="slidenum">
              <a:rPr lang="en-US"/>
              <a:pPr/>
              <a:t>4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66ADB9-3F70-43F1-9B11-5ABE8ED35155}" type="slidenum">
              <a:rPr lang="en-US"/>
              <a:pPr/>
              <a:t>22</a:t>
            </a:fld>
            <a:endParaRPr lang="en-US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921692-1DFD-406C-985B-515150272FED}" type="slidenum">
              <a:rPr lang="en-US"/>
              <a:pPr/>
              <a:t>23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7E0C1-BFDF-47F4-B154-E067FCFDAF41}" type="slidenum">
              <a:rPr lang="en-US"/>
              <a:pPr/>
              <a:t>24</a:t>
            </a:fld>
            <a:endParaRPr lang="en-U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7053C9-9F6B-46E1-ACFA-F106621FD353}" type="slidenum">
              <a:rPr lang="en-US"/>
              <a:pPr/>
              <a:t>25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2C9686-6E0A-4868-AD20-F87AC9A89AC9}" type="slidenum">
              <a:rPr lang="en-US"/>
              <a:pPr/>
              <a:t>26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D75B9A-693D-4B1A-9C5A-83E77794BD8F}" type="slidenum">
              <a:rPr lang="en-US"/>
              <a:pPr/>
              <a:t>27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0711F1-93C1-4534-9968-EADE42205903}" type="slidenum">
              <a:rPr lang="en-US"/>
              <a:pPr/>
              <a:t>28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B96FF3-27DA-4A7A-ACE6-2788B4F42168}" type="slidenum">
              <a:rPr lang="en-US"/>
              <a:pPr/>
              <a:t>29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881816-BE9C-4EF4-8DB4-F20B1FDDAD36}" type="slidenum">
              <a:rPr lang="en-US"/>
              <a:pPr/>
              <a:t>30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3F67B4-F941-469F-8FAC-670FB11B3FF2}" type="slidenum">
              <a:rPr lang="en-US"/>
              <a:pPr/>
              <a:t>31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DE30E1-EBC9-4C8A-929E-1341123454C9}" type="slidenum">
              <a:rPr lang="en-US"/>
              <a:pPr/>
              <a:t>5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6AF10F-9D48-4812-B1B1-994DC8AAC101}" type="slidenum">
              <a:rPr lang="en-US"/>
              <a:pPr/>
              <a:t>32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9E125-B159-4356-AD35-271A2D3937D5}" type="slidenum">
              <a:rPr lang="en-US"/>
              <a:pPr/>
              <a:t>33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22AB5C-1E16-41C3-BF25-62A1D4990CA8}" type="slidenum">
              <a:rPr lang="en-US"/>
              <a:pPr/>
              <a:t>6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68BB5B-9D39-4D15-9D5F-CDE38E4D3E1A}" type="slidenum">
              <a:rPr lang="en-US"/>
              <a:pPr/>
              <a:t>7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3B8AAD-82CD-487E-A1E3-8A559F69C496}" type="slidenum">
              <a:rPr lang="en-US"/>
              <a:pPr/>
              <a:t>8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DB154C-B127-4B36-BFFA-E90EC7B0160E}" type="slidenum">
              <a:rPr lang="en-US"/>
              <a:pPr/>
              <a:t>9</a:t>
            </a:fld>
            <a:endParaRPr 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B38C80-9FD2-4A36-9CD3-2934BFDAC35A}" type="slidenum">
              <a:rPr lang="en-US"/>
              <a:pPr/>
              <a:t>10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048974-80AC-49A4-BD34-266C0982F196}" type="slidenum">
              <a:rPr lang="en-US"/>
              <a:pPr/>
              <a:t>11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0D45D-180F-4B44-BB46-BD7123E93C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91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3F2F8-0B6D-48AA-8973-B8022D2B03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10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BE73A-487E-4539-A3F2-F90B25F71B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54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90C0D-4856-41CA-871D-5E92F256A6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52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C7F7B-8DA6-49A6-BD28-B5BD06D778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7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8CC6A-1DE5-4973-9176-B7BCE151A1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71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12BC2-2E83-475B-B102-4BA91C3334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54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56548-3E04-4966-8391-01625373F2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64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CFD63-9E7C-4FDE-97CD-25353F9443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0959D-F329-42ED-B692-3147F58940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2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96E1C4-F5D9-4140-A36C-DB64060566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7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4EC78EC-04CE-4165-981E-404C879EB0F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/>
        </p:nvSpPr>
        <p:spPr bwMode="auto">
          <a:xfrm>
            <a:off x="609600" y="377825"/>
            <a:ext cx="853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2800">
                <a:solidFill>
                  <a:schemeClr val="hlink"/>
                </a:solidFill>
                <a:latin typeface="Times New Roman" pitchFamily="18" charset="0"/>
              </a:rPr>
              <a:t>PHÒNG GD&amp;ĐT QUẬN LONG BIÊN</a:t>
            </a:r>
            <a:br>
              <a:rPr lang="en-US" altLang="en-US" sz="280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en-US" altLang="en-US" sz="2800">
                <a:solidFill>
                  <a:schemeClr val="hlink"/>
                </a:solidFill>
                <a:latin typeface="Times New Roman" pitchFamily="18" charset="0"/>
              </a:rPr>
              <a:t>TRƯỜNG TIỂU HỌC ÁI MỘ B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447800" y="2054225"/>
            <a:ext cx="61722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3399"/>
                </a:solidFill>
                <a:latin typeface="Times New Roman" pitchFamily="18" charset="0"/>
              </a:rPr>
              <a:t>MÔN: TIẾNG VIỆT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3399"/>
                </a:solidFill>
                <a:latin typeface="Times New Roman" pitchFamily="18" charset="0"/>
              </a:rPr>
              <a:t>PHÂN MÔN: TẬP ĐỌC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3399"/>
                </a:solidFill>
                <a:latin typeface="Times New Roman" pitchFamily="18" charset="0"/>
              </a:rPr>
              <a:t>LỚP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441960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Bài: Chú công</a:t>
            </a:r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818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3810000"/>
          </a:xfrm>
        </p:spPr>
        <p:txBody>
          <a:bodyPr/>
          <a:lstStyle/>
          <a:p>
            <a:pPr algn="just"/>
            <a:r>
              <a:rPr lang="en-US" sz="4800" b="1" dirty="0">
                <a:solidFill>
                  <a:schemeClr val="tx1"/>
                </a:solidFill>
                <a:latin typeface=".VnAvant" pitchFamily="34" charset="0"/>
              </a:rPr>
              <a:t>     Sau </a:t>
            </a:r>
            <a:r>
              <a:rPr lang="en-US" sz="4800" b="1" dirty="0" err="1">
                <a:solidFill>
                  <a:schemeClr val="tx1"/>
                </a:solidFill>
                <a:latin typeface=".VnAvant" pitchFamily="34" charset="0"/>
              </a:rPr>
              <a:t>hai</a:t>
            </a:r>
            <a:r>
              <a:rPr lang="en-US" sz="4800" b="1" dirty="0">
                <a:solidFill>
                  <a:schemeClr val="tx1"/>
                </a:solidFill>
                <a:latin typeface=".VnAvant" pitchFamily="34" charset="0"/>
              </a:rPr>
              <a:t>, </a:t>
            </a:r>
            <a:r>
              <a:rPr lang="en-US" sz="4800" b="1" dirty="0" err="1">
                <a:solidFill>
                  <a:schemeClr val="tx1"/>
                </a:solidFill>
                <a:latin typeface=".VnAvant" pitchFamily="34" charset="0"/>
              </a:rPr>
              <a:t>ba</a:t>
            </a:r>
            <a:r>
              <a:rPr lang="en-US" sz="4800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.VnAvant" pitchFamily="34" charset="0"/>
              </a:rPr>
              <a:t>n¨m</a:t>
            </a:r>
            <a:r>
              <a:rPr lang="en-US" sz="4800" b="1" dirty="0">
                <a:solidFill>
                  <a:schemeClr val="tx1"/>
                </a:solidFill>
                <a:latin typeface=".VnAvant" pitchFamily="34" charset="0"/>
              </a:rPr>
              <a:t>, ®</a:t>
            </a:r>
            <a:r>
              <a:rPr lang="en-US" sz="4800" b="1" dirty="0" err="1">
                <a:solidFill>
                  <a:schemeClr val="tx1"/>
                </a:solidFill>
                <a:latin typeface=".VnAvant" pitchFamily="34" charset="0"/>
              </a:rPr>
              <a:t>u«i</a:t>
            </a:r>
            <a:r>
              <a:rPr lang="en-US" sz="4800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.VnAvant" pitchFamily="34" charset="0"/>
              </a:rPr>
              <a:t>c«ng</a:t>
            </a:r>
            <a:r>
              <a:rPr lang="en-US" sz="4800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.VnAvant" pitchFamily="34" charset="0"/>
              </a:rPr>
              <a:t>trèng</a:t>
            </a:r>
            <a:r>
              <a:rPr lang="en-US" sz="4800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.VnAvant" pitchFamily="34" charset="0"/>
              </a:rPr>
              <a:t>lín</a:t>
            </a:r>
            <a:r>
              <a:rPr lang="en-US" sz="4800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.VnAvant" pitchFamily="34" charset="0"/>
              </a:rPr>
              <a:t>thµnh</a:t>
            </a:r>
            <a:r>
              <a:rPr lang="en-US" sz="4800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.VnAvant" pitchFamily="34" charset="0"/>
              </a:rPr>
              <a:t>mét</a:t>
            </a:r>
            <a:r>
              <a:rPr lang="en-US" sz="4800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.VnAvant" pitchFamily="34" charset="0"/>
              </a:rPr>
              <a:t>thø</a:t>
            </a:r>
            <a:r>
              <a:rPr lang="en-US" sz="4800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.VnAvant" pitchFamily="34" charset="0"/>
              </a:rPr>
              <a:t>xiªm</a:t>
            </a:r>
            <a:r>
              <a:rPr lang="en-US" sz="4800" b="1" dirty="0">
                <a:solidFill>
                  <a:schemeClr val="tx1"/>
                </a:solidFill>
                <a:latin typeface=".VnAvant" pitchFamily="34" charset="0"/>
              </a:rPr>
              <a:t> ¸o </a:t>
            </a:r>
            <a:r>
              <a:rPr lang="en-US" sz="4800" b="1" dirty="0" err="1">
                <a:solidFill>
                  <a:schemeClr val="tx1"/>
                </a:solidFill>
                <a:latin typeface=".VnAvant" pitchFamily="34" charset="0"/>
              </a:rPr>
              <a:t>rùc</a:t>
            </a:r>
            <a:r>
              <a:rPr lang="en-US" sz="4800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.VnAvant" pitchFamily="34" charset="0"/>
              </a:rPr>
              <a:t>rì</a:t>
            </a:r>
            <a:r>
              <a:rPr lang="en-US" sz="4800" b="1" dirty="0">
                <a:solidFill>
                  <a:schemeClr val="tx1"/>
                </a:solidFill>
                <a:latin typeface=".VnAvant" pitchFamily="34" charset="0"/>
              </a:rPr>
              <a:t> s¾c </a:t>
            </a:r>
            <a:r>
              <a:rPr lang="en-US" sz="4800" b="1" dirty="0" err="1">
                <a:solidFill>
                  <a:schemeClr val="tx1"/>
                </a:solidFill>
                <a:latin typeface=".VnAvant" pitchFamily="34" charset="0"/>
              </a:rPr>
              <a:t>mµu</a:t>
            </a:r>
            <a:r>
              <a:rPr lang="en-US" sz="4800" b="1" dirty="0">
                <a:solidFill>
                  <a:schemeClr val="tx1"/>
                </a:solidFill>
                <a:latin typeface=".VnAvant" pitchFamily="34" charset="0"/>
              </a:rPr>
              <a:t>.</a:t>
            </a:r>
          </a:p>
        </p:txBody>
      </p:sp>
      <p:sp>
        <p:nvSpPr>
          <p:cNvPr id="164867" name="Line 3"/>
          <p:cNvSpPr>
            <a:spLocks noChangeShapeType="1"/>
          </p:cNvSpPr>
          <p:nvPr/>
        </p:nvSpPr>
        <p:spPr bwMode="auto">
          <a:xfrm flipH="1">
            <a:off x="3962400" y="1981200"/>
            <a:ext cx="228600" cy="6096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-42863" y="274638"/>
            <a:ext cx="9372601" cy="3916362"/>
          </a:xfrm>
        </p:spPr>
        <p:txBody>
          <a:bodyPr/>
          <a:lstStyle/>
          <a:p>
            <a:pPr algn="just"/>
            <a:r>
              <a:rPr lang="en-US" b="1" dirty="0">
                <a:solidFill>
                  <a:schemeClr val="tx1"/>
                </a:solidFill>
                <a:latin typeface=".VnAvant" pitchFamily="34" charset="0"/>
              </a:rPr>
              <a:t>      </a:t>
            </a:r>
            <a:r>
              <a:rPr lang="en-US" b="1" dirty="0" err="1">
                <a:solidFill>
                  <a:schemeClr val="tx1"/>
                </a:solidFill>
                <a:latin typeface=".VnAvant" pitchFamily="34" charset="0"/>
              </a:rPr>
              <a:t>Khi</a:t>
            </a:r>
            <a:r>
              <a:rPr lang="en-US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.VnAvant" pitchFamily="34" charset="0"/>
              </a:rPr>
              <a:t>giư­¬ng</a:t>
            </a:r>
            <a:r>
              <a:rPr lang="en-US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.VnAvant" pitchFamily="34" charset="0"/>
              </a:rPr>
              <a:t>réng</a:t>
            </a:r>
            <a:r>
              <a:rPr lang="en-US" b="1" dirty="0">
                <a:solidFill>
                  <a:schemeClr val="tx1"/>
                </a:solidFill>
                <a:latin typeface=".VnAvant" pitchFamily="34" charset="0"/>
              </a:rPr>
              <a:t>, ®</a:t>
            </a:r>
            <a:r>
              <a:rPr lang="en-US" b="1" dirty="0" err="1">
                <a:solidFill>
                  <a:schemeClr val="tx1"/>
                </a:solidFill>
                <a:latin typeface=".VnAvant" pitchFamily="34" charset="0"/>
              </a:rPr>
              <a:t>u«i</a:t>
            </a:r>
            <a:r>
              <a:rPr lang="en-US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.VnAvant" pitchFamily="34" charset="0"/>
              </a:rPr>
              <a:t>xoÌ</a:t>
            </a:r>
            <a:r>
              <a:rPr lang="en-US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.VnAvant" pitchFamily="34" charset="0"/>
              </a:rPr>
              <a:t>trßn</a:t>
            </a:r>
            <a:r>
              <a:rPr lang="en-US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.VnAvant" pitchFamily="34" charset="0"/>
              </a:rPr>
              <a:t>như</a:t>
            </a:r>
            <a:r>
              <a:rPr lang="en-US" b="1" dirty="0">
                <a:solidFill>
                  <a:schemeClr val="tx1"/>
                </a:solidFill>
                <a:latin typeface=".VnAvant" pitchFamily="34" charset="0"/>
              </a:rPr>
              <a:t>­ </a:t>
            </a:r>
            <a:r>
              <a:rPr lang="en-US" b="1" dirty="0" err="1">
                <a:solidFill>
                  <a:schemeClr val="tx1"/>
                </a:solidFill>
                <a:latin typeface=".VnAvant" pitchFamily="34" charset="0"/>
              </a:rPr>
              <a:t>mét</a:t>
            </a:r>
            <a:r>
              <a:rPr lang="en-US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.VnAvant" pitchFamily="34" charset="0"/>
              </a:rPr>
              <a:t>c¸i</a:t>
            </a:r>
            <a:r>
              <a:rPr lang="en-US" b="1" dirty="0">
                <a:solidFill>
                  <a:schemeClr val="tx1"/>
                </a:solidFill>
                <a:latin typeface=".VnAvant" pitchFamily="34" charset="0"/>
              </a:rPr>
              <a:t> qu¹t </a:t>
            </a:r>
            <a:r>
              <a:rPr lang="en-US" b="1" dirty="0" err="1">
                <a:solidFill>
                  <a:schemeClr val="tx1"/>
                </a:solidFill>
                <a:latin typeface=".VnAvant" pitchFamily="34" charset="0"/>
              </a:rPr>
              <a:t>lín</a:t>
            </a:r>
            <a:r>
              <a:rPr lang="en-US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.VnAvant" pitchFamily="34" charset="0"/>
              </a:rPr>
              <a:t>cã</a:t>
            </a:r>
            <a:r>
              <a:rPr lang="en-US" b="1" dirty="0">
                <a:solidFill>
                  <a:schemeClr val="tx1"/>
                </a:solidFill>
                <a:latin typeface=".VnAvant" pitchFamily="34" charset="0"/>
              </a:rPr>
              <a:t> ®</a:t>
            </a:r>
            <a:r>
              <a:rPr lang="en-US" b="1" dirty="0" err="1">
                <a:solidFill>
                  <a:schemeClr val="tx1"/>
                </a:solidFill>
                <a:latin typeface=".VnAvant" pitchFamily="34" charset="0"/>
              </a:rPr>
              <a:t>Ýnh</a:t>
            </a:r>
            <a:r>
              <a:rPr lang="en-US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.VnAvant" pitchFamily="34" charset="0"/>
              </a:rPr>
              <a:t>hµng</a:t>
            </a:r>
            <a:r>
              <a:rPr lang="en-US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.VnAvant" pitchFamily="34" charset="0"/>
              </a:rPr>
              <a:t>tr¨m</a:t>
            </a:r>
            <a:r>
              <a:rPr lang="en-US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.VnAvant" pitchFamily="34" charset="0"/>
              </a:rPr>
              <a:t>viªn</a:t>
            </a:r>
            <a:r>
              <a:rPr lang="en-US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.VnAvant" pitchFamily="34" charset="0"/>
              </a:rPr>
              <a:t>ngäc</a:t>
            </a:r>
            <a:r>
              <a:rPr lang="en-US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.VnAvant" pitchFamily="34" charset="0"/>
              </a:rPr>
              <a:t>lãng</a:t>
            </a:r>
            <a:r>
              <a:rPr lang="en-US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.VnAvant" pitchFamily="34" charset="0"/>
              </a:rPr>
              <a:t>l¸nh</a:t>
            </a:r>
            <a:r>
              <a:rPr lang="en-US" b="1" dirty="0">
                <a:solidFill>
                  <a:schemeClr val="tx1"/>
                </a:solidFill>
                <a:latin typeface=".VnAvant" pitchFamily="34" charset="0"/>
              </a:rPr>
              <a:t>.</a:t>
            </a:r>
          </a:p>
        </p:txBody>
      </p:sp>
      <p:sp>
        <p:nvSpPr>
          <p:cNvPr id="165891" name="Line 3"/>
          <p:cNvSpPr>
            <a:spLocks noChangeShapeType="1"/>
          </p:cNvSpPr>
          <p:nvPr/>
        </p:nvSpPr>
        <p:spPr bwMode="auto">
          <a:xfrm flipH="1">
            <a:off x="5686864" y="1928019"/>
            <a:ext cx="228600" cy="6096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2"/>
          <p:cNvSpPr txBox="1">
            <a:spLocks noChangeArrowheads="1"/>
          </p:cNvSpPr>
          <p:nvPr/>
        </p:nvSpPr>
        <p:spPr bwMode="auto">
          <a:xfrm>
            <a:off x="2362200" y="0"/>
            <a:ext cx="55483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.VnAvant" pitchFamily="34" charset="0"/>
              </a:rPr>
              <a:t>Chó c«ng</a:t>
            </a:r>
            <a:endParaRPr lang="en-US" b="1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590550"/>
            <a:ext cx="8915400" cy="6096000"/>
          </a:xfrm>
        </p:spPr>
        <p:txBody>
          <a:bodyPr/>
          <a:lstStyle/>
          <a:p>
            <a:pPr algn="l"/>
            <a:r>
              <a:rPr lang="en-US" sz="3600" b="1">
                <a:latin typeface=".VnAvant" pitchFamily="34" charset="0"/>
              </a:rPr>
              <a:t>    Lóc míi chµo ®êi, chó c«ng nhá chØ cã bé l«ng t¬ mµu n©u g¹ch. Sau vµi giê, c«ng ®· cã ®éng t¸c xoÌ c¸i ®u«i nhá xÝu thµnh h×nh rÎ qu¹t.</a:t>
            </a:r>
            <a:br>
              <a:rPr lang="en-US" sz="3600" b="1">
                <a:latin typeface=".VnAvant" pitchFamily="34" charset="0"/>
              </a:rPr>
            </a:br>
            <a:r>
              <a:rPr lang="en-US" sz="3600" b="1">
                <a:latin typeface=".VnAvant" pitchFamily="34" charset="0"/>
              </a:rPr>
              <a:t>   Sau hai, ba n¨m, ®u«i c«ng trèng lín thµnh mét thø xiªm ¸o rùc rì s¾c mµu. Mçi chiÕc l«ng ®u«i ãng ¸nh mµu xanh sÉm, ®­ưîc t« ®iÓm b»ng nh÷ng ®èm trßn ®ñ mµu s¾c. Khi giư­¬ng réng, ®u«i xoÌ trßn như­ mét c¸i qu¹t lín cã ®Ýnh hµng tr¨m viªn ngäc lãng l¸nh.</a:t>
            </a:r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4386263" y="1123950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.VnAvant" pitchFamily="34" charset="0"/>
              </a:rPr>
              <a:t>n©u g¹ch </a:t>
            </a:r>
          </a:p>
        </p:txBody>
      </p:sp>
      <p:sp>
        <p:nvSpPr>
          <p:cNvPr id="166917" name="Line 5"/>
          <p:cNvSpPr>
            <a:spLocks noChangeShapeType="1"/>
          </p:cNvSpPr>
          <p:nvPr/>
        </p:nvSpPr>
        <p:spPr bwMode="auto">
          <a:xfrm flipV="1">
            <a:off x="6172200" y="6629400"/>
            <a:ext cx="2133600" cy="5715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6918" name="Line 6"/>
          <p:cNvSpPr>
            <a:spLocks noChangeShapeType="1"/>
          </p:cNvSpPr>
          <p:nvPr/>
        </p:nvSpPr>
        <p:spPr bwMode="auto">
          <a:xfrm>
            <a:off x="4572000" y="1752600"/>
            <a:ext cx="2209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4076700" y="2219325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.VnAvant" pitchFamily="34" charset="0"/>
              </a:rPr>
              <a:t>rÎ qu¹t</a:t>
            </a:r>
          </a:p>
        </p:txBody>
      </p:sp>
      <p:sp>
        <p:nvSpPr>
          <p:cNvPr id="166920" name="Line 8"/>
          <p:cNvSpPr>
            <a:spLocks noChangeShapeType="1"/>
          </p:cNvSpPr>
          <p:nvPr/>
        </p:nvSpPr>
        <p:spPr bwMode="auto">
          <a:xfrm>
            <a:off x="-2095500" y="-1704975"/>
            <a:ext cx="1752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6921" name="Text Box 9"/>
          <p:cNvSpPr txBox="1">
            <a:spLocks noChangeArrowheads="1"/>
          </p:cNvSpPr>
          <p:nvPr/>
        </p:nvSpPr>
        <p:spPr bwMode="auto">
          <a:xfrm>
            <a:off x="5943600" y="6073775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.VnAvant" pitchFamily="34" charset="0"/>
              </a:rPr>
              <a:t>lãng l¸nh</a:t>
            </a:r>
          </a:p>
        </p:txBody>
      </p:sp>
      <p:sp>
        <p:nvSpPr>
          <p:cNvPr id="166922" name="Text Box 10"/>
          <p:cNvSpPr txBox="1">
            <a:spLocks noChangeArrowheads="1"/>
          </p:cNvSpPr>
          <p:nvPr/>
        </p:nvSpPr>
        <p:spPr bwMode="auto">
          <a:xfrm>
            <a:off x="5262563" y="3328988"/>
            <a:ext cx="167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.VnAvant" pitchFamily="34" charset="0"/>
              </a:rPr>
              <a:t>rùc rì</a:t>
            </a:r>
          </a:p>
        </p:txBody>
      </p:sp>
      <p:sp>
        <p:nvSpPr>
          <p:cNvPr id="166923" name="Line 11"/>
          <p:cNvSpPr>
            <a:spLocks noChangeShapeType="1"/>
          </p:cNvSpPr>
          <p:nvPr/>
        </p:nvSpPr>
        <p:spPr bwMode="auto">
          <a:xfrm>
            <a:off x="4495800" y="2847975"/>
            <a:ext cx="1752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6924" name="Line 12"/>
          <p:cNvSpPr>
            <a:spLocks noChangeShapeType="1"/>
          </p:cNvSpPr>
          <p:nvPr/>
        </p:nvSpPr>
        <p:spPr bwMode="auto">
          <a:xfrm>
            <a:off x="5300663" y="3929063"/>
            <a:ext cx="16002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6925" name="Line 13"/>
          <p:cNvSpPr>
            <a:spLocks noChangeShapeType="1"/>
          </p:cNvSpPr>
          <p:nvPr/>
        </p:nvSpPr>
        <p:spPr bwMode="auto">
          <a:xfrm flipH="1">
            <a:off x="6781800" y="1143000"/>
            <a:ext cx="223838" cy="6524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6926" name="Line 14"/>
          <p:cNvSpPr>
            <a:spLocks noChangeShapeType="1"/>
          </p:cNvSpPr>
          <p:nvPr/>
        </p:nvSpPr>
        <p:spPr bwMode="auto">
          <a:xfrm flipH="1">
            <a:off x="6324600" y="2209800"/>
            <a:ext cx="223838" cy="6524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6927" name="Line 15"/>
          <p:cNvSpPr>
            <a:spLocks noChangeShapeType="1"/>
          </p:cNvSpPr>
          <p:nvPr/>
        </p:nvSpPr>
        <p:spPr bwMode="auto">
          <a:xfrm flipH="1">
            <a:off x="8920163" y="3352800"/>
            <a:ext cx="223837" cy="6524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6928" name="Line 16"/>
          <p:cNvSpPr>
            <a:spLocks noChangeShapeType="1"/>
          </p:cNvSpPr>
          <p:nvPr/>
        </p:nvSpPr>
        <p:spPr bwMode="auto">
          <a:xfrm flipH="1">
            <a:off x="5181600" y="4929188"/>
            <a:ext cx="223838" cy="6524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6929" name="Line 17"/>
          <p:cNvSpPr>
            <a:spLocks noChangeShapeType="1"/>
          </p:cNvSpPr>
          <p:nvPr/>
        </p:nvSpPr>
        <p:spPr bwMode="auto">
          <a:xfrm flipH="1">
            <a:off x="8458200" y="6205538"/>
            <a:ext cx="223838" cy="6524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6930" name="Line 18"/>
          <p:cNvSpPr>
            <a:spLocks noChangeShapeType="1"/>
          </p:cNvSpPr>
          <p:nvPr/>
        </p:nvSpPr>
        <p:spPr bwMode="auto">
          <a:xfrm flipH="1">
            <a:off x="8048625" y="609600"/>
            <a:ext cx="152400" cy="5334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6931" name="Line 19"/>
          <p:cNvSpPr>
            <a:spLocks noChangeShapeType="1"/>
          </p:cNvSpPr>
          <p:nvPr/>
        </p:nvSpPr>
        <p:spPr bwMode="auto">
          <a:xfrm flipH="1">
            <a:off x="6034088" y="1752600"/>
            <a:ext cx="152400" cy="5334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6932" name="Line 20"/>
          <p:cNvSpPr>
            <a:spLocks noChangeShapeType="1"/>
          </p:cNvSpPr>
          <p:nvPr/>
        </p:nvSpPr>
        <p:spPr bwMode="auto">
          <a:xfrm flipH="1">
            <a:off x="8153400" y="2819400"/>
            <a:ext cx="152400" cy="5334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6933" name="Line 21"/>
          <p:cNvSpPr>
            <a:spLocks noChangeShapeType="1"/>
          </p:cNvSpPr>
          <p:nvPr/>
        </p:nvSpPr>
        <p:spPr bwMode="auto">
          <a:xfrm flipH="1">
            <a:off x="8001000" y="5562600"/>
            <a:ext cx="152400" cy="5334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2590800" y="2514600"/>
            <a:ext cx="5715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chemeClr val="accent2"/>
                </a:solidFill>
              </a:rPr>
              <a:t>  LuyÖn ®äc ®o¹n:</a:t>
            </a:r>
          </a:p>
        </p:txBody>
      </p:sp>
      <p:pic>
        <p:nvPicPr>
          <p:cNvPr id="167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2286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2"/>
          <p:cNvSpPr txBox="1">
            <a:spLocks noChangeArrowheads="1"/>
          </p:cNvSpPr>
          <p:nvPr/>
        </p:nvSpPr>
        <p:spPr bwMode="auto">
          <a:xfrm>
            <a:off x="2362200" y="0"/>
            <a:ext cx="55483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.VnAvant" pitchFamily="34" charset="0"/>
              </a:rPr>
              <a:t>Chó c«ng</a:t>
            </a:r>
            <a:endParaRPr lang="en-US" b="1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590550"/>
            <a:ext cx="8915400" cy="6096000"/>
          </a:xfrm>
        </p:spPr>
        <p:txBody>
          <a:bodyPr/>
          <a:lstStyle/>
          <a:p>
            <a:pPr algn="l"/>
            <a:r>
              <a:rPr lang="en-US" sz="3600" b="1">
                <a:latin typeface=".VnAvant" pitchFamily="34" charset="0"/>
              </a:rPr>
              <a:t>    Lóc míi chµo ®êi, chó c«ng nhá chØ cã bé l«ng t¬ mµu n©u g¹ch. Sau vµi giê, c«ng ®· cã ®éng t¸c xoÌ c¸i ®u«i nhá xÝu thµnh h×nh rÎ qu¹t.</a:t>
            </a:r>
            <a:br>
              <a:rPr lang="en-US" sz="3600" b="1">
                <a:latin typeface=".VnAvant" pitchFamily="34" charset="0"/>
              </a:rPr>
            </a:br>
            <a:r>
              <a:rPr lang="en-US" sz="3600" b="1">
                <a:latin typeface=".VnAvant" pitchFamily="34" charset="0"/>
              </a:rPr>
              <a:t>   Sau hai, ba n¨m, ®u«i c«ng trèng lín thµnh mét thø xiªm ¸o rùc rì s¾c mµu. Mçi chiÕc l«ng ®u«i ãng ¸nh mµu xanh sÉm, ®­ưîc t« ®iÓm b»ng nh÷ng ®èm trßn ®ñ mµu s¾c. Khi giư­¬ng réng, ®u«i xoÌ trßn như­ mét c¸i qu¹t lín cã ®Ýnh hµng tr¨m viªn ngäc lãng l¸nh.</a:t>
            </a:r>
          </a:p>
        </p:txBody>
      </p:sp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4386263" y="1123950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.VnAvant" pitchFamily="34" charset="0"/>
              </a:rPr>
              <a:t>n©u g¹ch </a:t>
            </a:r>
          </a:p>
        </p:txBody>
      </p:sp>
      <p:sp>
        <p:nvSpPr>
          <p:cNvPr id="171013" name="Line 5"/>
          <p:cNvSpPr>
            <a:spLocks noChangeShapeType="1"/>
          </p:cNvSpPr>
          <p:nvPr/>
        </p:nvSpPr>
        <p:spPr bwMode="auto">
          <a:xfrm flipV="1">
            <a:off x="6172200" y="6629400"/>
            <a:ext cx="2133600" cy="5715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1014" name="Line 6"/>
          <p:cNvSpPr>
            <a:spLocks noChangeShapeType="1"/>
          </p:cNvSpPr>
          <p:nvPr/>
        </p:nvSpPr>
        <p:spPr bwMode="auto">
          <a:xfrm>
            <a:off x="4572000" y="1752600"/>
            <a:ext cx="2209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1015" name="Text Box 7"/>
          <p:cNvSpPr txBox="1">
            <a:spLocks noChangeArrowheads="1"/>
          </p:cNvSpPr>
          <p:nvPr/>
        </p:nvSpPr>
        <p:spPr bwMode="auto">
          <a:xfrm>
            <a:off x="4076700" y="2219325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.VnAvant" pitchFamily="34" charset="0"/>
              </a:rPr>
              <a:t>rÎ qu¹t</a:t>
            </a:r>
          </a:p>
        </p:txBody>
      </p:sp>
      <p:sp>
        <p:nvSpPr>
          <p:cNvPr id="171016" name="Line 8"/>
          <p:cNvSpPr>
            <a:spLocks noChangeShapeType="1"/>
          </p:cNvSpPr>
          <p:nvPr/>
        </p:nvSpPr>
        <p:spPr bwMode="auto">
          <a:xfrm>
            <a:off x="-2095500" y="-1704975"/>
            <a:ext cx="1752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1017" name="Text Box 9"/>
          <p:cNvSpPr txBox="1">
            <a:spLocks noChangeArrowheads="1"/>
          </p:cNvSpPr>
          <p:nvPr/>
        </p:nvSpPr>
        <p:spPr bwMode="auto">
          <a:xfrm>
            <a:off x="5943600" y="6073775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.VnAvant" pitchFamily="34" charset="0"/>
              </a:rPr>
              <a:t>lãng l¸nh</a:t>
            </a:r>
          </a:p>
        </p:txBody>
      </p:sp>
      <p:sp>
        <p:nvSpPr>
          <p:cNvPr id="171018" name="Text Box 10"/>
          <p:cNvSpPr txBox="1">
            <a:spLocks noChangeArrowheads="1"/>
          </p:cNvSpPr>
          <p:nvPr/>
        </p:nvSpPr>
        <p:spPr bwMode="auto">
          <a:xfrm>
            <a:off x="5262563" y="3328988"/>
            <a:ext cx="167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.VnAvant" pitchFamily="34" charset="0"/>
              </a:rPr>
              <a:t>rùc rì</a:t>
            </a:r>
          </a:p>
        </p:txBody>
      </p:sp>
      <p:sp>
        <p:nvSpPr>
          <p:cNvPr id="171019" name="Line 11"/>
          <p:cNvSpPr>
            <a:spLocks noChangeShapeType="1"/>
          </p:cNvSpPr>
          <p:nvPr/>
        </p:nvSpPr>
        <p:spPr bwMode="auto">
          <a:xfrm>
            <a:off x="4495800" y="2847975"/>
            <a:ext cx="1752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1020" name="Line 12"/>
          <p:cNvSpPr>
            <a:spLocks noChangeShapeType="1"/>
          </p:cNvSpPr>
          <p:nvPr/>
        </p:nvSpPr>
        <p:spPr bwMode="auto">
          <a:xfrm>
            <a:off x="5300663" y="3929063"/>
            <a:ext cx="16002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1022" name="Line 14"/>
          <p:cNvSpPr>
            <a:spLocks noChangeShapeType="1"/>
          </p:cNvSpPr>
          <p:nvPr/>
        </p:nvSpPr>
        <p:spPr bwMode="auto">
          <a:xfrm flipH="1">
            <a:off x="6324600" y="2209800"/>
            <a:ext cx="223838" cy="6524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1025" name="Line 17"/>
          <p:cNvSpPr>
            <a:spLocks noChangeShapeType="1"/>
          </p:cNvSpPr>
          <p:nvPr/>
        </p:nvSpPr>
        <p:spPr bwMode="auto">
          <a:xfrm flipH="1">
            <a:off x="8358188" y="6119813"/>
            <a:ext cx="223837" cy="6524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1030" name="Line 22"/>
          <p:cNvSpPr>
            <a:spLocks noChangeShapeType="1"/>
          </p:cNvSpPr>
          <p:nvPr/>
        </p:nvSpPr>
        <p:spPr bwMode="auto">
          <a:xfrm flipH="1">
            <a:off x="6400800" y="2209800"/>
            <a:ext cx="223838" cy="6524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1031" name="Line 23"/>
          <p:cNvSpPr>
            <a:spLocks noChangeShapeType="1"/>
          </p:cNvSpPr>
          <p:nvPr/>
        </p:nvSpPr>
        <p:spPr bwMode="auto">
          <a:xfrm flipH="1">
            <a:off x="8486775" y="6119813"/>
            <a:ext cx="223838" cy="6524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1032" name="Oval 24"/>
          <p:cNvSpPr>
            <a:spLocks noChangeArrowheads="1"/>
          </p:cNvSpPr>
          <p:nvPr/>
        </p:nvSpPr>
        <p:spPr bwMode="auto">
          <a:xfrm>
            <a:off x="152400" y="533400"/>
            <a:ext cx="685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/>
              <a:t>1</a:t>
            </a:r>
          </a:p>
        </p:txBody>
      </p:sp>
      <p:sp>
        <p:nvSpPr>
          <p:cNvPr id="171033" name="Oval 25"/>
          <p:cNvSpPr>
            <a:spLocks noChangeArrowheads="1"/>
          </p:cNvSpPr>
          <p:nvPr/>
        </p:nvSpPr>
        <p:spPr bwMode="auto">
          <a:xfrm>
            <a:off x="23813" y="2762250"/>
            <a:ext cx="6667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7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7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22" grpId="0" animBg="1"/>
      <p:bldP spid="171025" grpId="0" animBg="1"/>
      <p:bldP spid="171030" grpId="0" animBg="1"/>
      <p:bldP spid="171031" grpId="0" animBg="1"/>
      <p:bldP spid="171032" grpId="0" animBg="1"/>
      <p:bldP spid="1710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2362200" y="0"/>
            <a:ext cx="55483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.VnAvant" pitchFamily="34" charset="0"/>
              </a:rPr>
              <a:t>Chó c«ng</a:t>
            </a:r>
            <a:endParaRPr lang="en-US" b="1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590550"/>
            <a:ext cx="9144000" cy="6096000"/>
          </a:xfrm>
        </p:spPr>
        <p:txBody>
          <a:bodyPr/>
          <a:lstStyle/>
          <a:p>
            <a:pPr algn="l"/>
            <a:r>
              <a:rPr lang="en-US" sz="4000" b="1">
                <a:latin typeface=".VnAvant" pitchFamily="34" charset="0"/>
              </a:rPr>
              <a:t>    </a:t>
            </a:r>
            <a:r>
              <a:rPr lang="en-US" sz="5400" b="1">
                <a:latin typeface=".VnAvant" pitchFamily="34" charset="0"/>
              </a:rPr>
              <a:t>Lóc míi chµo ®êi, chó c«ng nhá chØ cã bé l«ng t¬ mµu n©u g¹ch. Sau vµi giê, c«ng ®· cã ®éng t¸c xoÌ c¸i ®u«i nhá xÝu thµnh h×nh rÎ qu¹t.</a:t>
            </a:r>
            <a:br>
              <a:rPr lang="en-US" sz="5400" b="1">
                <a:latin typeface=".VnAvant" pitchFamily="34" charset="0"/>
              </a:rPr>
            </a:br>
            <a:endParaRPr lang="en-US" sz="5400" b="1">
              <a:latin typeface=".VnAvant" pitchFamily="34" charset="0"/>
            </a:endParaRPr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2133600" y="2347913"/>
            <a:ext cx="419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n©u g¹ch</a:t>
            </a:r>
            <a:r>
              <a:rPr lang="en-US" sz="3600" b="1">
                <a:solidFill>
                  <a:srgbClr val="0000FF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168966" name="Line 6"/>
          <p:cNvSpPr>
            <a:spLocks noChangeShapeType="1"/>
          </p:cNvSpPr>
          <p:nvPr/>
        </p:nvSpPr>
        <p:spPr bwMode="auto">
          <a:xfrm>
            <a:off x="2514600" y="3200400"/>
            <a:ext cx="3200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8967" name="Text Box 7"/>
          <p:cNvSpPr txBox="1">
            <a:spLocks noChangeArrowheads="1"/>
          </p:cNvSpPr>
          <p:nvPr/>
        </p:nvSpPr>
        <p:spPr bwMode="auto">
          <a:xfrm>
            <a:off x="1023938" y="4829175"/>
            <a:ext cx="3657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rÎ qu¹t</a:t>
            </a:r>
          </a:p>
        </p:txBody>
      </p:sp>
      <p:sp>
        <p:nvSpPr>
          <p:cNvPr id="168968" name="Line 8"/>
          <p:cNvSpPr>
            <a:spLocks noChangeShapeType="1"/>
          </p:cNvSpPr>
          <p:nvPr/>
        </p:nvSpPr>
        <p:spPr bwMode="auto">
          <a:xfrm>
            <a:off x="-2095500" y="-1704975"/>
            <a:ext cx="1752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8971" name="Line 11"/>
          <p:cNvSpPr>
            <a:spLocks noChangeShapeType="1"/>
          </p:cNvSpPr>
          <p:nvPr/>
        </p:nvSpPr>
        <p:spPr bwMode="auto">
          <a:xfrm>
            <a:off x="1676400" y="5715000"/>
            <a:ext cx="23622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8973" name="Line 13"/>
          <p:cNvSpPr>
            <a:spLocks noChangeShapeType="1"/>
          </p:cNvSpPr>
          <p:nvPr/>
        </p:nvSpPr>
        <p:spPr bwMode="auto">
          <a:xfrm flipH="1">
            <a:off x="6019800" y="2362200"/>
            <a:ext cx="228600" cy="8048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8974" name="Line 14"/>
          <p:cNvSpPr>
            <a:spLocks noChangeShapeType="1"/>
          </p:cNvSpPr>
          <p:nvPr/>
        </p:nvSpPr>
        <p:spPr bwMode="auto">
          <a:xfrm flipH="1">
            <a:off x="4191000" y="4953000"/>
            <a:ext cx="228600" cy="8048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8975" name="Line 15"/>
          <p:cNvSpPr>
            <a:spLocks noChangeShapeType="1"/>
          </p:cNvSpPr>
          <p:nvPr/>
        </p:nvSpPr>
        <p:spPr bwMode="auto">
          <a:xfrm flipH="1">
            <a:off x="4286250" y="4948238"/>
            <a:ext cx="228600" cy="8048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8976" name="Line 16"/>
          <p:cNvSpPr>
            <a:spLocks noChangeShapeType="1"/>
          </p:cNvSpPr>
          <p:nvPr/>
        </p:nvSpPr>
        <p:spPr bwMode="auto">
          <a:xfrm flipH="1">
            <a:off x="3276600" y="1600200"/>
            <a:ext cx="228600" cy="7620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8977" name="Line 17"/>
          <p:cNvSpPr>
            <a:spLocks noChangeShapeType="1"/>
          </p:cNvSpPr>
          <p:nvPr/>
        </p:nvSpPr>
        <p:spPr bwMode="auto">
          <a:xfrm flipH="1">
            <a:off x="8610600" y="3276600"/>
            <a:ext cx="228600" cy="7620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8978" name="Oval 18"/>
          <p:cNvSpPr>
            <a:spLocks noChangeArrowheads="1"/>
          </p:cNvSpPr>
          <p:nvPr/>
        </p:nvSpPr>
        <p:spPr bwMode="auto">
          <a:xfrm>
            <a:off x="0" y="838200"/>
            <a:ext cx="685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/>
              <a:t>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2"/>
          <p:cNvSpPr txBox="1">
            <a:spLocks noChangeArrowheads="1"/>
          </p:cNvSpPr>
          <p:nvPr/>
        </p:nvSpPr>
        <p:spPr bwMode="auto">
          <a:xfrm>
            <a:off x="2362200" y="0"/>
            <a:ext cx="55483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.VnAvant" pitchFamily="34" charset="0"/>
              </a:rPr>
              <a:t>Chó c«ng</a:t>
            </a:r>
            <a:endParaRPr lang="en-US" b="1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590550"/>
            <a:ext cx="8915400" cy="6096000"/>
          </a:xfrm>
        </p:spPr>
        <p:txBody>
          <a:bodyPr/>
          <a:lstStyle/>
          <a:p>
            <a:pPr algn="l"/>
            <a:r>
              <a:rPr lang="en-US" b="1">
                <a:latin typeface=".VnAvant" pitchFamily="34" charset="0"/>
              </a:rPr>
              <a:t>     Sau hai, ba n¨m, ®u«i c«ng trèng lín thµnh mét thø xiªm ¸o rùc rì s¾c mµu. Mçi chiÕc l«ng ®u«i ãng ¸nh mµu xanh sÉm, ®ưîc t« ®iÓm b»ng nh÷ng ®èm trßn ®ñ mµu s¾c. Khi gi­ư¬ng réng, ®u«i xoÌ trßn như­ mét c¸i qu¹t lín cã ®Ýnh hµng tr¨m viªn ngäc lãng l¸nh.</a:t>
            </a:r>
          </a:p>
        </p:txBody>
      </p:sp>
      <p:sp>
        <p:nvSpPr>
          <p:cNvPr id="169989" name="Line 5"/>
          <p:cNvSpPr>
            <a:spLocks noChangeShapeType="1"/>
          </p:cNvSpPr>
          <p:nvPr/>
        </p:nvSpPr>
        <p:spPr bwMode="auto">
          <a:xfrm>
            <a:off x="1752600" y="6686550"/>
            <a:ext cx="2743200" cy="1905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9992" name="Line 8"/>
          <p:cNvSpPr>
            <a:spLocks noChangeShapeType="1"/>
          </p:cNvSpPr>
          <p:nvPr/>
        </p:nvSpPr>
        <p:spPr bwMode="auto">
          <a:xfrm>
            <a:off x="-2095500" y="-1704975"/>
            <a:ext cx="1752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9993" name="Text Box 9"/>
          <p:cNvSpPr txBox="1">
            <a:spLocks noChangeArrowheads="1"/>
          </p:cNvSpPr>
          <p:nvPr/>
        </p:nvSpPr>
        <p:spPr bwMode="auto">
          <a:xfrm>
            <a:off x="1576388" y="5943600"/>
            <a:ext cx="320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.VnAvant" pitchFamily="34" charset="0"/>
              </a:rPr>
              <a:t>lãng l¸nh</a:t>
            </a:r>
          </a:p>
        </p:txBody>
      </p:sp>
      <p:sp>
        <p:nvSpPr>
          <p:cNvPr id="169994" name="Text Box 10"/>
          <p:cNvSpPr txBox="1">
            <a:spLocks noChangeArrowheads="1"/>
          </p:cNvSpPr>
          <p:nvPr/>
        </p:nvSpPr>
        <p:spPr bwMode="auto">
          <a:xfrm>
            <a:off x="-304800" y="1905000"/>
            <a:ext cx="2819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.VnAvant" pitchFamily="34" charset="0"/>
              </a:rPr>
              <a:t>rùc rì</a:t>
            </a:r>
          </a:p>
        </p:txBody>
      </p:sp>
      <p:sp>
        <p:nvSpPr>
          <p:cNvPr id="169996" name="Line 12"/>
          <p:cNvSpPr>
            <a:spLocks noChangeShapeType="1"/>
          </p:cNvSpPr>
          <p:nvPr/>
        </p:nvSpPr>
        <p:spPr bwMode="auto">
          <a:xfrm>
            <a:off x="304800" y="2605088"/>
            <a:ext cx="16002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9997" name="Oval 13"/>
          <p:cNvSpPr>
            <a:spLocks noChangeArrowheads="1"/>
          </p:cNvSpPr>
          <p:nvPr/>
        </p:nvSpPr>
        <p:spPr bwMode="auto">
          <a:xfrm>
            <a:off x="304800" y="609600"/>
            <a:ext cx="6667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/>
              <a:t>2</a:t>
            </a:r>
          </a:p>
        </p:txBody>
      </p:sp>
      <p:sp>
        <p:nvSpPr>
          <p:cNvPr id="169998" name="Line 14"/>
          <p:cNvSpPr>
            <a:spLocks noChangeShapeType="1"/>
          </p:cNvSpPr>
          <p:nvPr/>
        </p:nvSpPr>
        <p:spPr bwMode="auto">
          <a:xfrm flipH="1">
            <a:off x="4514850" y="1905000"/>
            <a:ext cx="228600" cy="7286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9999" name="Line 15"/>
          <p:cNvSpPr>
            <a:spLocks noChangeShapeType="1"/>
          </p:cNvSpPr>
          <p:nvPr/>
        </p:nvSpPr>
        <p:spPr bwMode="auto">
          <a:xfrm flipH="1">
            <a:off x="4876800" y="3886200"/>
            <a:ext cx="228600" cy="7286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0000" name="Line 16"/>
          <p:cNvSpPr>
            <a:spLocks noChangeShapeType="1"/>
          </p:cNvSpPr>
          <p:nvPr/>
        </p:nvSpPr>
        <p:spPr bwMode="auto">
          <a:xfrm flipH="1">
            <a:off x="4648200" y="5943600"/>
            <a:ext cx="228600" cy="7286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0001" name="Line 17"/>
          <p:cNvSpPr>
            <a:spLocks noChangeShapeType="1"/>
          </p:cNvSpPr>
          <p:nvPr/>
        </p:nvSpPr>
        <p:spPr bwMode="auto">
          <a:xfrm flipH="1">
            <a:off x="4724400" y="5943600"/>
            <a:ext cx="228600" cy="7286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0002" name="Line 18"/>
          <p:cNvSpPr>
            <a:spLocks noChangeShapeType="1"/>
          </p:cNvSpPr>
          <p:nvPr/>
        </p:nvSpPr>
        <p:spPr bwMode="auto">
          <a:xfrm flipH="1">
            <a:off x="1719263" y="1295400"/>
            <a:ext cx="228600" cy="6858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0003" name="Line 19"/>
          <p:cNvSpPr>
            <a:spLocks noChangeShapeType="1"/>
          </p:cNvSpPr>
          <p:nvPr/>
        </p:nvSpPr>
        <p:spPr bwMode="auto">
          <a:xfrm flipH="1">
            <a:off x="2514600" y="5334000"/>
            <a:ext cx="228600" cy="6858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Box 2"/>
          <p:cNvSpPr txBox="1">
            <a:spLocks noChangeArrowheads="1"/>
          </p:cNvSpPr>
          <p:nvPr/>
        </p:nvSpPr>
        <p:spPr bwMode="auto">
          <a:xfrm>
            <a:off x="2362200" y="0"/>
            <a:ext cx="55483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.VnAvant" pitchFamily="34" charset="0"/>
              </a:rPr>
              <a:t>Chó c«ng</a:t>
            </a:r>
            <a:endParaRPr lang="en-US" b="1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590550"/>
            <a:ext cx="8915400" cy="6096000"/>
          </a:xfrm>
        </p:spPr>
        <p:txBody>
          <a:bodyPr/>
          <a:lstStyle/>
          <a:p>
            <a:pPr algn="l"/>
            <a:r>
              <a:rPr lang="en-US" sz="3600" b="1">
                <a:latin typeface=".VnAvant" pitchFamily="34" charset="0"/>
              </a:rPr>
              <a:t>    Lóc míi chµo ®êi, chó c«ng nhá chØ cã bé l«ng t¬ mµu n©u g¹ch. Sau vµi giê, c«ng ®· cã ®éng t¸c xoÌ c¸i ®u«i nhá xÝu thµnh h×nh rÎ qu¹t.</a:t>
            </a:r>
            <a:br>
              <a:rPr lang="en-US" sz="3600" b="1">
                <a:latin typeface=".VnAvant" pitchFamily="34" charset="0"/>
              </a:rPr>
            </a:br>
            <a:r>
              <a:rPr lang="en-US" sz="3600" b="1">
                <a:latin typeface=".VnAvant" pitchFamily="34" charset="0"/>
              </a:rPr>
              <a:t>   Sau hai, ba n¨m, ®u«i c«ng trèng lín thµnh mét thø xiªm ¸o rùc rì s¾c mµu. Mçi chiÕc l«ng ®u«i ãng ¸nh mµu xanh sÉm, ®­ưîc t« ®iÓm b»ng nh÷ng ®èm trßn ®ñ mµu s¾c. Khi giư­¬ng réng, ®u«i xoÌ trßn như­ mét c¸i qu¹t lín cã ®Ýnh hµng tr¨m viªn ngäc lãng l¸nh.</a:t>
            </a:r>
          </a:p>
        </p:txBody>
      </p:sp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4386263" y="1123950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.VnAvant" pitchFamily="34" charset="0"/>
              </a:rPr>
              <a:t>n©u g¹ch </a:t>
            </a:r>
          </a:p>
        </p:txBody>
      </p:sp>
      <p:sp>
        <p:nvSpPr>
          <p:cNvPr id="173061" name="Line 5"/>
          <p:cNvSpPr>
            <a:spLocks noChangeShapeType="1"/>
          </p:cNvSpPr>
          <p:nvPr/>
        </p:nvSpPr>
        <p:spPr bwMode="auto">
          <a:xfrm flipV="1">
            <a:off x="6172200" y="6629400"/>
            <a:ext cx="2133600" cy="5715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3062" name="Line 6"/>
          <p:cNvSpPr>
            <a:spLocks noChangeShapeType="1"/>
          </p:cNvSpPr>
          <p:nvPr/>
        </p:nvSpPr>
        <p:spPr bwMode="auto">
          <a:xfrm>
            <a:off x="4572000" y="1752600"/>
            <a:ext cx="2209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3063" name="Text Box 7"/>
          <p:cNvSpPr txBox="1">
            <a:spLocks noChangeArrowheads="1"/>
          </p:cNvSpPr>
          <p:nvPr/>
        </p:nvSpPr>
        <p:spPr bwMode="auto">
          <a:xfrm>
            <a:off x="4076700" y="2219325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.VnAvant" pitchFamily="34" charset="0"/>
              </a:rPr>
              <a:t>rÎ qu¹t</a:t>
            </a:r>
          </a:p>
        </p:txBody>
      </p:sp>
      <p:sp>
        <p:nvSpPr>
          <p:cNvPr id="173064" name="Line 8"/>
          <p:cNvSpPr>
            <a:spLocks noChangeShapeType="1"/>
          </p:cNvSpPr>
          <p:nvPr/>
        </p:nvSpPr>
        <p:spPr bwMode="auto">
          <a:xfrm>
            <a:off x="-2095500" y="-1704975"/>
            <a:ext cx="1752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3065" name="Text Box 9"/>
          <p:cNvSpPr txBox="1">
            <a:spLocks noChangeArrowheads="1"/>
          </p:cNvSpPr>
          <p:nvPr/>
        </p:nvSpPr>
        <p:spPr bwMode="auto">
          <a:xfrm>
            <a:off x="5943600" y="6073775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.VnAvant" pitchFamily="34" charset="0"/>
              </a:rPr>
              <a:t>lãng l¸nh</a:t>
            </a:r>
          </a:p>
        </p:txBody>
      </p:sp>
      <p:sp>
        <p:nvSpPr>
          <p:cNvPr id="173066" name="Text Box 10"/>
          <p:cNvSpPr txBox="1">
            <a:spLocks noChangeArrowheads="1"/>
          </p:cNvSpPr>
          <p:nvPr/>
        </p:nvSpPr>
        <p:spPr bwMode="auto">
          <a:xfrm>
            <a:off x="5262563" y="3328988"/>
            <a:ext cx="167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.VnAvant" pitchFamily="34" charset="0"/>
              </a:rPr>
              <a:t>rùc rì</a:t>
            </a:r>
          </a:p>
        </p:txBody>
      </p:sp>
      <p:sp>
        <p:nvSpPr>
          <p:cNvPr id="173067" name="Line 11"/>
          <p:cNvSpPr>
            <a:spLocks noChangeShapeType="1"/>
          </p:cNvSpPr>
          <p:nvPr/>
        </p:nvSpPr>
        <p:spPr bwMode="auto">
          <a:xfrm>
            <a:off x="4495800" y="2847975"/>
            <a:ext cx="1752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3068" name="Line 12"/>
          <p:cNvSpPr>
            <a:spLocks noChangeShapeType="1"/>
          </p:cNvSpPr>
          <p:nvPr/>
        </p:nvSpPr>
        <p:spPr bwMode="auto">
          <a:xfrm>
            <a:off x="5300663" y="3929063"/>
            <a:ext cx="16002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3069" name="Line 13"/>
          <p:cNvSpPr>
            <a:spLocks noChangeShapeType="1"/>
          </p:cNvSpPr>
          <p:nvPr/>
        </p:nvSpPr>
        <p:spPr bwMode="auto">
          <a:xfrm flipH="1">
            <a:off x="6781800" y="1143000"/>
            <a:ext cx="223838" cy="6524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3070" name="Line 14"/>
          <p:cNvSpPr>
            <a:spLocks noChangeShapeType="1"/>
          </p:cNvSpPr>
          <p:nvPr/>
        </p:nvSpPr>
        <p:spPr bwMode="auto">
          <a:xfrm flipH="1">
            <a:off x="6324600" y="2209800"/>
            <a:ext cx="223838" cy="6524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3071" name="Line 15"/>
          <p:cNvSpPr>
            <a:spLocks noChangeShapeType="1"/>
          </p:cNvSpPr>
          <p:nvPr/>
        </p:nvSpPr>
        <p:spPr bwMode="auto">
          <a:xfrm flipH="1">
            <a:off x="8920163" y="3352800"/>
            <a:ext cx="223837" cy="6524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3072" name="Line 16"/>
          <p:cNvSpPr>
            <a:spLocks noChangeShapeType="1"/>
          </p:cNvSpPr>
          <p:nvPr/>
        </p:nvSpPr>
        <p:spPr bwMode="auto">
          <a:xfrm flipH="1">
            <a:off x="5181600" y="4929188"/>
            <a:ext cx="223838" cy="6524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3073" name="Line 17"/>
          <p:cNvSpPr>
            <a:spLocks noChangeShapeType="1"/>
          </p:cNvSpPr>
          <p:nvPr/>
        </p:nvSpPr>
        <p:spPr bwMode="auto">
          <a:xfrm flipH="1">
            <a:off x="8358188" y="6086475"/>
            <a:ext cx="223837" cy="6524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3074" name="Line 18"/>
          <p:cNvSpPr>
            <a:spLocks noChangeShapeType="1"/>
          </p:cNvSpPr>
          <p:nvPr/>
        </p:nvSpPr>
        <p:spPr bwMode="auto">
          <a:xfrm flipH="1">
            <a:off x="8048625" y="609600"/>
            <a:ext cx="152400" cy="5334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3075" name="Line 19"/>
          <p:cNvSpPr>
            <a:spLocks noChangeShapeType="1"/>
          </p:cNvSpPr>
          <p:nvPr/>
        </p:nvSpPr>
        <p:spPr bwMode="auto">
          <a:xfrm flipH="1">
            <a:off x="6034088" y="1752600"/>
            <a:ext cx="152400" cy="5334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3076" name="Line 20"/>
          <p:cNvSpPr>
            <a:spLocks noChangeShapeType="1"/>
          </p:cNvSpPr>
          <p:nvPr/>
        </p:nvSpPr>
        <p:spPr bwMode="auto">
          <a:xfrm flipH="1">
            <a:off x="8153400" y="2819400"/>
            <a:ext cx="152400" cy="5334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3077" name="Line 21"/>
          <p:cNvSpPr>
            <a:spLocks noChangeShapeType="1"/>
          </p:cNvSpPr>
          <p:nvPr/>
        </p:nvSpPr>
        <p:spPr bwMode="auto">
          <a:xfrm flipH="1">
            <a:off x="8001000" y="5562600"/>
            <a:ext cx="152400" cy="5334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3078" name="Oval 22"/>
          <p:cNvSpPr>
            <a:spLocks noChangeArrowheads="1"/>
          </p:cNvSpPr>
          <p:nvPr/>
        </p:nvSpPr>
        <p:spPr bwMode="auto">
          <a:xfrm>
            <a:off x="152400" y="533400"/>
            <a:ext cx="685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/>
              <a:t>1</a:t>
            </a:r>
          </a:p>
        </p:txBody>
      </p:sp>
      <p:sp>
        <p:nvSpPr>
          <p:cNvPr id="173079" name="Oval 23"/>
          <p:cNvSpPr>
            <a:spLocks noChangeArrowheads="1"/>
          </p:cNvSpPr>
          <p:nvPr/>
        </p:nvSpPr>
        <p:spPr bwMode="auto">
          <a:xfrm>
            <a:off x="23813" y="2762250"/>
            <a:ext cx="6667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/>
              <a:t>2</a:t>
            </a:r>
          </a:p>
        </p:txBody>
      </p:sp>
      <p:sp>
        <p:nvSpPr>
          <p:cNvPr id="173080" name="Line 24"/>
          <p:cNvSpPr>
            <a:spLocks noChangeShapeType="1"/>
          </p:cNvSpPr>
          <p:nvPr/>
        </p:nvSpPr>
        <p:spPr bwMode="auto">
          <a:xfrm flipH="1">
            <a:off x="6400800" y="2209800"/>
            <a:ext cx="223838" cy="6524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3081" name="Line 25"/>
          <p:cNvSpPr>
            <a:spLocks noChangeShapeType="1"/>
          </p:cNvSpPr>
          <p:nvPr/>
        </p:nvSpPr>
        <p:spPr bwMode="auto">
          <a:xfrm flipH="1">
            <a:off x="8458200" y="6091238"/>
            <a:ext cx="223838" cy="6524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2"/>
          <p:cNvSpPr txBox="1">
            <a:spLocks noChangeArrowheads="1"/>
          </p:cNvSpPr>
          <p:nvPr/>
        </p:nvSpPr>
        <p:spPr bwMode="auto">
          <a:xfrm>
            <a:off x="2362200" y="0"/>
            <a:ext cx="55483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.VnAvant" pitchFamily="34" charset="0"/>
              </a:rPr>
              <a:t>Chó c«ng</a:t>
            </a:r>
            <a:endParaRPr lang="en-US" b="1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590550"/>
            <a:ext cx="8915400" cy="6096000"/>
          </a:xfrm>
        </p:spPr>
        <p:txBody>
          <a:bodyPr/>
          <a:lstStyle/>
          <a:p>
            <a:pPr algn="l"/>
            <a:r>
              <a:rPr lang="en-US" sz="3600" b="1">
                <a:latin typeface=".VnAvant" pitchFamily="34" charset="0"/>
              </a:rPr>
              <a:t>    Lóc míi chµo ®êi, chó c«ng nhá chØ cã bé l«ng t¬ mµu n©u g¹ch. Sau vµi giê, c«ng ®· cã ®éng t¸c xoÌ c¸i ®u«i nhá xÝu thµnh h×nh rÎ qu¹t.</a:t>
            </a:r>
            <a:br>
              <a:rPr lang="en-US" sz="3600" b="1">
                <a:latin typeface=".VnAvant" pitchFamily="34" charset="0"/>
              </a:rPr>
            </a:br>
            <a:r>
              <a:rPr lang="en-US" sz="3600" b="1">
                <a:latin typeface=".VnAvant" pitchFamily="34" charset="0"/>
              </a:rPr>
              <a:t>   Sau hai, ba n¨m, ®u«i c«ng trèng lín thµnh mét thø xiªm ¸o rùc rì s¾c mµu. Mçi chiÕc l«ng ®u«i ãng ¸nh mµu xanh sÉm, ®ư­îc t« ®iÓm b»ng nh÷ng ®èm trßn ®ñ mµu s¾c. Khi gi­ư¬ng réng, ®u«i xoÌ trßn như­ mét c¸i qu¹t lín cã ®Ýnh hµng tr¨m viªn ngäc lãng l¸nh.</a:t>
            </a:r>
          </a:p>
        </p:txBody>
      </p:sp>
      <p:sp>
        <p:nvSpPr>
          <p:cNvPr id="174088" name="Line 8"/>
          <p:cNvSpPr>
            <a:spLocks noChangeShapeType="1"/>
          </p:cNvSpPr>
          <p:nvPr/>
        </p:nvSpPr>
        <p:spPr bwMode="auto">
          <a:xfrm>
            <a:off x="-2095500" y="-1704975"/>
            <a:ext cx="1752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4089" name="Text Box 9"/>
          <p:cNvSpPr txBox="1">
            <a:spLocks noChangeArrowheads="1"/>
          </p:cNvSpPr>
          <p:nvPr/>
        </p:nvSpPr>
        <p:spPr bwMode="auto">
          <a:xfrm>
            <a:off x="4243388" y="6062663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  <a:latin typeface=".VnAvant" pitchFamily="34" charset="0"/>
              </a:rPr>
              <a:t>ngäc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0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40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8" grpId="0" animBg="1"/>
      <p:bldP spid="17408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2590800" y="2514600"/>
            <a:ext cx="5715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chemeClr val="accent2"/>
                </a:solidFill>
              </a:rPr>
              <a:t>  T×m hiÓu bµi:</a:t>
            </a:r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2286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4837" y="2057400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518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3" name="AutoShape 5"/>
          <p:cNvSpPr>
            <a:spLocks noChangeArrowheads="1"/>
          </p:cNvSpPr>
          <p:nvPr/>
        </p:nvSpPr>
        <p:spPr bwMode="auto">
          <a:xfrm>
            <a:off x="457200" y="381000"/>
            <a:ext cx="8458200" cy="2514600"/>
          </a:xfrm>
          <a:prstGeom prst="verticalScroll">
            <a:avLst>
              <a:gd name="adj" fmla="val 12500"/>
            </a:avLst>
          </a:prstGeom>
          <a:solidFill>
            <a:srgbClr val="FFFF00"/>
          </a:solidFill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/>
            <a:endParaRPr lang="en-US" sz="4800" b="1" dirty="0">
              <a:solidFill>
                <a:srgbClr val="0000CC"/>
              </a:solidFill>
              <a:latin typeface=".VnAvant" pitchFamily="34" charset="0"/>
            </a:endParaRPr>
          </a:p>
          <a:p>
            <a:pPr defTabSz="912813"/>
            <a:r>
              <a:rPr lang="en-US" sz="4400" b="1" dirty="0" err="1">
                <a:solidFill>
                  <a:srgbClr val="0000FF"/>
                </a:solidFill>
                <a:latin typeface=".VnAvant" pitchFamily="34" charset="0"/>
              </a:rPr>
              <a:t>Lóc</a:t>
            </a:r>
            <a:r>
              <a:rPr lang="en-US" sz="44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.VnAvant" pitchFamily="34" charset="0"/>
              </a:rPr>
              <a:t>míi</a:t>
            </a:r>
            <a:r>
              <a:rPr lang="en-US" sz="44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.VnAvant" pitchFamily="34" charset="0"/>
              </a:rPr>
              <a:t>chµo</a:t>
            </a:r>
            <a:r>
              <a:rPr lang="en-US" sz="4400" b="1" dirty="0">
                <a:solidFill>
                  <a:srgbClr val="0000FF"/>
                </a:solidFill>
                <a:latin typeface=".VnAvant" pitchFamily="34" charset="0"/>
              </a:rPr>
              <a:t> ®</a:t>
            </a:r>
            <a:r>
              <a:rPr lang="en-US" sz="4400" b="1" dirty="0" err="1">
                <a:solidFill>
                  <a:srgbClr val="0000FF"/>
                </a:solidFill>
                <a:latin typeface=".VnAvant" pitchFamily="34" charset="0"/>
              </a:rPr>
              <a:t>êi</a:t>
            </a:r>
            <a:r>
              <a:rPr lang="en-US" sz="4400" b="1" dirty="0">
                <a:solidFill>
                  <a:srgbClr val="0000FF"/>
                </a:solidFill>
                <a:latin typeface=".VnAvant" pitchFamily="34" charset="0"/>
              </a:rPr>
              <a:t>, </a:t>
            </a:r>
            <a:r>
              <a:rPr lang="en-US" sz="4400" b="1" dirty="0" err="1">
                <a:solidFill>
                  <a:srgbClr val="0000FF"/>
                </a:solidFill>
                <a:latin typeface=".VnAvant" pitchFamily="34" charset="0"/>
              </a:rPr>
              <a:t>chó</a:t>
            </a:r>
            <a:r>
              <a:rPr lang="en-US" sz="44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.VnAvant" pitchFamily="34" charset="0"/>
              </a:rPr>
              <a:t>c«ng</a:t>
            </a:r>
            <a:r>
              <a:rPr lang="en-US" sz="44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</a:p>
          <a:p>
            <a:pPr defTabSz="912813"/>
            <a:r>
              <a:rPr lang="en-US" sz="4400" b="1" dirty="0" err="1">
                <a:solidFill>
                  <a:srgbClr val="0000FF"/>
                </a:solidFill>
                <a:latin typeface=".VnAvant" pitchFamily="34" charset="0"/>
              </a:rPr>
              <a:t>cã</a:t>
            </a:r>
            <a:r>
              <a:rPr lang="en-US" sz="44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.VnAvant" pitchFamily="34" charset="0"/>
              </a:rPr>
              <a:t>bé</a:t>
            </a:r>
            <a:r>
              <a:rPr lang="en-US" sz="44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.VnAvant" pitchFamily="34" charset="0"/>
              </a:rPr>
              <a:t>l«ng</a:t>
            </a:r>
            <a:r>
              <a:rPr lang="en-US" sz="44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.VnAvant" pitchFamily="34" charset="0"/>
              </a:rPr>
              <a:t>mµu</a:t>
            </a:r>
            <a:r>
              <a:rPr lang="en-US" sz="4400" b="1" dirty="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4400" b="1" i="1" dirty="0" err="1">
                <a:solidFill>
                  <a:srgbClr val="0000CC"/>
                </a:solidFill>
                <a:latin typeface=".VnAvant" pitchFamily="34" charset="0"/>
              </a:rPr>
              <a:t>g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4400" b="1" i="1" dirty="0">
                <a:solidFill>
                  <a:srgbClr val="0000CC"/>
                </a:solidFill>
                <a:latin typeface=".VnAvant" pitchFamily="34" charset="0"/>
              </a:rPr>
              <a:t>?</a:t>
            </a:r>
          </a:p>
          <a:p>
            <a:pPr marL="342900" indent="-342900"/>
            <a:endParaRPr lang="en-US" sz="4800" b="1" i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94214" name="AutoShape 6"/>
          <p:cNvSpPr>
            <a:spLocks noChangeArrowheads="1"/>
          </p:cNvSpPr>
          <p:nvPr/>
        </p:nvSpPr>
        <p:spPr bwMode="auto">
          <a:xfrm>
            <a:off x="1066800" y="3886200"/>
            <a:ext cx="7239000" cy="1905000"/>
          </a:xfrm>
          <a:prstGeom prst="roundRect">
            <a:avLst>
              <a:gd name="adj" fmla="val 16667"/>
            </a:avLst>
          </a:prstGeom>
          <a:solidFill>
            <a:srgbClr val="FFFFB9"/>
          </a:solidFill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4" tIns="45712" rIns="91424" bIns="45712" anchor="ctr"/>
          <a:lstStyle/>
          <a:p>
            <a:pPr defTabSz="912813"/>
            <a:r>
              <a:rPr lang="en-US" sz="4000" b="1" dirty="0" err="1">
                <a:solidFill>
                  <a:srgbClr val="0000FF"/>
                </a:solidFill>
                <a:latin typeface=".VnAvant" pitchFamily="34" charset="0"/>
              </a:rPr>
              <a:t>Lóc</a:t>
            </a:r>
            <a:r>
              <a:rPr lang="en-US" sz="40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.VnAvant" pitchFamily="34" charset="0"/>
              </a:rPr>
              <a:t>míi</a:t>
            </a:r>
            <a:r>
              <a:rPr lang="en-US" sz="40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.VnAvant" pitchFamily="34" charset="0"/>
              </a:rPr>
              <a:t>chµo</a:t>
            </a:r>
            <a:r>
              <a:rPr lang="en-US" sz="4000" b="1" dirty="0">
                <a:solidFill>
                  <a:srgbClr val="0000FF"/>
                </a:solidFill>
                <a:latin typeface=".VnAvant" pitchFamily="34" charset="0"/>
              </a:rPr>
              <a:t> ®</a:t>
            </a:r>
            <a:r>
              <a:rPr lang="en-US" sz="4000" b="1" dirty="0" err="1">
                <a:solidFill>
                  <a:srgbClr val="0000FF"/>
                </a:solidFill>
                <a:latin typeface=".VnAvant" pitchFamily="34" charset="0"/>
              </a:rPr>
              <a:t>êi</a:t>
            </a:r>
            <a:r>
              <a:rPr lang="en-US" sz="4000" b="1" dirty="0">
                <a:solidFill>
                  <a:srgbClr val="0000FF"/>
                </a:solidFill>
                <a:latin typeface=".VnAvant" pitchFamily="34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.VnAvant" pitchFamily="34" charset="0"/>
              </a:rPr>
              <a:t>chó</a:t>
            </a:r>
            <a:r>
              <a:rPr lang="en-US" sz="40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.VnAvant" pitchFamily="34" charset="0"/>
              </a:rPr>
              <a:t>c«ng</a:t>
            </a:r>
            <a:r>
              <a:rPr lang="en-US" sz="40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</a:p>
          <a:p>
            <a:pPr defTabSz="912813"/>
            <a:r>
              <a:rPr lang="en-US" sz="4000" b="1" dirty="0" err="1">
                <a:solidFill>
                  <a:srgbClr val="0000FF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.VnAvant" pitchFamily="34" charset="0"/>
              </a:rPr>
              <a:t>bé</a:t>
            </a:r>
            <a:r>
              <a:rPr lang="en-US" sz="40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.VnAvant" pitchFamily="34" charset="0"/>
              </a:rPr>
              <a:t>l«ng</a:t>
            </a:r>
            <a:r>
              <a:rPr lang="en-US" sz="40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.VnAvant" pitchFamily="34" charset="0"/>
              </a:rPr>
              <a:t>mµu</a:t>
            </a:r>
            <a:r>
              <a:rPr lang="en-US" sz="4000" b="1" dirty="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.VnAvant" pitchFamily="34" charset="0"/>
              </a:rPr>
              <a:t>n©u</a:t>
            </a:r>
            <a:r>
              <a:rPr lang="en-US" sz="4000" b="1" dirty="0">
                <a:solidFill>
                  <a:srgbClr val="FF3300"/>
                </a:solidFill>
                <a:latin typeface=".VnAvant" pitchFamily="34" charset="0"/>
              </a:rPr>
              <a:t> g¹ch.</a:t>
            </a:r>
            <a:endParaRPr lang="en-US" sz="4000" b="1" dirty="0">
              <a:solidFill>
                <a:srgbClr val="3333FF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" grpId="0" animBg="1"/>
      <p:bldP spid="942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AutoShape 2"/>
          <p:cNvSpPr>
            <a:spLocks noChangeArrowheads="1"/>
          </p:cNvSpPr>
          <p:nvPr/>
        </p:nvSpPr>
        <p:spPr bwMode="auto">
          <a:xfrm>
            <a:off x="228600" y="457200"/>
            <a:ext cx="7543800" cy="2209800"/>
          </a:xfrm>
          <a:prstGeom prst="verticalScroll">
            <a:avLst>
              <a:gd name="adj" fmla="val 12500"/>
            </a:avLst>
          </a:prstGeom>
          <a:solidFill>
            <a:srgbClr val="FFFF00"/>
          </a:solidFill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/>
            <a:endParaRPr lang="en-US" sz="4800" b="1" dirty="0">
              <a:solidFill>
                <a:srgbClr val="0000CC"/>
              </a:solidFill>
              <a:latin typeface=".VnAvant" pitchFamily="34" charset="0"/>
            </a:endParaRPr>
          </a:p>
          <a:p>
            <a:pPr defTabSz="912813"/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côngđã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2813"/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  <p:sp>
        <p:nvSpPr>
          <p:cNvPr id="181251" name="AutoShape 3"/>
          <p:cNvSpPr>
            <a:spLocks noChangeArrowheads="1"/>
          </p:cNvSpPr>
          <p:nvPr/>
        </p:nvSpPr>
        <p:spPr bwMode="auto">
          <a:xfrm>
            <a:off x="1046871" y="3962400"/>
            <a:ext cx="6705600" cy="2133600"/>
          </a:xfrm>
          <a:prstGeom prst="roundRect">
            <a:avLst>
              <a:gd name="adj" fmla="val 16667"/>
            </a:avLst>
          </a:prstGeom>
          <a:solidFill>
            <a:srgbClr val="FFFFB9"/>
          </a:solidFill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4" tIns="45712" rIns="91424" bIns="45712" anchor="ctr"/>
          <a:lstStyle/>
          <a:p>
            <a:pPr defTabSz="912813"/>
            <a:r>
              <a:rPr lang="en-US" sz="3600" b="1" dirty="0" err="1">
                <a:solidFill>
                  <a:srgbClr val="0000FF"/>
                </a:solidFill>
                <a:latin typeface=".VnAvant" pitchFamily="34" charset="0"/>
              </a:rPr>
              <a:t>Lóc</a:t>
            </a:r>
            <a:r>
              <a:rPr lang="en-US" sz="36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.VnAvant" pitchFamily="34" charset="0"/>
              </a:rPr>
              <a:t>míi</a:t>
            </a:r>
            <a:r>
              <a:rPr lang="en-US" sz="36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.VnAvant" pitchFamily="34" charset="0"/>
              </a:rPr>
              <a:t>chµo</a:t>
            </a:r>
            <a:r>
              <a:rPr lang="en-US" sz="3600" b="1" dirty="0">
                <a:solidFill>
                  <a:srgbClr val="0000FF"/>
                </a:solidFill>
                <a:latin typeface=".VnAvant" pitchFamily="34" charset="0"/>
              </a:rPr>
              <a:t> ®</a:t>
            </a:r>
            <a:r>
              <a:rPr lang="en-US" sz="3600" b="1" dirty="0" err="1">
                <a:solidFill>
                  <a:srgbClr val="0000FF"/>
                </a:solidFill>
                <a:latin typeface=".VnAvant" pitchFamily="34" charset="0"/>
              </a:rPr>
              <a:t>êi</a:t>
            </a:r>
            <a:r>
              <a:rPr lang="en-US" sz="3600" b="1" dirty="0">
                <a:solidFill>
                  <a:srgbClr val="0000FF"/>
                </a:solidFill>
                <a:latin typeface=".VnAvant" pitchFamily="34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.VnAvant" pitchFamily="34" charset="0"/>
              </a:rPr>
              <a:t>chó</a:t>
            </a:r>
            <a:r>
              <a:rPr lang="en-US" sz="36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.VnAvant" pitchFamily="34" charset="0"/>
              </a:rPr>
              <a:t>c«ng</a:t>
            </a:r>
            <a:r>
              <a:rPr lang="en-US" sz="36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</a:p>
          <a:p>
            <a:pPr defTabSz="912813"/>
            <a:r>
              <a:rPr lang="en-US" sz="3600" b="1" dirty="0">
                <a:solidFill>
                  <a:srgbClr val="FF3300"/>
                </a:solidFill>
                <a:latin typeface=".VnAvant" pitchFamily="34" charset="0"/>
              </a:rPr>
              <a:t>®· </a:t>
            </a:r>
            <a:r>
              <a:rPr lang="en-US" sz="3600" b="1" dirty="0" err="1">
                <a:solidFill>
                  <a:srgbClr val="FF3300"/>
                </a:solidFill>
                <a:latin typeface=".VnAvant" pitchFamily="34" charset="0"/>
              </a:rPr>
              <a:t>biÕt</a:t>
            </a:r>
            <a:r>
              <a:rPr lang="en-US" sz="3600" b="1" dirty="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.VnAvant" pitchFamily="34" charset="0"/>
              </a:rPr>
              <a:t>xoÌ</a:t>
            </a:r>
            <a:r>
              <a:rPr lang="en-US" sz="3600" b="1" dirty="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.VnAvant" pitchFamily="34" charset="0"/>
              </a:rPr>
              <a:t>c¸i</a:t>
            </a:r>
            <a:r>
              <a:rPr lang="en-US" sz="3600" b="1" dirty="0">
                <a:solidFill>
                  <a:srgbClr val="FF3300"/>
                </a:solidFill>
                <a:latin typeface=".VnAvant" pitchFamily="34" charset="0"/>
              </a:rPr>
              <a:t> ®</a:t>
            </a:r>
            <a:r>
              <a:rPr lang="en-US" sz="3600" b="1" dirty="0" err="1">
                <a:solidFill>
                  <a:srgbClr val="FF3300"/>
                </a:solidFill>
                <a:latin typeface=".VnAvant" pitchFamily="34" charset="0"/>
              </a:rPr>
              <a:t>u«i</a:t>
            </a:r>
            <a:r>
              <a:rPr lang="en-US" sz="3600" b="1" dirty="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.VnAvant" pitchFamily="34" charset="0"/>
              </a:rPr>
              <a:t>nhá</a:t>
            </a:r>
            <a:r>
              <a:rPr lang="en-US" sz="3600" b="1" dirty="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.VnAvant" pitchFamily="34" charset="0"/>
              </a:rPr>
              <a:t>xÝu</a:t>
            </a:r>
            <a:r>
              <a:rPr lang="en-US" sz="3600" b="1" dirty="0">
                <a:solidFill>
                  <a:srgbClr val="FF3300"/>
                </a:solidFill>
                <a:latin typeface=".VnAvant" pitchFamily="34" charset="0"/>
              </a:rPr>
              <a:t> </a:t>
            </a:r>
          </a:p>
          <a:p>
            <a:pPr defTabSz="912813"/>
            <a:r>
              <a:rPr lang="en-US" sz="3600" b="1" dirty="0" err="1">
                <a:solidFill>
                  <a:srgbClr val="FF3300"/>
                </a:solidFill>
                <a:latin typeface=".VnAvant" pitchFamily="34" charset="0"/>
              </a:rPr>
              <a:t>thµnh</a:t>
            </a:r>
            <a:r>
              <a:rPr lang="en-US" sz="3600" b="1" dirty="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.VnAvant" pitchFamily="34" charset="0"/>
              </a:rPr>
              <a:t>h×nh</a:t>
            </a:r>
            <a:r>
              <a:rPr lang="en-US" sz="3600" b="1" dirty="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.VnAvant" pitchFamily="34" charset="0"/>
              </a:rPr>
              <a:t>rÎ</a:t>
            </a:r>
            <a:r>
              <a:rPr lang="en-US" sz="3600" b="1" dirty="0">
                <a:solidFill>
                  <a:srgbClr val="FF3300"/>
                </a:solidFill>
                <a:latin typeface=".VnAvant" pitchFamily="34" charset="0"/>
              </a:rPr>
              <a:t> qu¹t.</a:t>
            </a:r>
            <a:endParaRPr lang="en-US" sz="3600" b="1" dirty="0">
              <a:solidFill>
                <a:srgbClr val="3333FF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8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 animBg="1"/>
      <p:bldP spid="18125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2" name="Picture 4" descr="anh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8575"/>
            <a:ext cx="8839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863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6" name="Picture 4" descr="cong s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AutoShape 2"/>
          <p:cNvSpPr>
            <a:spLocks noChangeArrowheads="1"/>
          </p:cNvSpPr>
          <p:nvPr/>
        </p:nvSpPr>
        <p:spPr bwMode="auto">
          <a:xfrm>
            <a:off x="0" y="381000"/>
            <a:ext cx="9220200" cy="2514600"/>
          </a:xfrm>
          <a:prstGeom prst="verticalScroll">
            <a:avLst>
              <a:gd name="adj" fmla="val 12500"/>
            </a:avLst>
          </a:prstGeom>
          <a:solidFill>
            <a:srgbClr val="FFFF00"/>
          </a:solidFill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/>
            <a:endParaRPr lang="en-US" sz="4800" b="1" dirty="0">
              <a:solidFill>
                <a:srgbClr val="0000CC"/>
              </a:solidFill>
              <a:latin typeface=".VnAvant" pitchFamily="34" charset="0"/>
            </a:endParaRPr>
          </a:p>
          <a:p>
            <a:pPr marL="342900" indent="-342900"/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endParaRPr lang="en-US" sz="48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vi-VN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/>
            <a:endParaRPr lang="en-US" sz="4800" b="1" i="1" dirty="0">
              <a:solidFill>
                <a:srgbClr val="0000CC"/>
              </a:solidFill>
              <a:latin typeface=".VnAvant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AutoShape 2"/>
          <p:cNvSpPr>
            <a:spLocks noChangeArrowheads="1"/>
          </p:cNvSpPr>
          <p:nvPr/>
        </p:nvSpPr>
        <p:spPr bwMode="auto">
          <a:xfrm>
            <a:off x="0" y="0"/>
            <a:ext cx="9144000" cy="2209800"/>
          </a:xfrm>
          <a:prstGeom prst="roundRect">
            <a:avLst>
              <a:gd name="adj" fmla="val 16667"/>
            </a:avLst>
          </a:prstGeom>
          <a:solidFill>
            <a:srgbClr val="FFFFB9"/>
          </a:solidFill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4" tIns="45712" rIns="91424" bIns="45712" anchor="ctr"/>
          <a:lstStyle/>
          <a:p>
            <a:pPr defTabSz="912813"/>
            <a:r>
              <a:rPr lang="en-US" sz="4800" b="1">
                <a:latin typeface=".VnAvant" pitchFamily="34" charset="0"/>
              </a:rPr>
              <a:t>Sau hai, ba n¨m, ®u«i c«ng </a:t>
            </a:r>
          </a:p>
          <a:p>
            <a:pPr defTabSz="912813"/>
            <a:r>
              <a:rPr lang="en-US" sz="4800" b="1">
                <a:latin typeface=".VnAvant" pitchFamily="34" charset="0"/>
              </a:rPr>
              <a:t>trèng lín thµnh mét thø xiªm</a:t>
            </a:r>
          </a:p>
          <a:p>
            <a:pPr defTabSz="912813"/>
            <a:r>
              <a:rPr lang="en-US" sz="4800" b="1">
                <a:latin typeface=".VnAvant" pitchFamily="34" charset="0"/>
              </a:rPr>
              <a:t>¸o rùc rì s¾c mµu.</a:t>
            </a:r>
          </a:p>
        </p:txBody>
      </p:sp>
      <p:sp>
        <p:nvSpPr>
          <p:cNvPr id="193539" name="AutoShape 3"/>
          <p:cNvSpPr>
            <a:spLocks noChangeArrowheads="1"/>
          </p:cNvSpPr>
          <p:nvPr/>
        </p:nvSpPr>
        <p:spPr bwMode="auto">
          <a:xfrm>
            <a:off x="0" y="2309813"/>
            <a:ext cx="9144000" cy="2286000"/>
          </a:xfrm>
          <a:prstGeom prst="roundRect">
            <a:avLst>
              <a:gd name="adj" fmla="val 16667"/>
            </a:avLst>
          </a:prstGeom>
          <a:solidFill>
            <a:srgbClr val="FFFFB9"/>
          </a:solidFill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4" tIns="45712" rIns="91424" bIns="45712" anchor="ctr"/>
          <a:lstStyle/>
          <a:p>
            <a:pPr defTabSz="912813"/>
            <a:r>
              <a:rPr lang="en-US" sz="4200" b="1">
                <a:latin typeface=".VnAvant" pitchFamily="34" charset="0"/>
              </a:rPr>
              <a:t>Mçi chiÕc l«ng ®u«i ãng ¸nh mµu</a:t>
            </a:r>
            <a:r>
              <a:rPr lang="en-US" sz="4400" b="1">
                <a:latin typeface=".VnAvant" pitchFamily="34" charset="0"/>
              </a:rPr>
              <a:t> </a:t>
            </a:r>
          </a:p>
          <a:p>
            <a:pPr defTabSz="912813"/>
            <a:r>
              <a:rPr lang="en-US" sz="4400" b="1">
                <a:latin typeface=".VnAvant" pitchFamily="34" charset="0"/>
              </a:rPr>
              <a:t>xanh sÉm, ®­îc t« ®iÓm b»ng </a:t>
            </a:r>
          </a:p>
          <a:p>
            <a:pPr defTabSz="912813"/>
            <a:r>
              <a:rPr lang="en-US" sz="4400" b="1">
                <a:latin typeface=".VnAvant" pitchFamily="34" charset="0"/>
              </a:rPr>
              <a:t>nh÷ng ®èm trßn</a:t>
            </a:r>
            <a:r>
              <a:rPr lang="en-US" sz="4800" b="1">
                <a:latin typeface=".VnAvant" pitchFamily="34" charset="0"/>
              </a:rPr>
              <a:t> ®ñ mµu s¾c.</a:t>
            </a:r>
          </a:p>
        </p:txBody>
      </p:sp>
      <p:sp>
        <p:nvSpPr>
          <p:cNvPr id="193540" name="AutoShape 4"/>
          <p:cNvSpPr>
            <a:spLocks noChangeArrowheads="1"/>
          </p:cNvSpPr>
          <p:nvPr/>
        </p:nvSpPr>
        <p:spPr bwMode="auto">
          <a:xfrm>
            <a:off x="0" y="4572000"/>
            <a:ext cx="9144000" cy="2286000"/>
          </a:xfrm>
          <a:prstGeom prst="roundRect">
            <a:avLst>
              <a:gd name="adj" fmla="val 16667"/>
            </a:avLst>
          </a:prstGeom>
          <a:solidFill>
            <a:srgbClr val="FFFFB9"/>
          </a:solidFill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4" tIns="45712" rIns="91424" bIns="45712" anchor="ctr"/>
          <a:lstStyle/>
          <a:p>
            <a:pPr defTabSz="912813"/>
            <a:r>
              <a:rPr lang="en-US" sz="4400" b="1">
                <a:latin typeface=".VnAvant" pitchFamily="34" charset="0"/>
              </a:rPr>
              <a:t>Khi gi­ư¬ng réng, ®u«i xoÌ trßn </a:t>
            </a:r>
          </a:p>
          <a:p>
            <a:pPr defTabSz="912813"/>
            <a:r>
              <a:rPr lang="en-US" sz="4400" b="1">
                <a:latin typeface=".VnAvant" pitchFamily="34" charset="0"/>
              </a:rPr>
              <a:t>nh­ mét chiÕc qu¹t lín cã ®Ýnh</a:t>
            </a:r>
          </a:p>
          <a:p>
            <a:pPr defTabSz="912813"/>
            <a:r>
              <a:rPr lang="en-US" sz="4400" b="1">
                <a:latin typeface=".VnAvant" pitchFamily="34" charset="0"/>
              </a:rPr>
              <a:t>hµng tr¨m viªn ngäc lãng l¸nh.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 animBg="1"/>
      <p:bldP spid="193539" grpId="0" animBg="1"/>
      <p:bldP spid="19354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20" name="Picture 4" descr="anh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9" name="Picture 5" descr="SUC300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172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853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853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9" name="Picture 5" descr="cong_viet_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3" name="Picture 5" descr="The Sacred Anim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04" name="Picture 12" descr="2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8001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2286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1752600" y="2514600"/>
            <a:ext cx="65532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accent2"/>
                </a:solidFill>
                <a:latin typeface=".VnAvant" pitchFamily="34" charset="0"/>
              </a:rPr>
              <a:t>  </a:t>
            </a:r>
            <a:r>
              <a:rPr lang="en-US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Luyện đọc lại và trả lời câu hỏi.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ext Box 2"/>
          <p:cNvSpPr txBox="1">
            <a:spLocks noChangeArrowheads="1"/>
          </p:cNvSpPr>
          <p:nvPr/>
        </p:nvSpPr>
        <p:spPr bwMode="auto">
          <a:xfrm>
            <a:off x="2362200" y="0"/>
            <a:ext cx="55483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.VnAvant" pitchFamily="34" charset="0"/>
              </a:rPr>
              <a:t>Chó c«ng</a:t>
            </a:r>
            <a:endParaRPr lang="en-US" b="1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590550"/>
            <a:ext cx="8915400" cy="6096000"/>
          </a:xfrm>
        </p:spPr>
        <p:txBody>
          <a:bodyPr/>
          <a:lstStyle/>
          <a:p>
            <a:pPr algn="l"/>
            <a:r>
              <a:rPr lang="en-US" sz="3600" b="1">
                <a:latin typeface=".VnAvant" pitchFamily="34" charset="0"/>
              </a:rPr>
              <a:t>    Lóc míi chµo ®êi, chó c«ng nhá chØ cã bé l«ng t¬ mµu n©u g¹ch. Sau vµi giê, c«ng ®· cã ®éng t¸c xoÌ c¸i ®u«i nhá xÝu thµnh h×nh rÎ qu¹t.</a:t>
            </a:r>
            <a:br>
              <a:rPr lang="en-US" sz="3600" b="1">
                <a:latin typeface=".VnAvant" pitchFamily="34" charset="0"/>
              </a:rPr>
            </a:br>
            <a:r>
              <a:rPr lang="en-US" sz="3600" b="1">
                <a:latin typeface=".VnAvant" pitchFamily="34" charset="0"/>
              </a:rPr>
              <a:t>   Sau hai, ba n¨m, ®u«i c«ng trèng lín thµnh mét thø xiªm ¸o rùc rì s¾c mµu. Mçi chiÕc l«ng ®u«i ãng ¸nh mµu xanh sÉm, ®­ưîc t« ®iÓm b»ng nh÷ng ®èm trßn ®ñ mµu s¾c. Khi gi­ư¬ng réng, ®u«i xoÌ trßn như­ mét c¸i qu¹t lín cã ®Ýnh hµng tr¨m viªn ngäc lãng l¸nh.</a:t>
            </a:r>
          </a:p>
        </p:txBody>
      </p:sp>
      <p:sp>
        <p:nvSpPr>
          <p:cNvPr id="184328" name="Line 8"/>
          <p:cNvSpPr>
            <a:spLocks noChangeShapeType="1"/>
          </p:cNvSpPr>
          <p:nvPr/>
        </p:nvSpPr>
        <p:spPr bwMode="auto">
          <a:xfrm>
            <a:off x="-2095500" y="-1704975"/>
            <a:ext cx="1752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2667000" y="838200"/>
            <a:ext cx="5715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accent2"/>
                </a:solidFill>
                <a:latin typeface=".VnAvant" pitchFamily="34" charset="0"/>
              </a:rPr>
              <a:t>  </a:t>
            </a:r>
            <a:r>
              <a:rPr lang="en-US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Luyện nói</a:t>
            </a:r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2286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3810000" y="4876800"/>
            <a:ext cx="2514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endParaRPr lang="vi-VN" sz="4800" b="1">
              <a:latin typeface=".VnAvant" pitchFamily="34" charset="0"/>
            </a:endParaRPr>
          </a:p>
        </p:txBody>
      </p:sp>
      <p:sp>
        <p:nvSpPr>
          <p:cNvPr id="157711" name="AutoShape 15"/>
          <p:cNvSpPr>
            <a:spLocks noChangeArrowheads="1"/>
          </p:cNvSpPr>
          <p:nvPr/>
        </p:nvSpPr>
        <p:spPr bwMode="auto">
          <a:xfrm>
            <a:off x="0" y="0"/>
            <a:ext cx="9372600" cy="2362200"/>
          </a:xfrm>
          <a:prstGeom prst="cloudCallout">
            <a:avLst>
              <a:gd name="adj1" fmla="val -28472"/>
              <a:gd name="adj2" fmla="val 10194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H¸t bµi h¸t vÒ con c«ng</a:t>
            </a:r>
          </a:p>
        </p:txBody>
      </p:sp>
      <p:pic>
        <p:nvPicPr>
          <p:cNvPr id="157712" name="Picture 16" descr="2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7315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7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7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2362200" y="0"/>
            <a:ext cx="55483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.VnAvant" pitchFamily="34" charset="0"/>
              </a:rPr>
              <a:t>Chó c«ng</a:t>
            </a:r>
            <a:endParaRPr lang="en-US" b="1"/>
          </a:p>
        </p:txBody>
      </p:sp>
      <p:sp>
        <p:nvSpPr>
          <p:cNvPr id="72745" name="Rectangle 41"/>
          <p:cNvSpPr>
            <a:spLocks noGrp="1" noChangeArrowheads="1"/>
          </p:cNvSpPr>
          <p:nvPr>
            <p:ph type="title"/>
          </p:nvPr>
        </p:nvSpPr>
        <p:spPr>
          <a:xfrm>
            <a:off x="228600" y="590550"/>
            <a:ext cx="8915400" cy="6096000"/>
          </a:xfrm>
        </p:spPr>
        <p:txBody>
          <a:bodyPr/>
          <a:lstStyle/>
          <a:p>
            <a:pPr algn="l"/>
            <a:r>
              <a:rPr lang="en-US" sz="3600" b="1">
                <a:latin typeface=".VnAvant" pitchFamily="34" charset="0"/>
              </a:rPr>
              <a:t>    Lóc míi chµo ®êi, chó c«ng nhá chØ cã bé l«ng t¬ mµu n©u g¹ch. Sau vµi giê, c«ng ®· cã ®éng t¸c xoÌ c¸i ®u«i nhá xÝu thµnh h×nh rÎ qu¹t.</a:t>
            </a:r>
            <a:br>
              <a:rPr lang="en-US" sz="3600" b="1">
                <a:latin typeface=".VnAvant" pitchFamily="34" charset="0"/>
              </a:rPr>
            </a:br>
            <a:r>
              <a:rPr lang="en-US" sz="3600" b="1">
                <a:latin typeface=".VnAvant" pitchFamily="34" charset="0"/>
              </a:rPr>
              <a:t>   Sau hai, ba n¨m, ®u«i c«ng trèng lín thµnh mét thø xiªm ¸o rùc rì s¾c mµu. Mçi chiÕc l«ng ®u«i ãng ¸nh mµu xanh sÉm, ®­ưîc t« ®iÓm b»ng nh÷ng ®èm trßn ®ñ mµu s¾c. Khi gi­ư¬ng réng, ®u«i xoÌ trßn nh­ư mét c¸i qu¹t lín cã ®Ýnh hµng tr¨m viªn ngäc lãng l¸nh.</a:t>
            </a:r>
          </a:p>
        </p:txBody>
      </p:sp>
      <p:sp>
        <p:nvSpPr>
          <p:cNvPr id="72748" name="Text Box 44"/>
          <p:cNvSpPr txBox="1">
            <a:spLocks noChangeArrowheads="1"/>
          </p:cNvSpPr>
          <p:nvPr/>
        </p:nvSpPr>
        <p:spPr bwMode="auto">
          <a:xfrm>
            <a:off x="4386263" y="1123950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.VnAvant" pitchFamily="34" charset="0"/>
              </a:rPr>
              <a:t>n©u g¹ch </a:t>
            </a:r>
          </a:p>
        </p:txBody>
      </p:sp>
      <p:sp>
        <p:nvSpPr>
          <p:cNvPr id="72749" name="Line 45"/>
          <p:cNvSpPr>
            <a:spLocks noChangeShapeType="1"/>
          </p:cNvSpPr>
          <p:nvPr/>
        </p:nvSpPr>
        <p:spPr bwMode="auto">
          <a:xfrm flipV="1">
            <a:off x="6172200" y="6629400"/>
            <a:ext cx="2133600" cy="5715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2762" name="Line 58"/>
          <p:cNvSpPr>
            <a:spLocks noChangeShapeType="1"/>
          </p:cNvSpPr>
          <p:nvPr/>
        </p:nvSpPr>
        <p:spPr bwMode="auto">
          <a:xfrm>
            <a:off x="4572000" y="1752600"/>
            <a:ext cx="2209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2763" name="Text Box 59"/>
          <p:cNvSpPr txBox="1">
            <a:spLocks noChangeArrowheads="1"/>
          </p:cNvSpPr>
          <p:nvPr/>
        </p:nvSpPr>
        <p:spPr bwMode="auto">
          <a:xfrm>
            <a:off x="4076700" y="2219325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.VnAvant" pitchFamily="34" charset="0"/>
              </a:rPr>
              <a:t>rÎ qu¹t</a:t>
            </a:r>
          </a:p>
        </p:txBody>
      </p:sp>
      <p:sp>
        <p:nvSpPr>
          <p:cNvPr id="72764" name="Line 60"/>
          <p:cNvSpPr>
            <a:spLocks noChangeShapeType="1"/>
          </p:cNvSpPr>
          <p:nvPr/>
        </p:nvSpPr>
        <p:spPr bwMode="auto">
          <a:xfrm>
            <a:off x="-2095500" y="-1704975"/>
            <a:ext cx="1752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2765" name="Text Box 61"/>
          <p:cNvSpPr txBox="1">
            <a:spLocks noChangeArrowheads="1"/>
          </p:cNvSpPr>
          <p:nvPr/>
        </p:nvSpPr>
        <p:spPr bwMode="auto">
          <a:xfrm>
            <a:off x="5957888" y="6062663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.VnAvant" pitchFamily="34" charset="0"/>
              </a:rPr>
              <a:t>lãng l¸nh</a:t>
            </a:r>
          </a:p>
        </p:txBody>
      </p:sp>
      <p:sp>
        <p:nvSpPr>
          <p:cNvPr id="72766" name="Text Box 62"/>
          <p:cNvSpPr txBox="1">
            <a:spLocks noChangeArrowheads="1"/>
          </p:cNvSpPr>
          <p:nvPr/>
        </p:nvSpPr>
        <p:spPr bwMode="auto">
          <a:xfrm>
            <a:off x="5262563" y="3328988"/>
            <a:ext cx="167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.VnAvant" pitchFamily="34" charset="0"/>
              </a:rPr>
              <a:t>rùc rì</a:t>
            </a:r>
          </a:p>
        </p:txBody>
      </p:sp>
      <p:sp>
        <p:nvSpPr>
          <p:cNvPr id="72767" name="Line 63"/>
          <p:cNvSpPr>
            <a:spLocks noChangeShapeType="1"/>
          </p:cNvSpPr>
          <p:nvPr/>
        </p:nvSpPr>
        <p:spPr bwMode="auto">
          <a:xfrm>
            <a:off x="4495800" y="2847975"/>
            <a:ext cx="1752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2768" name="Line 64"/>
          <p:cNvSpPr>
            <a:spLocks noChangeShapeType="1"/>
          </p:cNvSpPr>
          <p:nvPr/>
        </p:nvSpPr>
        <p:spPr bwMode="auto">
          <a:xfrm>
            <a:off x="5300663" y="3929063"/>
            <a:ext cx="16002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27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27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27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727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727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727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727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727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48" grpId="0"/>
      <p:bldP spid="72749" grpId="0" animBg="1"/>
      <p:bldP spid="72762" grpId="0" animBg="1"/>
      <p:bldP spid="72763" grpId="0"/>
      <p:bldP spid="72765" grpId="0"/>
      <p:bldP spid="72766" grpId="0"/>
      <p:bldP spid="72767" grpId="0" animBg="1"/>
      <p:bldP spid="727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762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latin typeface=".VnAvant" pitchFamily="34" charset="0"/>
              </a:rPr>
              <a:t>         </a:t>
            </a:r>
            <a:r>
              <a:rPr lang="en-US" sz="4000" b="1" i="1">
                <a:solidFill>
                  <a:schemeClr val="accent2"/>
                </a:solidFill>
                <a:latin typeface=".VnArial Narrow" pitchFamily="34" charset="0"/>
              </a:rPr>
              <a:t>LuyÖn ®äc tiÕng, tõ khã: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1524000" y="1600200"/>
            <a:ext cx="9448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err="1">
                <a:latin typeface=".VnAvant" pitchFamily="34" charset="0"/>
              </a:rPr>
              <a:t>n©u</a:t>
            </a:r>
            <a:r>
              <a:rPr lang="en-US" sz="4800" b="1" dirty="0">
                <a:latin typeface=".VnAvant" pitchFamily="34" charset="0"/>
              </a:rPr>
              <a:t> g¹ch,   </a:t>
            </a:r>
            <a:r>
              <a:rPr lang="en-US" sz="4800" b="1" dirty="0" err="1">
                <a:latin typeface=".VnAvant" pitchFamily="34" charset="0"/>
              </a:rPr>
              <a:t>rÎ</a:t>
            </a:r>
            <a:r>
              <a:rPr lang="en-US" sz="4800" b="1" dirty="0">
                <a:latin typeface=".VnAvant" pitchFamily="34" charset="0"/>
              </a:rPr>
              <a:t> qu¹t,   </a:t>
            </a:r>
          </a:p>
          <a:p>
            <a:pPr>
              <a:spcBef>
                <a:spcPct val="50000"/>
              </a:spcBef>
            </a:pPr>
            <a:r>
              <a:rPr lang="en-US" sz="4800" b="1" dirty="0" err="1">
                <a:latin typeface=".VnAvant" pitchFamily="34" charset="0"/>
              </a:rPr>
              <a:t>rùc</a:t>
            </a:r>
            <a:r>
              <a:rPr lang="en-US" sz="4800" b="1" dirty="0">
                <a:latin typeface=".VnAvant" pitchFamily="34" charset="0"/>
              </a:rPr>
              <a:t> </a:t>
            </a:r>
            <a:r>
              <a:rPr lang="en-US" sz="4800" b="1" dirty="0" err="1">
                <a:latin typeface=".VnAvant" pitchFamily="34" charset="0"/>
              </a:rPr>
              <a:t>rì</a:t>
            </a:r>
            <a:r>
              <a:rPr lang="en-US" sz="4800" b="1" dirty="0">
                <a:latin typeface=".VnAvant" pitchFamily="34" charset="0"/>
              </a:rPr>
              <a:t>, </a:t>
            </a:r>
            <a:r>
              <a:rPr lang="en-US" sz="4800" b="1" dirty="0" err="1">
                <a:latin typeface=".VnAvant" pitchFamily="34" charset="0"/>
              </a:rPr>
              <a:t>lãng</a:t>
            </a:r>
            <a:r>
              <a:rPr lang="en-US" sz="4800" b="1" dirty="0">
                <a:latin typeface=".VnAvant" pitchFamily="34" charset="0"/>
              </a:rPr>
              <a:t> </a:t>
            </a:r>
            <a:r>
              <a:rPr lang="en-US" sz="4800" b="1" dirty="0" err="1">
                <a:latin typeface=".VnAvant" pitchFamily="34" charset="0"/>
              </a:rPr>
              <a:t>l¸nh</a:t>
            </a:r>
            <a:endParaRPr lang="en-US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/>
      <p:bldP spid="737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2590800" y="2514600"/>
            <a:ext cx="5715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chemeClr val="accent2"/>
                </a:solidFill>
              </a:rPr>
              <a:t>  LuyÖn ®äc c©u:</a:t>
            </a:r>
          </a:p>
        </p:txBody>
      </p:sp>
      <p:pic>
        <p:nvPicPr>
          <p:cNvPr id="983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2286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2"/>
          <p:cNvSpPr txBox="1">
            <a:spLocks noChangeArrowheads="1"/>
          </p:cNvSpPr>
          <p:nvPr/>
        </p:nvSpPr>
        <p:spPr bwMode="auto">
          <a:xfrm>
            <a:off x="2362200" y="0"/>
            <a:ext cx="55483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.VnAvant" pitchFamily="34" charset="0"/>
              </a:rPr>
              <a:t>Chó c«ng</a:t>
            </a:r>
            <a:endParaRPr lang="en-US" b="1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590550"/>
            <a:ext cx="8915400" cy="6096000"/>
          </a:xfrm>
        </p:spPr>
        <p:txBody>
          <a:bodyPr/>
          <a:lstStyle/>
          <a:p>
            <a:pPr algn="l"/>
            <a:r>
              <a:rPr lang="en-US" sz="3600" b="1">
                <a:latin typeface=".VnAvant" pitchFamily="34" charset="0"/>
              </a:rPr>
              <a:t>    Lóc míi chµo ®êi, chó c«ng nhá chØ cã bé l«ng t¬ mµu n©u g¹ch. Sau vµi giê, c«ng ®· cã ®éng t¸c xoÌ c¸i ®u«i nhá xÝu thµnh h×nh rÎ qu¹t.</a:t>
            </a:r>
            <a:br>
              <a:rPr lang="en-US" sz="3600" b="1">
                <a:latin typeface=".VnAvant" pitchFamily="34" charset="0"/>
              </a:rPr>
            </a:br>
            <a:r>
              <a:rPr lang="en-US" sz="3600" b="1">
                <a:latin typeface=".VnAvant" pitchFamily="34" charset="0"/>
              </a:rPr>
              <a:t>   Sau hai, ba n¨m, ®u«i c«ng trèng lín thµnh mét thø xiªm ¸o rùc rì s¾c mµu. Mçi chiÕc l«ng ®u«i ãng ¸nh mµu xanh sÉm, ®­ưîc t« ®iÓm b»ng nh÷ng ®èm trßn ®ñ mµu s¾c. Khi giư­¬ng réng, ®u«i xoÌ trßn như­ mét c¸i qu¹t lín cã ®Ýnh hµng tr¨m viªn ngäc lãng l¸nh.</a:t>
            </a:r>
          </a:p>
        </p:txBody>
      </p:sp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4386263" y="1123950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.VnAvant" pitchFamily="34" charset="0"/>
              </a:rPr>
              <a:t>n©u g¹ch </a:t>
            </a:r>
          </a:p>
        </p:txBody>
      </p:sp>
      <p:sp>
        <p:nvSpPr>
          <p:cNvPr id="162821" name="Line 5"/>
          <p:cNvSpPr>
            <a:spLocks noChangeShapeType="1"/>
          </p:cNvSpPr>
          <p:nvPr/>
        </p:nvSpPr>
        <p:spPr bwMode="auto">
          <a:xfrm flipV="1">
            <a:off x="6172200" y="6629400"/>
            <a:ext cx="2133600" cy="5715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2822" name="Line 6"/>
          <p:cNvSpPr>
            <a:spLocks noChangeShapeType="1"/>
          </p:cNvSpPr>
          <p:nvPr/>
        </p:nvSpPr>
        <p:spPr bwMode="auto">
          <a:xfrm>
            <a:off x="4572000" y="1752600"/>
            <a:ext cx="2209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2823" name="Text Box 7"/>
          <p:cNvSpPr txBox="1">
            <a:spLocks noChangeArrowheads="1"/>
          </p:cNvSpPr>
          <p:nvPr/>
        </p:nvSpPr>
        <p:spPr bwMode="auto">
          <a:xfrm>
            <a:off x="4076700" y="2219325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.VnAvant" pitchFamily="34" charset="0"/>
              </a:rPr>
              <a:t>rÎ qu¹t</a:t>
            </a:r>
          </a:p>
        </p:txBody>
      </p:sp>
      <p:sp>
        <p:nvSpPr>
          <p:cNvPr id="162824" name="Line 8"/>
          <p:cNvSpPr>
            <a:spLocks noChangeShapeType="1"/>
          </p:cNvSpPr>
          <p:nvPr/>
        </p:nvSpPr>
        <p:spPr bwMode="auto">
          <a:xfrm>
            <a:off x="-2095500" y="-1704975"/>
            <a:ext cx="1752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2825" name="Text Box 9"/>
          <p:cNvSpPr txBox="1">
            <a:spLocks noChangeArrowheads="1"/>
          </p:cNvSpPr>
          <p:nvPr/>
        </p:nvSpPr>
        <p:spPr bwMode="auto">
          <a:xfrm>
            <a:off x="5943600" y="6073775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.VnAvant" pitchFamily="34" charset="0"/>
              </a:rPr>
              <a:t>lãng l¸nh</a:t>
            </a:r>
          </a:p>
        </p:txBody>
      </p:sp>
      <p:sp>
        <p:nvSpPr>
          <p:cNvPr id="162826" name="Text Box 10"/>
          <p:cNvSpPr txBox="1">
            <a:spLocks noChangeArrowheads="1"/>
          </p:cNvSpPr>
          <p:nvPr/>
        </p:nvSpPr>
        <p:spPr bwMode="auto">
          <a:xfrm>
            <a:off x="5262563" y="3328988"/>
            <a:ext cx="167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.VnAvant" pitchFamily="34" charset="0"/>
              </a:rPr>
              <a:t>rùc rì</a:t>
            </a:r>
          </a:p>
        </p:txBody>
      </p:sp>
      <p:sp>
        <p:nvSpPr>
          <p:cNvPr id="162827" name="Line 11"/>
          <p:cNvSpPr>
            <a:spLocks noChangeShapeType="1"/>
          </p:cNvSpPr>
          <p:nvPr/>
        </p:nvSpPr>
        <p:spPr bwMode="auto">
          <a:xfrm>
            <a:off x="4495800" y="2847975"/>
            <a:ext cx="1752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2828" name="Line 12"/>
          <p:cNvSpPr>
            <a:spLocks noChangeShapeType="1"/>
          </p:cNvSpPr>
          <p:nvPr/>
        </p:nvSpPr>
        <p:spPr bwMode="auto">
          <a:xfrm>
            <a:off x="5300663" y="3929063"/>
            <a:ext cx="16002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2830" name="Line 14"/>
          <p:cNvSpPr>
            <a:spLocks noChangeShapeType="1"/>
          </p:cNvSpPr>
          <p:nvPr/>
        </p:nvSpPr>
        <p:spPr bwMode="auto">
          <a:xfrm flipH="1">
            <a:off x="6781800" y="1143000"/>
            <a:ext cx="223838" cy="6524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2831" name="Line 15"/>
          <p:cNvSpPr>
            <a:spLocks noChangeShapeType="1"/>
          </p:cNvSpPr>
          <p:nvPr/>
        </p:nvSpPr>
        <p:spPr bwMode="auto">
          <a:xfrm flipH="1">
            <a:off x="6324600" y="2209800"/>
            <a:ext cx="223838" cy="6524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2832" name="Line 16"/>
          <p:cNvSpPr>
            <a:spLocks noChangeShapeType="1"/>
          </p:cNvSpPr>
          <p:nvPr/>
        </p:nvSpPr>
        <p:spPr bwMode="auto">
          <a:xfrm flipH="1">
            <a:off x="8920163" y="3352800"/>
            <a:ext cx="223837" cy="6524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2833" name="Line 17"/>
          <p:cNvSpPr>
            <a:spLocks noChangeShapeType="1"/>
          </p:cNvSpPr>
          <p:nvPr/>
        </p:nvSpPr>
        <p:spPr bwMode="auto">
          <a:xfrm flipH="1">
            <a:off x="5181600" y="4929188"/>
            <a:ext cx="223838" cy="6524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2834" name="Line 18"/>
          <p:cNvSpPr>
            <a:spLocks noChangeShapeType="1"/>
          </p:cNvSpPr>
          <p:nvPr/>
        </p:nvSpPr>
        <p:spPr bwMode="auto">
          <a:xfrm flipH="1">
            <a:off x="8458200" y="6205538"/>
            <a:ext cx="223838" cy="6524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30" grpId="0" animBg="1"/>
      <p:bldP spid="162831" grpId="0" animBg="1"/>
      <p:bldP spid="162832" grpId="0" animBg="1"/>
      <p:bldP spid="162833" grpId="0" animBg="1"/>
      <p:bldP spid="1628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3916362"/>
          </a:xfrm>
        </p:spPr>
        <p:txBody>
          <a:bodyPr/>
          <a:lstStyle/>
          <a:p>
            <a:pPr algn="l"/>
            <a:r>
              <a:rPr lang="en-US" sz="4800" b="1" dirty="0">
                <a:solidFill>
                  <a:schemeClr val="tx1"/>
                </a:solidFill>
                <a:latin typeface=".VnAvant" pitchFamily="34" charset="0"/>
              </a:rPr>
              <a:t>   </a:t>
            </a:r>
            <a:r>
              <a:rPr lang="en-US" sz="4800" b="1" dirty="0" err="1">
                <a:solidFill>
                  <a:schemeClr val="tx1"/>
                </a:solidFill>
                <a:latin typeface=".VnAvant" pitchFamily="34" charset="0"/>
              </a:rPr>
              <a:t>Lóc</a:t>
            </a:r>
            <a:r>
              <a:rPr lang="en-US" sz="4800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.VnAvant" pitchFamily="34" charset="0"/>
              </a:rPr>
              <a:t>míi</a:t>
            </a:r>
            <a:r>
              <a:rPr lang="en-US" sz="4800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.VnAvant" pitchFamily="34" charset="0"/>
              </a:rPr>
              <a:t>chµo</a:t>
            </a:r>
            <a:r>
              <a:rPr lang="en-US" sz="4800" b="1" dirty="0">
                <a:solidFill>
                  <a:schemeClr val="tx1"/>
                </a:solidFill>
                <a:latin typeface=".VnAvant" pitchFamily="34" charset="0"/>
              </a:rPr>
              <a:t> ®</a:t>
            </a:r>
            <a:r>
              <a:rPr lang="en-US" sz="4800" b="1" dirty="0" err="1">
                <a:solidFill>
                  <a:schemeClr val="tx1"/>
                </a:solidFill>
                <a:latin typeface=".VnAvant" pitchFamily="34" charset="0"/>
              </a:rPr>
              <a:t>êi</a:t>
            </a:r>
            <a:r>
              <a:rPr lang="en-US" sz="4800" b="1" dirty="0">
                <a:solidFill>
                  <a:schemeClr val="tx1"/>
                </a:solidFill>
                <a:latin typeface=".VnAvant" pitchFamily="34" charset="0"/>
              </a:rPr>
              <a:t>, </a:t>
            </a:r>
            <a:r>
              <a:rPr lang="en-US" sz="4800" b="1" dirty="0" err="1">
                <a:solidFill>
                  <a:schemeClr val="tx1"/>
                </a:solidFill>
                <a:latin typeface=".VnAvant" pitchFamily="34" charset="0"/>
              </a:rPr>
              <a:t>chó</a:t>
            </a:r>
            <a:r>
              <a:rPr lang="en-US" sz="4800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.VnAvant" pitchFamily="34" charset="0"/>
              </a:rPr>
              <a:t>c«ng</a:t>
            </a:r>
            <a:r>
              <a:rPr lang="en-US" sz="4800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.VnAvant" pitchFamily="34" charset="0"/>
              </a:rPr>
              <a:t>nhá</a:t>
            </a:r>
            <a:r>
              <a:rPr lang="en-US" sz="4800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.VnAvant" pitchFamily="34" charset="0"/>
              </a:rPr>
              <a:t>chØ</a:t>
            </a:r>
            <a:r>
              <a:rPr lang="en-US" sz="4800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.VnAvant" pitchFamily="34" charset="0"/>
              </a:rPr>
              <a:t>cã</a:t>
            </a:r>
            <a:r>
              <a:rPr lang="en-US" sz="4800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.VnAvant" pitchFamily="34" charset="0"/>
              </a:rPr>
              <a:t>bé</a:t>
            </a:r>
            <a:r>
              <a:rPr lang="en-US" sz="4800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.VnAvant" pitchFamily="34" charset="0"/>
              </a:rPr>
              <a:t>l«ng</a:t>
            </a:r>
            <a:r>
              <a:rPr lang="en-US" sz="4800" b="1" dirty="0">
                <a:solidFill>
                  <a:schemeClr val="tx1"/>
                </a:solidFill>
                <a:latin typeface=".VnAvant" pitchFamily="34" charset="0"/>
              </a:rPr>
              <a:t> t¬ </a:t>
            </a:r>
            <a:r>
              <a:rPr lang="en-US" sz="4800" b="1" dirty="0" err="1">
                <a:solidFill>
                  <a:schemeClr val="tx1"/>
                </a:solidFill>
                <a:latin typeface=".VnAvant" pitchFamily="34" charset="0"/>
              </a:rPr>
              <a:t>mµu</a:t>
            </a:r>
            <a:r>
              <a:rPr lang="en-US" sz="4800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.VnAvant" pitchFamily="34" charset="0"/>
              </a:rPr>
              <a:t>n©u</a:t>
            </a:r>
            <a:r>
              <a:rPr lang="en-US" sz="4800" b="1" dirty="0">
                <a:solidFill>
                  <a:schemeClr val="tx1"/>
                </a:solidFill>
                <a:latin typeface=".VnAvant" pitchFamily="34" charset="0"/>
              </a:rPr>
              <a:t> g¹ch.</a:t>
            </a:r>
          </a:p>
        </p:txBody>
      </p:sp>
      <p:sp>
        <p:nvSpPr>
          <p:cNvPr id="111623" name="Line 7"/>
          <p:cNvSpPr>
            <a:spLocks noChangeShapeType="1"/>
          </p:cNvSpPr>
          <p:nvPr/>
        </p:nvSpPr>
        <p:spPr bwMode="auto">
          <a:xfrm flipH="1">
            <a:off x="1219200" y="1905000"/>
            <a:ext cx="228600" cy="6096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1" y="533400"/>
            <a:ext cx="8915400" cy="3657600"/>
          </a:xfrm>
        </p:spPr>
        <p:txBody>
          <a:bodyPr/>
          <a:lstStyle/>
          <a:p>
            <a:pPr algn="just"/>
            <a:r>
              <a:rPr lang="en-US" sz="4800" b="1" dirty="0">
                <a:solidFill>
                  <a:schemeClr val="tx1"/>
                </a:solidFill>
                <a:latin typeface=".VnAvant" pitchFamily="34" charset="0"/>
              </a:rPr>
              <a:t>   Sau </a:t>
            </a:r>
            <a:r>
              <a:rPr lang="en-US" sz="4800" b="1" dirty="0" err="1">
                <a:solidFill>
                  <a:schemeClr val="tx1"/>
                </a:solidFill>
                <a:latin typeface=".VnAvant" pitchFamily="34" charset="0"/>
              </a:rPr>
              <a:t>vµi</a:t>
            </a:r>
            <a:r>
              <a:rPr lang="en-US" sz="4800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.VnAvant" pitchFamily="34" charset="0"/>
              </a:rPr>
              <a:t>giê</a:t>
            </a:r>
            <a:r>
              <a:rPr lang="en-US" sz="4800" b="1" dirty="0">
                <a:solidFill>
                  <a:schemeClr val="tx1"/>
                </a:solidFill>
                <a:latin typeface=".VnAvant" pitchFamily="34" charset="0"/>
              </a:rPr>
              <a:t>, </a:t>
            </a:r>
            <a:r>
              <a:rPr lang="en-US" sz="4800" b="1" dirty="0" err="1">
                <a:solidFill>
                  <a:schemeClr val="tx1"/>
                </a:solidFill>
                <a:latin typeface=".VnAvant" pitchFamily="34" charset="0"/>
              </a:rPr>
              <a:t>c«ng</a:t>
            </a:r>
            <a:r>
              <a:rPr lang="en-US" sz="4800" b="1" dirty="0">
                <a:solidFill>
                  <a:schemeClr val="tx1"/>
                </a:solidFill>
                <a:latin typeface=".VnAvant" pitchFamily="34" charset="0"/>
              </a:rPr>
              <a:t> ®· </a:t>
            </a:r>
            <a:r>
              <a:rPr lang="en-US" sz="4800" b="1" dirty="0" err="1">
                <a:solidFill>
                  <a:schemeClr val="tx1"/>
                </a:solidFill>
                <a:latin typeface=".VnAvant" pitchFamily="34" charset="0"/>
              </a:rPr>
              <a:t>cã</a:t>
            </a:r>
            <a:r>
              <a:rPr lang="en-US" sz="4800" b="1" dirty="0">
                <a:solidFill>
                  <a:schemeClr val="tx1"/>
                </a:solidFill>
                <a:latin typeface=".VnAvant" pitchFamily="34" charset="0"/>
              </a:rPr>
              <a:t> ®</a:t>
            </a:r>
            <a:r>
              <a:rPr lang="en-US" sz="4800" b="1" dirty="0" err="1">
                <a:solidFill>
                  <a:schemeClr val="tx1"/>
                </a:solidFill>
                <a:latin typeface=".VnAvant" pitchFamily="34" charset="0"/>
              </a:rPr>
              <a:t>éng</a:t>
            </a:r>
            <a:r>
              <a:rPr lang="en-US" sz="4800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.VnAvant" pitchFamily="34" charset="0"/>
              </a:rPr>
              <a:t>t¸c</a:t>
            </a:r>
            <a:r>
              <a:rPr lang="en-US" sz="4800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.VnAvant" pitchFamily="34" charset="0"/>
              </a:rPr>
              <a:t>xoÌ</a:t>
            </a:r>
            <a:r>
              <a:rPr lang="en-US" sz="4800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.VnAvant" pitchFamily="34" charset="0"/>
              </a:rPr>
              <a:t>c¸i</a:t>
            </a:r>
            <a:r>
              <a:rPr lang="en-US" sz="4800" b="1" dirty="0">
                <a:solidFill>
                  <a:schemeClr val="tx1"/>
                </a:solidFill>
                <a:latin typeface=".VnAvant" pitchFamily="34" charset="0"/>
              </a:rPr>
              <a:t> ®</a:t>
            </a:r>
            <a:r>
              <a:rPr lang="en-US" sz="4800" b="1" dirty="0" err="1">
                <a:solidFill>
                  <a:schemeClr val="tx1"/>
                </a:solidFill>
                <a:latin typeface=".VnAvant" pitchFamily="34" charset="0"/>
              </a:rPr>
              <a:t>u«i</a:t>
            </a:r>
            <a:r>
              <a:rPr lang="en-US" sz="4800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.VnAvant" pitchFamily="34" charset="0"/>
              </a:rPr>
              <a:t>nhá</a:t>
            </a:r>
            <a:r>
              <a:rPr lang="en-US" sz="4800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.VnAvant" pitchFamily="34" charset="0"/>
              </a:rPr>
              <a:t>xÝu</a:t>
            </a:r>
            <a:r>
              <a:rPr lang="en-US" sz="4800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.VnAvant" pitchFamily="34" charset="0"/>
              </a:rPr>
              <a:t>thµnh</a:t>
            </a:r>
            <a:r>
              <a:rPr lang="en-US" sz="4800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.VnAvant" pitchFamily="34" charset="0"/>
              </a:rPr>
              <a:t>h×nh</a:t>
            </a:r>
            <a:r>
              <a:rPr lang="en-US" sz="4800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.VnAvant" pitchFamily="34" charset="0"/>
              </a:rPr>
              <a:t>rÎ</a:t>
            </a:r>
            <a:r>
              <a:rPr lang="en-US" sz="4800" b="1" dirty="0">
                <a:solidFill>
                  <a:schemeClr val="tx1"/>
                </a:solidFill>
                <a:latin typeface=".VnAvant" pitchFamily="34" charset="0"/>
              </a:rPr>
              <a:t> qu¹t.</a:t>
            </a:r>
          </a:p>
        </p:txBody>
      </p:sp>
      <p:sp>
        <p:nvSpPr>
          <p:cNvPr id="163843" name="Line 3"/>
          <p:cNvSpPr>
            <a:spLocks noChangeShapeType="1"/>
          </p:cNvSpPr>
          <p:nvPr/>
        </p:nvSpPr>
        <p:spPr bwMode="auto">
          <a:xfrm flipH="1">
            <a:off x="3124200" y="2057400"/>
            <a:ext cx="228600" cy="6096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59&quot;/&gt;&lt;/object&gt;&lt;object type=&quot;3&quot; unique_id=&quot;10004&quot;&gt;&lt;property id=&quot;20148&quot; value=&quot;5&quot;/&gt;&lt;property id=&quot;20300&quot; value=&quot;Slide 4&quot;/&gt;&lt;property id=&quot;20307&quot; value=&quot;269&quot;/&gt;&lt;/object&gt;&lt;object type=&quot;3&quot; unique_id=&quot;10005&quot;&gt;&lt;property id=&quot;20148&quot; value=&quot;5&quot;/&gt;&lt;property id=&quot;20300&quot; value=&quot;Slide 5 - &amp;quot;    Lóc míi chµo ®êi, chó c«ng nhá chØ cã bé l«ng t¬ mµu n©u g¹ch. Sau vµi giê, c«ng ®· cã ®éng t¸c xoÌ c¸i ®u«i nh&quot;/&gt;&lt;property id=&quot;20307&quot; value=&quot;257&quot;/&gt;&lt;/object&gt;&lt;object type=&quot;3&quot; unique_id=&quot;10006&quot;&gt;&lt;property id=&quot;20148&quot; value=&quot;5&quot;/&gt;&lt;property id=&quot;20300&quot; value=&quot;Slide 6&quot;/&gt;&lt;property id=&quot;20307&quot; value=&quot;258&quot;/&gt;&lt;/object&gt;&lt;object type=&quot;3&quot; unique_id=&quot;10007&quot;&gt;&lt;property id=&quot;20148&quot; value=&quot;5&quot;/&gt;&lt;property id=&quot;20300&quot; value=&quot;Slide 7&quot;/&gt;&lt;property id=&quot;20307&quot; value=&quot;282&quot;/&gt;&lt;/object&gt;&lt;object type=&quot;3&quot; unique_id=&quot;10008&quot;&gt;&lt;property id=&quot;20148&quot; value=&quot;5&quot;/&gt;&lt;property id=&quot;20300&quot; value=&quot;Slide 8 - &amp;quot;    Lóc míi chµo ®êi, chó c«ng nhá chØ cã bé l«ng t¬ mµu n©u g¹ch. Sau vµi giê, c«ng ®· cã ®éng t¸c xoÌ c¸i ®u«i nh&quot;/&gt;&lt;property id=&quot;20307&quot; value=&quot;333&quot;/&gt;&lt;/object&gt;&lt;object type=&quot;3&quot; unique_id=&quot;10009&quot;&gt;&lt;property id=&quot;20148&quot; value=&quot;5&quot;/&gt;&lt;property id=&quot;20300&quot; value=&quot;Slide 9 - &amp;quot;   Lóc míi chµo ®êi, chó c«ng nhá chØ cã bé l«ng t¬ mµu n©u g¹ch.&amp;quot;&quot;/&gt;&lt;property id=&quot;20307&quot; value=&quot;293&quot;/&gt;&lt;/object&gt;&lt;object type=&quot;3&quot; unique_id=&quot;10010&quot;&gt;&lt;property id=&quot;20148&quot; value=&quot;5&quot;/&gt;&lt;property id=&quot;20300&quot; value=&quot;Slide 10 - &amp;quot;   Sau vµi giê, c«ng ®· cã ®éng t¸c xoÌ c¸i ®u«i nhá xÝu thµnh h×nh rÎ qu¹t.&amp;quot;&quot;/&gt;&lt;property id=&quot;20307&quot; value=&quot;334&quot;/&gt;&lt;/object&gt;&lt;object type=&quot;3&quot; unique_id=&quot;10011&quot;&gt;&lt;property id=&quot;20148&quot; value=&quot;5&quot;/&gt;&lt;property id=&quot;20300&quot; value=&quot;Slide 11 - &amp;quot;     Sau hai, ba n¨m, ®u«i c«ng trèng lín thµnh mét thø xiªm ¸o rùc rì s¾c mµu.&amp;quot;&quot;/&gt;&lt;property id=&quot;20307&quot; value=&quot;335&quot;/&gt;&lt;/object&gt;&lt;object type=&quot;3&quot; unique_id=&quot;10012&quot;&gt;&lt;property id=&quot;20148&quot; value=&quot;5&quot;/&gt;&lt;property id=&quot;20300&quot; value=&quot;Slide 12 - &amp;quot;      Khi giư­¬ng réng, ®u«i xoÌ trßn như­ mét c¸i qu¹t lín cã ®Ýnh hµng tr¨m viªn ngäc lãng l¸nh.&amp;quot;&quot;/&gt;&lt;property id=&quot;20307&quot; value=&quot;336&quot;/&gt;&lt;/object&gt;&lt;object type=&quot;3&quot; unique_id=&quot;10013&quot;&gt;&lt;property id=&quot;20148&quot; value=&quot;5&quot;/&gt;&lt;property id=&quot;20300&quot; value=&quot;Slide 13 - &amp;quot;    Lóc míi chµo ®êi, chó c«ng nhá chØ cã bé l«ng t¬ mµu n©u g¹ch. Sau vµi giê, c«ng ®· cã ®éng t¸c xoÌ c¸i ®u«i n&quot;/&gt;&lt;property id=&quot;20307&quot; value=&quot;337&quot;/&gt;&lt;/object&gt;&lt;object type=&quot;3&quot; unique_id=&quot;10014&quot;&gt;&lt;property id=&quot;20148&quot; value=&quot;5&quot;/&gt;&lt;property id=&quot;20300&quot; value=&quot;Slide 14&quot;/&gt;&lt;property id=&quot;20307&quot; value=&quot;338&quot;/&gt;&lt;/object&gt;&lt;object type=&quot;3&quot; unique_id=&quot;10015&quot;&gt;&lt;property id=&quot;20148&quot; value=&quot;5&quot;/&gt;&lt;property id=&quot;20300&quot; value=&quot;Slide 15 - &amp;quot;    Lóc míi chµo ®êi, chó c«ng nhá chØ cã bé l«ng t¬ mµu n©u g¹ch. Sau vµi giê, c«ng ®· cã ®éng t¸c xoÌ c¸i ®u«i n&quot;/&gt;&lt;property id=&quot;20307&quot; value=&quot;341&quot;/&gt;&lt;/object&gt;&lt;object type=&quot;3&quot; unique_id=&quot;10016&quot;&gt;&lt;property id=&quot;20148&quot; value=&quot;5&quot;/&gt;&lt;property id=&quot;20300&quot; value=&quot;Slide 16 - &amp;quot;    Lóc míi chµo ®êi, chó c«ng nhá chØ cã bé l«ng t¬ mµu n©u g¹ch. Sau vµi giê, c«ng ®· cã ®éng t¸c xoÌ c¸i ®u«i n&quot;/&gt;&lt;property id=&quot;20307&quot; value=&quot;339&quot;/&gt;&lt;/object&gt;&lt;object type=&quot;3&quot; unique_id=&quot;10017&quot;&gt;&lt;property id=&quot;20148&quot; value=&quot;5&quot;/&gt;&lt;property id=&quot;20300&quot; value=&quot;Slide 17 - &amp;quot;     Sau hai, ba n¨m, ®u«i c«ng trèng lín thµnh mét thø xiªm ¸o rùc rì s¾c mµu. Mçi chiÕc l«ng ®u«i ãng ¸nh mµu xa&quot;/&gt;&lt;property id=&quot;20307&quot; value=&quot;340&quot;/&gt;&lt;/object&gt;&lt;object type=&quot;3&quot; unique_id=&quot;10018&quot;&gt;&lt;property id=&quot;20148&quot; value=&quot;5&quot;/&gt;&lt;property id=&quot;20300&quot; value=&quot;Slide 18 - &amp;quot;    Lóc míi chµo ®êi, chó c«ng nhá chØ cã bé l«ng t¬ mµu n©u g¹ch. Sau vµi giê, c«ng ®· cã ®éng t¸c xoÌ c¸i ®u«i n&quot;/&gt;&lt;property id=&quot;20307&quot; value=&quot;343&quot;/&gt;&lt;/object&gt;&lt;object type=&quot;3&quot; unique_id=&quot;10019&quot;&gt;&lt;property id=&quot;20148&quot; value=&quot;5&quot;/&gt;&lt;property id=&quot;20300&quot; value=&quot;Slide 19&quot;/&gt;&lt;property id=&quot;20307&quot; value=&quot;270&quot;/&gt;&lt;/object&gt;&lt;object type=&quot;3&quot; unique_id=&quot;10020&quot;&gt;&lt;property id=&quot;20148&quot; value=&quot;5&quot;/&gt;&lt;property id=&quot;20300&quot; value=&quot;Slide 20 - &amp;quot;    Lóc míi chµo ®êi, chó c«ng nhá chØ cã bé l«ng t¬ mµu n©u g¹ch. Sau vµi giê, c«ng ®· cã ®éng t¸c xoÌ c¸i ®u«i n&quot;/&gt;&lt;property id=&quot;20307&quot; value=&quot;344&quot;/&gt;&lt;/object&gt;&lt;object type=&quot;3&quot; unique_id=&quot;10021&quot;&gt;&lt;property id=&quot;20148&quot; value=&quot;5&quot;/&gt;&lt;property id=&quot;20300&quot; value=&quot;Slide 21&quot;/&gt;&lt;property id=&quot;20307&quot; value=&quot;272&quot;/&gt;&lt;/object&gt;&lt;object type=&quot;3&quot; unique_id=&quot;10022&quot;&gt;&lt;property id=&quot;20148&quot; value=&quot;5&quot;/&gt;&lt;property id=&quot;20300&quot; value=&quot;Slide 22&quot;/&gt;&lt;property id=&quot;20307&quot; value=&quot;345&quot;/&gt;&lt;/object&gt;&lt;object type=&quot;3&quot; unique_id=&quot;10023&quot;&gt;&lt;property id=&quot;20148&quot; value=&quot;5&quot;/&gt;&lt;property id=&quot;20300&quot; value=&quot;Slide 23&quot;/&gt;&lt;property id=&quot;20307&quot; value=&quot;273&quot;/&gt;&lt;/object&gt;&lt;object type=&quot;3&quot; unique_id=&quot;10025&quot;&gt;&lt;property id=&quot;20148&quot; value=&quot;5&quot;/&gt;&lt;property id=&quot;20300&quot; value=&quot;Slide 24&quot;/&gt;&lt;property id=&quot;20307&quot; value=&quot;302&quot;/&gt;&lt;/object&gt;&lt;object type=&quot;3&quot; unique_id=&quot;10026&quot;&gt;&lt;property id=&quot;20148&quot; value=&quot;5&quot;/&gt;&lt;property id=&quot;20300&quot; value=&quot;Slide 25&quot;/&gt;&lt;property id=&quot;20307&quot; value=&quot;346&quot;/&gt;&lt;/object&gt;&lt;object type=&quot;3&quot; unique_id=&quot;10027&quot;&gt;&lt;property id=&quot;20148&quot; value=&quot;5&quot;/&gt;&lt;property id=&quot;20300&quot; value=&quot;Slide 26&quot;/&gt;&lt;property id=&quot;20307&quot; value=&quot;347&quot;/&gt;&lt;/object&gt;&lt;object type=&quot;3&quot; unique_id=&quot;10028&quot;&gt;&lt;property id=&quot;20148&quot; value=&quot;5&quot;/&gt;&lt;property id=&quot;20300&quot; value=&quot;Slide 27&quot;/&gt;&lt;property id=&quot;20307&quot; value=&quot;286&quot;/&gt;&lt;/object&gt;&lt;object type=&quot;3&quot; unique_id=&quot;10029&quot;&gt;&lt;property id=&quot;20148&quot; value=&quot;5&quot;/&gt;&lt;property id=&quot;20300&quot; value=&quot;Slide 28&quot;/&gt;&lt;property id=&quot;20307&quot; value=&quot;278&quot;/&gt;&lt;/object&gt;&lt;object type=&quot;3&quot; unique_id=&quot;10030&quot;&gt;&lt;property id=&quot;20148&quot; value=&quot;5&quot;/&gt;&lt;property id=&quot;20300&quot; value=&quot;Slide 29&quot;/&gt;&lt;property id=&quot;20307&quot; value=&quot;348&quot;/&gt;&lt;/object&gt;&lt;object type=&quot;3&quot; unique_id=&quot;10031&quot;&gt;&lt;property id=&quot;20148&quot; value=&quot;5&quot;/&gt;&lt;property id=&quot;20300&quot; value=&quot;Slide 30&quot;/&gt;&lt;property id=&quot;20307&quot; value=&quot;352&quot;/&gt;&lt;/object&gt;&lt;object type=&quot;3&quot; unique_id=&quot;10032&quot;&gt;&lt;property id=&quot;20148&quot; value=&quot;5&quot;/&gt;&lt;property id=&quot;20300&quot; value=&quot;Slide 31&quot;/&gt;&lt;property id=&quot;20307&quot; value=&quot;353&quot;/&gt;&lt;/object&gt;&lt;object type=&quot;3&quot; unique_id=&quot;10033&quot;&gt;&lt;property id=&quot;20148&quot; value=&quot;5&quot;/&gt;&lt;property id=&quot;20300&quot; value=&quot;Slide 32&quot;/&gt;&lt;property id=&quot;20307&quot; value=&quot;315&quot;/&gt;&lt;/object&gt;&lt;object type=&quot;3&quot; unique_id=&quot;10034&quot;&gt;&lt;property id=&quot;20148&quot; value=&quot;5&quot;/&gt;&lt;property id=&quot;20300&quot; value=&quot;Slide 33&quot;/&gt;&lt;property id=&quot;20307&quot; value=&quot;358&quot;/&gt;&lt;/object&gt;&lt;object type=&quot;3&quot; unique_id=&quot;10035&quot;&gt;&lt;property id=&quot;20148&quot; value=&quot;5&quot;/&gt;&lt;property id=&quot;20300&quot; value=&quot;Slide 34&quot;/&gt;&lt;property id=&quot;20307&quot; value=&quot;354&quot;/&gt;&lt;/object&gt;&lt;object type=&quot;3&quot; unique_id=&quot;10036&quot;&gt;&lt;property id=&quot;20148&quot; value=&quot;5&quot;/&gt;&lt;property id=&quot;20300&quot; value=&quot;Slide 35&quot;/&gt;&lt;property id=&quot;20307&quot; value=&quot;351&quot;/&gt;&lt;/object&gt;&lt;object type=&quot;3&quot; unique_id=&quot;10037&quot;&gt;&lt;property id=&quot;20148&quot; value=&quot;5&quot;/&gt;&lt;property id=&quot;20300&quot; value=&quot;Slide 36&quot;/&gt;&lt;property id=&quot;20307&quot; value=&quot;356&quot;/&gt;&lt;/object&gt;&lt;object type=&quot;3&quot; unique_id=&quot;10038&quot;&gt;&lt;property id=&quot;20148&quot; value=&quot;5&quot;/&gt;&lt;property id=&quot;20300&quot; value=&quot;Slide 37&quot;/&gt;&lt;property id=&quot;20307&quot; value=&quot;357&quot;/&gt;&lt;/object&gt;&lt;object type=&quot;3&quot; unique_id=&quot;10039&quot;&gt;&lt;property id=&quot;20148&quot; value=&quot;5&quot;/&gt;&lt;property id=&quot;20300&quot; value=&quot;Slide 38&quot;/&gt;&lt;property id=&quot;20307&quot; value=&quot;287&quot;/&gt;&lt;/object&gt;&lt;object type=&quot;3&quot; unique_id=&quot;10040&quot;&gt;&lt;property id=&quot;20148&quot; value=&quot;5&quot;/&gt;&lt;property id=&quot;20300&quot; value=&quot;Slide 39 - &amp;quot;    Lóc míi chµo ®êi, chó c«ng nhá chØ cã bé l«ng t¬ mµu n©u g¹ch. Sau vµi giê, c«ng ®· cã ®éng t¸c xoÌ c¸i ®u«i n&quot;/&gt;&lt;property id=&quot;20307&quot; value=&quot;350&quot;/&gt;&lt;/object&gt;&lt;object type=&quot;3&quot; unique_id=&quot;10041&quot;&gt;&lt;property id=&quot;20148&quot; value=&quot;5&quot;/&gt;&lt;property id=&quot;20300&quot; value=&quot;Slide 40&quot;/&gt;&lt;property id=&quot;20307&quot; value=&quot;288&quot;/&gt;&lt;/object&gt;&lt;object type=&quot;3&quot; unique_id=&quot;10042&quot;&gt;&lt;property id=&quot;20148&quot; value=&quot;5&quot;/&gt;&lt;property id=&quot;20300&quot; value=&quot;Slide 41&quot;/&gt;&lt;property id=&quot;20307&quot; value=&quot;329&quot;/&gt;&lt;/object&gt;&lt;object type=&quot;3&quot; unique_id=&quot;10211&quot;&gt;&lt;property id=&quot;20148&quot; value=&quot;5&quot;/&gt;&lt;property id=&quot;20300&quot; value=&quot;Slide 2&quot;/&gt;&lt;property id=&quot;20307&quot; value=&quot;361&quot;/&gt;&lt;/object&gt;&lt;object type=&quot;3&quot; unique_id=&quot;10212&quot;&gt;&lt;property id=&quot;20148&quot; value=&quot;5&quot;/&gt;&lt;property id=&quot;20300&quot; value=&quot;Slide 3&quot;/&gt;&lt;property id=&quot;20307&quot; value=&quot;360&quot;/&gt;&lt;/object&gt;&lt;/object&gt;&lt;object type=&quot;8&quot; unique_id=&quot;1008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834</Words>
  <Application>Microsoft Office PowerPoint</Application>
  <PresentationFormat>On-screen Show (4:3)</PresentationFormat>
  <Paragraphs>122</Paragraphs>
  <Slides>33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Default Design</vt:lpstr>
      <vt:lpstr>PowerPoint Presentation</vt:lpstr>
      <vt:lpstr>PowerPoint Presentation</vt:lpstr>
      <vt:lpstr>PowerPoint Presentation</vt:lpstr>
      <vt:lpstr>    Lóc míi chµo ®êi, chó c«ng nhá chØ cã bé l«ng t¬ mµu n©u g¹ch. Sau vµi giê, c«ng ®· cã ®éng t¸c xoÌ c¸i ®u«i nhá xÝu thµnh h×nh rÎ qu¹t.    Sau hai, ba n¨m, ®u«i c«ng trèng lín thµnh mét thø xiªm ¸o rùc rì s¾c mµu. Mçi chiÕc l«ng ®u«i ãng ¸nh mµu xanh sÉm, ®­ưîc t« ®iÓm b»ng nh÷ng ®èm trßn ®ñ mµu s¾c. Khi gi­ư¬ng réng, ®u«i xoÌ trßn nh­ư mét c¸i qu¹t lín cã ®Ýnh hµng tr¨m viªn ngäc lãng l¸nh.</vt:lpstr>
      <vt:lpstr>PowerPoint Presentation</vt:lpstr>
      <vt:lpstr>PowerPoint Presentation</vt:lpstr>
      <vt:lpstr>    Lóc míi chµo ®êi, chó c«ng nhá chØ cã bé l«ng t¬ mµu n©u g¹ch. Sau vµi giê, c«ng ®· cã ®éng t¸c xoÌ c¸i ®u«i nhá xÝu thµnh h×nh rÎ qu¹t.    Sau hai, ba n¨m, ®u«i c«ng trèng lín thµnh mét thø xiªm ¸o rùc rì s¾c mµu. Mçi chiÕc l«ng ®u«i ãng ¸nh mµu xanh sÉm, ®­ưîc t« ®iÓm b»ng nh÷ng ®èm trßn ®ñ mµu s¾c. Khi giư­¬ng réng, ®u«i xoÌ trßn như­ mét c¸i qu¹t lín cã ®Ýnh hµng tr¨m viªn ngäc lãng l¸nh.</vt:lpstr>
      <vt:lpstr>   Lóc míi chµo ®êi, chó c«ng nhá chØ cã bé l«ng t¬ mµu n©u g¹ch.</vt:lpstr>
      <vt:lpstr>   Sau vµi giê, c«ng ®· cã ®éng t¸c xoÌ c¸i ®u«i nhá xÝu thµnh h×nh rÎ qu¹t.</vt:lpstr>
      <vt:lpstr>     Sau hai, ba n¨m, ®u«i c«ng trèng lín thµnh mét thø xiªm ¸o rùc rì s¾c mµu.</vt:lpstr>
      <vt:lpstr>      Khi giư­¬ng réng, ®u«i xoÌ trßn như­ mét c¸i qu¹t lín cã ®Ýnh hµng tr¨m viªn ngäc lãng l¸nh.</vt:lpstr>
      <vt:lpstr>    Lóc míi chµo ®êi, chó c«ng nhá chØ cã bé l«ng t¬ mµu n©u g¹ch. Sau vµi giê, c«ng ®· cã ®éng t¸c xoÌ c¸i ®u«i nhá xÝu thµnh h×nh rÎ qu¹t.    Sau hai, ba n¨m, ®u«i c«ng trèng lín thµnh mét thø xiªm ¸o rùc rì s¾c mµu. Mçi chiÕc l«ng ®u«i ãng ¸nh mµu xanh sÉm, ®­ưîc t« ®iÓm b»ng nh÷ng ®èm trßn ®ñ mµu s¾c. Khi giư­¬ng réng, ®u«i xoÌ trßn như­ mét c¸i qu¹t lín cã ®Ýnh hµng tr¨m viªn ngäc lãng l¸nh.</vt:lpstr>
      <vt:lpstr>PowerPoint Presentation</vt:lpstr>
      <vt:lpstr>    Lóc míi chµo ®êi, chó c«ng nhá chØ cã bé l«ng t¬ mµu n©u g¹ch. Sau vµi giê, c«ng ®· cã ®éng t¸c xoÌ c¸i ®u«i nhá xÝu thµnh h×nh rÎ qu¹t.    Sau hai, ba n¨m, ®u«i c«ng trèng lín thµnh mét thø xiªm ¸o rùc rì s¾c mµu. Mçi chiÕc l«ng ®u«i ãng ¸nh mµu xanh sÉm, ®­ưîc t« ®iÓm b»ng nh÷ng ®èm trßn ®ñ mµu s¾c. Khi giư­¬ng réng, ®u«i xoÌ trßn như­ mét c¸i qu¹t lín cã ®Ýnh hµng tr¨m viªn ngäc lãng l¸nh.</vt:lpstr>
      <vt:lpstr>    Lóc míi chµo ®êi, chó c«ng nhá chØ cã bé l«ng t¬ mµu n©u g¹ch. Sau vµi giê, c«ng ®· cã ®éng t¸c xoÌ c¸i ®u«i nhá xÝu thµnh h×nh rÎ qu¹t. </vt:lpstr>
      <vt:lpstr>     Sau hai, ba n¨m, ®u«i c«ng trèng lín thµnh mét thø xiªm ¸o rùc rì s¾c mµu. Mçi chiÕc l«ng ®u«i ãng ¸nh mµu xanh sÉm, ®ưîc t« ®iÓm b»ng nh÷ng ®èm trßn ®ñ mµu s¾c. Khi gi­ư¬ng réng, ®u«i xoÌ trßn như­ mét c¸i qu¹t lín cã ®Ýnh hµng tr¨m viªn ngäc lãng l¸nh.</vt:lpstr>
      <vt:lpstr>    Lóc míi chµo ®êi, chó c«ng nhá chØ cã bé l«ng t¬ mµu n©u g¹ch. Sau vµi giê, c«ng ®· cã ®éng t¸c xoÌ c¸i ®u«i nhá xÝu thµnh h×nh rÎ qu¹t.    Sau hai, ba n¨m, ®u«i c«ng trèng lín thµnh mét thø xiªm ¸o rùc rì s¾c mµu. Mçi chiÕc l«ng ®u«i ãng ¸nh mµu xanh sÉm, ®­ưîc t« ®iÓm b»ng nh÷ng ®èm trßn ®ñ mµu s¾c. Khi giư­¬ng réng, ®u«i xoÌ trßn như­ mét c¸i qu¹t lín cã ®Ýnh hµng tr¨m viªn ngäc lãng l¸nh.</vt:lpstr>
      <vt:lpstr>    Lóc míi chµo ®êi, chó c«ng nhá chØ cã bé l«ng t¬ mµu n©u g¹ch. Sau vµi giê, c«ng ®· cã ®éng t¸c xoÌ c¸i ®u«i nhá xÝu thµnh h×nh rÎ qu¹t.    Sau hai, ba n¨m, ®u«i c«ng trèng lín thµnh mét thø xiªm ¸o rùc rì s¾c mµu. Mçi chiÕc l«ng ®u«i ãng ¸nh mµu xanh sÉm, ®ư­îc t« ®iÓm b»ng nh÷ng ®èm trßn ®ñ mµu s¾c. Khi gi­ư¬ng réng, ®u«i xoÌ trßn như­ mét c¸i qu¹t lín cã ®Ýnh hµng tr¨m viªn ngäc lãng l¸nh.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Lóc míi chµo ®êi, chó c«ng nhá chØ cã bé l«ng t¬ mµu n©u g¹ch. Sau vµi giê, c«ng ®· cã ®éng t¸c xoÌ c¸i ®u«i nhá xÝu thµnh h×nh rÎ qu¹t.    Sau hai, ba n¨m, ®u«i c«ng trèng lín thµnh mét thø xiªm ¸o rùc rì s¾c mµu. Mçi chiÕc l«ng ®u«i ãng ¸nh mµu xanh sÉm, ®­ưîc t« ®iÓm b»ng nh÷ng ®èm trßn ®ñ mµu s¾c. Khi gi­ư¬ng réng, ®u«i xoÌ trßn như­ mét c¸i qu¹t lín cã ®Ýnh hµng tr¨m viªn ngäc lãng l¸nh.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 beo</dc:creator>
  <cp:lastModifiedBy>Admin</cp:lastModifiedBy>
  <cp:revision>75</cp:revision>
  <dcterms:created xsi:type="dcterms:W3CDTF">2007-10-06T05:31:41Z</dcterms:created>
  <dcterms:modified xsi:type="dcterms:W3CDTF">2020-05-27T08:15:35Z</dcterms:modified>
</cp:coreProperties>
</file>