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337" r:id="rId3"/>
    <p:sldId id="256" r:id="rId4"/>
    <p:sldId id="323" r:id="rId5"/>
    <p:sldId id="338" r:id="rId6"/>
    <p:sldId id="339" r:id="rId7"/>
  </p:sldIdLst>
  <p:sldSz cx="9144000" cy="5715000" type="screen16x1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.VnAvant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  <p:embeddedFont>
      <p:font typeface="宋体" pitchFamily="2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99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8" d="100"/>
          <a:sy n="68" d="100"/>
        </p:scale>
        <p:origin x="-120" y="-2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77750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&amp; ĐÀO TẠO QUẬN LONG BIÊN	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017665" y="1301032"/>
            <a:ext cx="4962066" cy="19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TẬP VIẾT</a:t>
            </a:r>
            <a:endParaRPr lang="vi-VN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7765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60388" y="660205"/>
            <a:ext cx="7438769" cy="278733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22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23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µ,  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pi a n«, </a:t>
            </a:r>
          </a:p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 –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phè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cæ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0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9376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55E030-2C5D-47B8-9D70-D51503384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579" y="2937820"/>
            <a:ext cx="4176583" cy="23755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941" y="696571"/>
            <a:ext cx="4211036" cy="23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>
            <a:extLst>
              <a:ext uri="{FF2B5EF4-FFF2-40B4-BE49-F238E27FC236}">
                <a16:creationId xmlns:a16="http://schemas.microsoft.com/office/drawing/2014/main" xmlns="" id="{711665F5-FBC7-4F11-8205-B8BE74985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84401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148190-22B0-455A-A7A3-50D58E688A88}"/>
              </a:ext>
            </a:extLst>
          </p:cNvPr>
          <p:cNvSpPr txBox="1"/>
          <p:nvPr/>
        </p:nvSpPr>
        <p:spPr>
          <a:xfrm>
            <a:off x="2634343" y="61681"/>
            <a:ext cx="347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</a:rPr>
              <a:t>vë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EA8618-6CB0-46C0-A3C3-6BFF9D807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741" y="856718"/>
            <a:ext cx="5094515" cy="47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9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33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323&quot;/&gt;&lt;/object&gt;&lt;object type=&quot;3&quot; unique_id=&quot;10008&quot;&gt;&lt;property id=&quot;20148&quot; value=&quot;5&quot;/&gt;&lt;property id=&quot;20300&quot; value=&quot;Slide 5&quot;/&gt;&lt;property id=&quot;20307&quot; value=&quot;338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/object&gt;&lt;/object&gt;&lt;/database&gt;"/>
  <p:tag name="ISPRING_RESOURCE_PATHS_HASH_PRESENTER" val="c9847afb43aa0d4cabc23fe52e89010d1459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41</Words>
  <Application>Microsoft Office PowerPoint</Application>
  <PresentationFormat>On-screen Show (16:10)</PresentationFormat>
  <Paragraphs>10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.VnAvant</vt:lpstr>
      <vt:lpstr>Tahoma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180</cp:revision>
  <dcterms:created xsi:type="dcterms:W3CDTF">2020-02-10T09:35:50Z</dcterms:created>
  <dcterms:modified xsi:type="dcterms:W3CDTF">2020-10-06T04:41:34Z</dcterms:modified>
</cp:coreProperties>
</file>