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80" r:id="rId2"/>
    <p:sldId id="337" r:id="rId3"/>
    <p:sldId id="256" r:id="rId4"/>
    <p:sldId id="323" r:id="rId5"/>
    <p:sldId id="338" r:id="rId6"/>
    <p:sldId id="339" r:id="rId7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  <a:srgbClr val="006600"/>
    <a:srgbClr val="FF66FF"/>
    <a:srgbClr val="0066CC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88" d="100"/>
          <a:sy n="88" d="100"/>
        </p:scale>
        <p:origin x="1421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e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177750"/>
            <a:ext cx="7358683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PHÒNG GIÁO DỤC &amp; ĐÀO TẠO QUẬN LONG BIÊN	</a:t>
            </a:r>
          </a:p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017665" y="1301032"/>
            <a:ext cx="4962066" cy="19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</a:p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TẬP VIẾT</a:t>
            </a:r>
            <a:endParaRPr lang="vi-VN" sz="4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7659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60388" y="660205"/>
            <a:ext cx="7438769" cy="278733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24,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224</a:t>
            </a:r>
          </a:p>
          <a:p>
            <a:pPr algn="ctr"/>
            <a:r>
              <a:rPr lang="en-US" sz="4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qu</a:t>
            </a:r>
            <a:r>
              <a:rPr lang="en-US" sz="4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4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qu</a:t>
            </a:r>
            <a:r>
              <a:rPr lang="en-US" sz="4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¶ lª, r – </a:t>
            </a:r>
            <a:r>
              <a:rPr lang="en-US" sz="4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ræ</a:t>
            </a:r>
            <a:r>
              <a:rPr lang="en-US" sz="4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c¸</a:t>
            </a:r>
          </a:p>
          <a:p>
            <a:pPr algn="ctr"/>
            <a:r>
              <a:rPr lang="en-US" sz="4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s – </a:t>
            </a:r>
            <a:r>
              <a:rPr lang="en-US" sz="4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sÎ</a:t>
            </a:r>
            <a:r>
              <a:rPr lang="en-US" sz="4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,  x – </a:t>
            </a:r>
            <a:r>
              <a:rPr lang="en-US" sz="4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xe</a:t>
            </a:r>
            <a:r>
              <a:rPr lang="en-US" sz="4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ca,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93764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   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122252-A252-44F9-B6D6-062E8D63E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26" y="1047765"/>
            <a:ext cx="3927566" cy="23287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944E59-7096-4634-BAE7-2C7384A3BE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086"/>
            <a:ext cx="5207726" cy="277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>
            <a:extLst>
              <a:ext uri="{FF2B5EF4-FFF2-40B4-BE49-F238E27FC236}">
                <a16:creationId xmlns:a16="http://schemas.microsoft.com/office/drawing/2014/main" id="{711665F5-FBC7-4F11-8205-B8BE74985474}"/>
              </a:ext>
            </a:extLst>
          </p:cNvPr>
          <p:cNvSpPr>
            <a:spLocks noChangeShapeType="1"/>
          </p:cNvSpPr>
          <p:nvPr/>
        </p:nvSpPr>
        <p:spPr bwMode="auto">
          <a:xfrm>
            <a:off x="-1" y="844013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148190-22B0-455A-A7A3-50D58E688A88}"/>
              </a:ext>
            </a:extLst>
          </p:cNvPr>
          <p:cNvSpPr txBox="1"/>
          <p:nvPr/>
        </p:nvSpPr>
        <p:spPr>
          <a:xfrm>
            <a:off x="2634343" y="61681"/>
            <a:ext cx="3474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    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vë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EA8618-6CB0-46C0-A3C3-6BFF9D8074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1" y="856718"/>
            <a:ext cx="5094515" cy="475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2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0&quot;/&gt;&lt;/object&gt;&lt;object type=&quot;3&quot; unique_id=&quot;10005&quot;&gt;&lt;property id=&quot;20148&quot; value=&quot;5&quot;/&gt;&lt;property id=&quot;20300&quot; value=&quot;Slide 2&quot;/&gt;&lt;property id=&quot;20307&quot; value=&quot;337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323&quot;/&gt;&lt;/object&gt;&lt;object type=&quot;3&quot; unique_id=&quot;10008&quot;&gt;&lt;property id=&quot;20148&quot; value=&quot;5&quot;/&gt;&lt;property id=&quot;20300&quot; value=&quot;Slide 5&quot;/&gt;&lt;property id=&quot;20307&quot; value=&quot;338&quot;/&gt;&lt;/object&gt;&lt;object type=&quot;3&quot; unique_id=&quot;10009&quot;&gt;&lt;property id=&quot;20148&quot; value=&quot;5&quot;/&gt;&lt;property id=&quot;20300&quot; value=&quot;Slide 6&quot;/&gt;&lt;property id=&quot;20307&quot; value=&quot;339&quot;/&gt;&lt;/object&gt;&lt;/object&gt;&lt;/object&gt;&lt;/database&gt;"/>
  <p:tag name="ISPRING_RESOURCE_PATHS_HASH_PRESENTER" val="c9847afb43aa0d4cabc23fe52e89010d14596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</TotalTime>
  <Words>54</Words>
  <Application>Microsoft Office PowerPoint</Application>
  <PresentationFormat>On-screen Show (16:10)</PresentationFormat>
  <Paragraphs>10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.VnAvant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Nam Aka</cp:lastModifiedBy>
  <cp:revision>181</cp:revision>
  <dcterms:created xsi:type="dcterms:W3CDTF">2020-02-10T09:35:50Z</dcterms:created>
  <dcterms:modified xsi:type="dcterms:W3CDTF">2020-10-07T12:00:14Z</dcterms:modified>
</cp:coreProperties>
</file>