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256" r:id="rId3"/>
    <p:sldId id="335" r:id="rId4"/>
    <p:sldId id="257" r:id="rId5"/>
    <p:sldId id="333" r:id="rId6"/>
    <p:sldId id="282" r:id="rId7"/>
    <p:sldId id="336" r:id="rId8"/>
    <p:sldId id="337" r:id="rId9"/>
    <p:sldId id="334" r:id="rId10"/>
    <p:sldId id="339" r:id="rId11"/>
    <p:sldId id="340" r:id="rId12"/>
    <p:sldId id="323" r:id="rId13"/>
    <p:sldId id="338" r:id="rId14"/>
    <p:sldId id="341" r:id="rId15"/>
    <p:sldId id="342" r:id="rId16"/>
    <p:sldId id="343" r:id="rId17"/>
    <p:sldId id="344" r:id="rId18"/>
    <p:sldId id="345" r:id="rId19"/>
    <p:sldId id="308" r:id="rId20"/>
  </p:sldIdLst>
  <p:sldSz cx="9144000" cy="5715000" type="screen16x10"/>
  <p:notesSz cx="6858000" cy="9144000"/>
  <p:embeddedFontLst>
    <p:embeddedFont>
      <p:font typeface="VNI-Thufap2" pitchFamily="2" charset="0"/>
      <p:regular r:id="rId22"/>
    </p:embeddedFont>
    <p:embeddedFont>
      <p:font typeface=".VnTifani Heavy" pitchFamily="34" charset="0"/>
      <p:regular r:id="rId23"/>
    </p:embeddedFont>
    <p:embeddedFont>
      <p:font typeface=".VnAvant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宋体" pitchFamily="2" charset="-122"/>
      <p:regular r:id="rId32"/>
    </p:embeddedFont>
    <p:embeddedFont>
      <p:font typeface="Tahoma" pitchFamily="34" charset="0"/>
      <p:regular r:id="rId33"/>
      <p:bold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FF66FF"/>
    <a:srgbClr val="0066CC"/>
    <a:srgbClr val="FFCCFF"/>
    <a:srgbClr val="99FFCC"/>
    <a:srgbClr val="00CCFF"/>
    <a:srgbClr val="0000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22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ia.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e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LOP%201%20CANH%20DIEU\TV%201%20canh%20dieu\Bai%2013.%20i-ia\bai%2013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0.gif"/><Relationship Id="rId11" Type="http://schemas.openxmlformats.org/officeDocument/2006/relationships/image" Target="../media/image35.png"/><Relationship Id="rId5" Type="http://schemas.openxmlformats.org/officeDocument/2006/relationships/image" Target="../media/image29.gif"/><Relationship Id="rId10" Type="http://schemas.openxmlformats.org/officeDocument/2006/relationships/image" Target="../media/image34.jpeg"/><Relationship Id="rId4" Type="http://schemas.openxmlformats.org/officeDocument/2006/relationships/image" Target="../media/image28.gif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43.png"/><Relationship Id="rId3" Type="http://schemas.openxmlformats.org/officeDocument/2006/relationships/audio" Target="../media/audio4.wav"/><Relationship Id="rId7" Type="http://schemas.openxmlformats.org/officeDocument/2006/relationships/image" Target="../media/image39.gif"/><Relationship Id="rId12" Type="http://schemas.openxmlformats.org/officeDocument/2006/relationships/image" Target="../media/image42.gif"/><Relationship Id="rId2" Type="http://schemas.openxmlformats.org/officeDocument/2006/relationships/audio" Target="../media/audio3.wav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1.gif"/><Relationship Id="rId5" Type="http://schemas.openxmlformats.org/officeDocument/2006/relationships/audio" Target="../media/audio6.wav"/><Relationship Id="rId15" Type="http://schemas.openxmlformats.org/officeDocument/2006/relationships/image" Target="../media/image44.gif"/><Relationship Id="rId10" Type="http://schemas.openxmlformats.org/officeDocument/2006/relationships/image" Target="../media/image40.gif"/><Relationship Id="rId4" Type="http://schemas.openxmlformats.org/officeDocument/2006/relationships/audio" Target="../media/audio5.wav"/><Relationship Id="rId9" Type="http://schemas.openxmlformats.org/officeDocument/2006/relationships/image" Target="../media/image28.gif"/><Relationship Id="rId1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43.png"/><Relationship Id="rId3" Type="http://schemas.openxmlformats.org/officeDocument/2006/relationships/audio" Target="../media/audio6.wav"/><Relationship Id="rId7" Type="http://schemas.openxmlformats.org/officeDocument/2006/relationships/image" Target="../media/image39.gif"/><Relationship Id="rId12" Type="http://schemas.openxmlformats.org/officeDocument/2006/relationships/image" Target="../media/image4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41.gif"/><Relationship Id="rId5" Type="http://schemas.openxmlformats.org/officeDocument/2006/relationships/audio" Target="../media/audio5.wav"/><Relationship Id="rId15" Type="http://schemas.openxmlformats.org/officeDocument/2006/relationships/image" Target="../media/image46.gif"/><Relationship Id="rId10" Type="http://schemas.openxmlformats.org/officeDocument/2006/relationships/image" Target="../media/image40.gif"/><Relationship Id="rId4" Type="http://schemas.openxmlformats.org/officeDocument/2006/relationships/audio" Target="../media/audio4.wav"/><Relationship Id="rId9" Type="http://schemas.openxmlformats.org/officeDocument/2006/relationships/image" Target="../media/image28.gif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705056" y="244447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=""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1495" y="429801"/>
            <a:ext cx="6401707" cy="46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537" y="400956"/>
            <a:ext cx="5496605" cy="489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7715" y="87084"/>
            <a:ext cx="2148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u="sng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u="sng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" y="1620157"/>
            <a:ext cx="72485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i 1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1827" y="426356"/>
            <a:ext cx="7344229" cy="492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9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0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05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</a:rPr>
              <a:t>Tiếng nào chứa âm ia?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21022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036332" y="1219910"/>
            <a:ext cx="187869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mía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211946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046993" y="2062635"/>
            <a:ext cx="1868030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</a:rPr>
              <a:t>Tiếng nào chứa âm i?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2219705" y="121991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A. </a:t>
            </a:r>
            <a:r>
              <a:rPr lang="en-US" sz="2800" b="1" dirty="0" err="1" smtClean="0">
                <a:solidFill>
                  <a:schemeClr val="bg1"/>
                </a:solidFill>
              </a:rPr>
              <a:t>kí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5612048" y="1194190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B. </a:t>
            </a:r>
            <a:r>
              <a:rPr lang="en-US" sz="2800" b="1" dirty="0" err="1" smtClean="0">
                <a:solidFill>
                  <a:schemeClr val="bg1"/>
                </a:solidFill>
              </a:rPr>
              <a:t>chìa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7" name="Bevel 36"/>
          <p:cNvSpPr/>
          <p:nvPr/>
        </p:nvSpPr>
        <p:spPr>
          <a:xfrm>
            <a:off x="2206837" y="1947021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C. </a:t>
            </a:r>
            <a:r>
              <a:rPr lang="en-US" sz="2800" b="1" dirty="0" err="1" smtClean="0">
                <a:solidFill>
                  <a:schemeClr val="bg1"/>
                </a:solidFill>
              </a:rPr>
              <a:t>mai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" name="Bevel 37"/>
          <p:cNvSpPr/>
          <p:nvPr/>
        </p:nvSpPr>
        <p:spPr>
          <a:xfrm>
            <a:off x="5612048" y="1943805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D. </a:t>
            </a:r>
            <a:r>
              <a:rPr lang="en-US" sz="2800" b="1" dirty="0" err="1" smtClean="0">
                <a:solidFill>
                  <a:schemeClr val="bg1"/>
                </a:solidFill>
              </a:rPr>
              <a:t>nia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 – </a:t>
            </a:r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ia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8" y="2170566"/>
            <a:ext cx="3167063" cy="28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1378" y="65430"/>
            <a:ext cx="3069520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13: i –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ia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447" y="3698419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b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6998" y="3720193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59" y="1051898"/>
            <a:ext cx="3086799" cy="27454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bi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53852" y="3498325"/>
            <a:ext cx="190629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</a:t>
            </a:r>
            <a:r>
              <a:rPr lang="en-US" sz="3200" dirty="0" err="1" smtClean="0">
                <a:latin typeface=".VnAvant" pitchFamily="34" charset="0"/>
              </a:rPr>
              <a:t>i</a:t>
            </a:r>
            <a:r>
              <a:rPr lang="en-US" sz="3200" dirty="0" smtClean="0">
                <a:latin typeface=".VnAvant" pitchFamily="34" charset="0"/>
              </a:rPr>
              <a:t> - bi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01378" y="65430"/>
            <a:ext cx="3069520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13: i –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ia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4684" y="3930646"/>
            <a:ext cx="103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.VnAvant" pitchFamily="34" charset="0"/>
              </a:rPr>
              <a:t>b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2318" y="3952420"/>
            <a:ext cx="1377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10" y="1361758"/>
            <a:ext cx="2186689" cy="25044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36139" y="1692626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bia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5202467" y="2303760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b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179135" y="2255887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5510" y="3469297"/>
            <a:ext cx="255871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.VnAvant" pitchFamily="34" charset="0"/>
              </a:rPr>
              <a:t>bê</a:t>
            </a:r>
            <a:r>
              <a:rPr lang="en-US" sz="3200" dirty="0" smtClean="0">
                <a:latin typeface=".VnAvant" pitchFamily="34" charset="0"/>
              </a:rPr>
              <a:t> - </a:t>
            </a:r>
            <a:r>
              <a:rPr lang="en-US" sz="3200" dirty="0" err="1" smtClean="0">
                <a:latin typeface=".VnAvant" pitchFamily="34" charset="0"/>
              </a:rPr>
              <a:t>ia</a:t>
            </a:r>
            <a:r>
              <a:rPr lang="en-US" sz="3200" dirty="0" smtClean="0">
                <a:latin typeface=".VnAvant" pitchFamily="34" charset="0"/>
              </a:rPr>
              <a:t> - </a:t>
            </a:r>
            <a:r>
              <a:rPr lang="en-US" sz="3200" dirty="0" err="1" smtClean="0">
                <a:latin typeface=".VnAvant" pitchFamily="34" charset="0"/>
              </a:rPr>
              <a:t>bia</a:t>
            </a:r>
            <a:endParaRPr lang="en-US" sz="3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07" y="702613"/>
            <a:ext cx="5971872" cy="4638981"/>
          </a:xfrm>
          <a:prstGeom prst="rect">
            <a:avLst/>
          </a:prstGeom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89741" y="1588428"/>
            <a:ext cx="1506849" cy="669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30628" y="4905828"/>
            <a:ext cx="1814286" cy="6585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Ýa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642259" y="651326"/>
            <a:ext cx="1248229" cy="57694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8145" y="5032828"/>
            <a:ext cx="1514114" cy="64951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Üa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33753" y="4974771"/>
            <a:ext cx="1444840" cy="5896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Ø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0628" y="849080"/>
            <a:ext cx="1326100" cy="624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6600"/>
                </a:solidFill>
                <a:latin typeface=".VnAvant" pitchFamily="34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Ý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.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4" y="1620402"/>
            <a:ext cx="6104051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©m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83545" y="43542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318" y="854303"/>
            <a:ext cx="3099886" cy="207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187374" y="1647370"/>
            <a:ext cx="308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M×,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chÞ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….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3031" y="3156856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sè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ia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709" y="4054702"/>
            <a:ext cx="3211053" cy="112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020460" y="4368798"/>
            <a:ext cx="308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Üa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….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5" y="1404257"/>
            <a:ext cx="4238625" cy="2819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98" y="1389743"/>
            <a:ext cx="4124325" cy="2895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251199" y="6518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BÐ Bi,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Li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373" y="4506047"/>
            <a:ext cx="275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Li bi b«;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- Bi, bi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5144" y="4533684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¹ ®i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119" y="4514149"/>
            <a:ext cx="2757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Li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bi b«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;</a:t>
            </a:r>
          </a:p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- Bi, bi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626" y="4272074"/>
            <a:ext cx="407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¹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lia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Þa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ho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3200" y="425756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Bi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dç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6" y="1143453"/>
            <a:ext cx="4181475" cy="2876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99" y="1143453"/>
            <a:ext cx="4219575" cy="28765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18399" y="4279333"/>
            <a:ext cx="407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BÐ ¹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lia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Þa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bÞ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ho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1427" y="4248351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Bi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dç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bÐ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3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</TotalTime>
  <Words>430</Words>
  <Application>Microsoft Office PowerPoint</Application>
  <PresentationFormat>On-screen Show (16:10)</PresentationFormat>
  <Paragraphs>103</Paragraphs>
  <Slides>19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VNI-Thufap2</vt:lpstr>
      <vt:lpstr>.VnTifani Heavy</vt:lpstr>
      <vt:lpstr>.VnAvant</vt:lpstr>
      <vt:lpstr>Calibri</vt:lpstr>
      <vt:lpstr>宋体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Administrator</cp:lastModifiedBy>
  <cp:revision>176</cp:revision>
  <dcterms:created xsi:type="dcterms:W3CDTF">2020-02-10T09:35:50Z</dcterms:created>
  <dcterms:modified xsi:type="dcterms:W3CDTF">2020-09-17T13:58:30Z</dcterms:modified>
</cp:coreProperties>
</file>