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334" r:id="rId4"/>
    <p:sldId id="257" r:id="rId5"/>
    <p:sldId id="333" r:id="rId6"/>
    <p:sldId id="319" r:id="rId7"/>
    <p:sldId id="282" r:id="rId8"/>
    <p:sldId id="330" r:id="rId9"/>
    <p:sldId id="335" r:id="rId10"/>
    <p:sldId id="323" r:id="rId11"/>
    <p:sldId id="336" r:id="rId12"/>
    <p:sldId id="308" r:id="rId13"/>
  </p:sldIdLst>
  <p:sldSz cx="9144000" cy="5715000" type="screen16x10"/>
  <p:notesSz cx="6858000" cy="9144000"/>
  <p:embeddedFontLst>
    <p:embeddedFont>
      <p:font typeface="VNI-Thufap2" pitchFamily="2" charset="0"/>
      <p:regular r:id="rId15"/>
    </p:embeddedFont>
    <p:embeddedFont>
      <p:font typeface=".VnTifani Heavy" pitchFamily="34" charset="0"/>
      <p:regular r:id="rId16"/>
    </p:embeddedFont>
    <p:embeddedFont>
      <p:font typeface=".VnAvant" pitchFamily="34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宋体" pitchFamily="2" charset="-122"/>
      <p:regular r:id="rId25"/>
    </p:embeddedFont>
    <p:embeddedFont>
      <p:font typeface="Tahoma" pitchFamily="34" charset="0"/>
      <p:regular r:id="rId26"/>
      <p:bold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006600"/>
    <a:srgbClr val="FF66FF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b.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ngã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cuments\Daniusoft%20Video%20Converter%20Free\Output\bai%2011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5" y="1420359"/>
            <a:ext cx="7715388" cy="15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i 1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8971" y="377371"/>
            <a:ext cx="8287658" cy="5055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 –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bÔ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67" y="2452914"/>
            <a:ext cx="2713176" cy="23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5524" y="65430"/>
            <a:ext cx="3461230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11: b –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bÔ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447" y="3698419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b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4082" y="372019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47" y="1472293"/>
            <a:ext cx="1971675" cy="2247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bª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6138" y="3498326"/>
            <a:ext cx="227498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bê</a:t>
            </a:r>
            <a:r>
              <a:rPr lang="en-US" sz="3200" dirty="0" smtClean="0">
                <a:latin typeface=".VnAvant" pitchFamily="34" charset="0"/>
              </a:rPr>
              <a:t> - ª - bª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5524" y="65430"/>
            <a:ext cx="3461230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11: b –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bÔ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"/>
          <a:stretch/>
        </p:blipFill>
        <p:spPr>
          <a:xfrm>
            <a:off x="740228" y="1057726"/>
            <a:ext cx="3081939" cy="2650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0792" y="3708395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b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8427" y="3730169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Ô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bÔ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Ô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6138" y="3498326"/>
            <a:ext cx="227498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bê</a:t>
            </a:r>
            <a:r>
              <a:rPr lang="en-US" sz="3200" dirty="0" smtClean="0">
                <a:latin typeface=".VnAvant" pitchFamily="34" charset="0"/>
              </a:rPr>
              <a:t> - ª - bª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7" y="711200"/>
            <a:ext cx="5338613" cy="4306090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84801" y="754741"/>
            <a:ext cx="13498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l¸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65990" y="1908624"/>
            <a:ext cx="1473210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µn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07010" y="4165601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Ð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14057" y="4902200"/>
            <a:ext cx="1799772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ãng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9944" y="3819073"/>
            <a:ext cx="1811638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¸nh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4570" y="1516739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7" y="1121230"/>
            <a:ext cx="7929411" cy="3741055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12000" y="593267"/>
            <a:ext cx="1698172" cy="68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h·n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61582" y="4862285"/>
            <a:ext cx="1802418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qu¹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10095" y="3323773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vâ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13942" y="4862285"/>
            <a:ext cx="1799772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s÷a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9944" y="3819073"/>
            <a:ext cx="1811638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òa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723" y="732966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·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930530" y="1620401"/>
            <a:ext cx="7130539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·.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383" y="804219"/>
            <a:ext cx="754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§©y lµ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¶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g×?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0" y="1524000"/>
            <a:ext cx="2428875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18" y="1524000"/>
            <a:ext cx="2763839" cy="211364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538514"/>
            <a:ext cx="2602234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1565453" y="3851215"/>
            <a:ext cx="612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con dª, con </a:t>
            </a:r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</a:rPr>
              <a:t>dÕ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, con bª</a:t>
            </a:r>
            <a:endParaRPr lang="en-US" sz="36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63645" y="3739862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dÕ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744" y="804219"/>
            <a:ext cx="275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ë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bê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0" y="1524000"/>
            <a:ext cx="2428875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18" y="1524000"/>
            <a:ext cx="2763839" cy="211364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538514"/>
            <a:ext cx="2602234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-14515" y="3788525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.VnAvant" pitchFamily="34" charset="0"/>
              </a:rPr>
              <a:t>Dª la cµ ë </a:t>
            </a:r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7029" y="3739862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Bê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dÕ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868" y="3677043"/>
            <a:ext cx="25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c¶ bª. Bª be </a:t>
            </a:r>
            <a:r>
              <a:rPr lang="en-US" sz="2000" b="1" dirty="0" err="1" smtClean="0">
                <a:latin typeface=".VnAvant" pitchFamily="34" charset="0"/>
              </a:rPr>
              <a:t>be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254" y="3780135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Dª</a:t>
            </a:r>
            <a:r>
              <a:rPr lang="en-US" sz="2000" b="1" dirty="0" smtClean="0">
                <a:latin typeface=".VnAvant" pitchFamily="34" charset="0"/>
              </a:rPr>
              <a:t> la cµ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ë </a:t>
            </a:r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868" y="3681190"/>
            <a:ext cx="25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Bê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c¶ bª. 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Bª</a:t>
            </a:r>
            <a:r>
              <a:rPr lang="en-US" sz="2000" b="1" dirty="0" smtClean="0">
                <a:latin typeface=".VnAvant" pitchFamily="34" charset="0"/>
              </a:rPr>
              <a:t> be </a:t>
            </a:r>
            <a:r>
              <a:rPr lang="en-US" sz="2000" b="1" dirty="0" err="1" smtClean="0">
                <a:latin typeface=".VnAvant" pitchFamily="34" charset="0"/>
              </a:rPr>
              <a:t>be</a:t>
            </a:r>
            <a:endParaRPr lang="en-US" sz="2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330</Words>
  <Application>Microsoft Office PowerPoint</Application>
  <PresentationFormat>On-screen Show (16:10)</PresentationFormat>
  <Paragraphs>89</Paragraphs>
  <Slides>12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VNI-Thufap2</vt:lpstr>
      <vt:lpstr>.VnTifani Heavy</vt:lpstr>
      <vt:lpstr>.VnAvant</vt:lpstr>
      <vt:lpstr>Calibri</vt:lpstr>
      <vt:lpstr>宋体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168</cp:revision>
  <dcterms:created xsi:type="dcterms:W3CDTF">2020-02-10T09:35:50Z</dcterms:created>
  <dcterms:modified xsi:type="dcterms:W3CDTF">2020-09-17T13:56:42Z</dcterms:modified>
</cp:coreProperties>
</file>