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24" r:id="rId3"/>
    <p:sldId id="325" r:id="rId4"/>
    <p:sldId id="326" r:id="rId5"/>
    <p:sldId id="328" r:id="rId6"/>
    <p:sldId id="329" r:id="rId7"/>
    <p:sldId id="256" r:id="rId8"/>
    <p:sldId id="348" r:id="rId9"/>
    <p:sldId id="347" r:id="rId10"/>
    <p:sldId id="346" r:id="rId11"/>
    <p:sldId id="338" r:id="rId12"/>
    <p:sldId id="349" r:id="rId13"/>
    <p:sldId id="341" r:id="rId14"/>
    <p:sldId id="344" r:id="rId15"/>
    <p:sldId id="282" r:id="rId16"/>
    <p:sldId id="343" r:id="rId17"/>
    <p:sldId id="354" r:id="rId18"/>
    <p:sldId id="350" r:id="rId19"/>
    <p:sldId id="353" r:id="rId20"/>
    <p:sldId id="352" r:id="rId21"/>
    <p:sldId id="323" r:id="rId22"/>
    <p:sldId id="345" r:id="rId23"/>
    <p:sldId id="308" r:id="rId24"/>
  </p:sldIdLst>
  <p:sldSz cx="9144000" cy="5715000" type="screen16x1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omic Sans MS" pitchFamily="66" charset="0"/>
      <p:regular r:id="rId30"/>
      <p:bold r:id="rId31"/>
    </p:embeddedFont>
    <p:embeddedFont>
      <p:font typeface="Arial Black" pitchFamily="34" charset="0"/>
      <p:bold r:id="rId32"/>
    </p:embeddedFont>
    <p:embeddedFont>
      <p:font typeface=".VnAvant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.VnTifani Heavy" pitchFamily="34" charset="0"/>
      <p:regular r:id="rId39"/>
    </p:embeddedFont>
    <p:embeddedFont>
      <p:font typeface="VNI-Thufap2" pitchFamily="2" charset="0"/>
      <p:regular r:id="rId40"/>
    </p:embeddedFont>
    <p:embeddedFont>
      <p:font typeface="宋体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CCFF"/>
    <a:srgbClr val="006600"/>
    <a:srgbClr val="99FFCC"/>
    <a:srgbClr val="FF99CC"/>
    <a:srgbClr val="FFFF99"/>
    <a:srgbClr val="FF66FF"/>
    <a:srgbClr val="0066CC"/>
    <a:srgbClr val="FFCCFF"/>
    <a:srgbClr val="33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8" d="100"/>
          <a:sy n="68" d="100"/>
        </p:scale>
        <p:origin x="-120" y="-258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49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19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F16A3-DDD9-493E-A22D-D3716428A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235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6071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806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53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slide" Target="slide23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slide" Target="slide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3.gi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23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5" Type="http://schemas.openxmlformats.org/officeDocument/2006/relationships/image" Target="../media/image46.png"/><Relationship Id="rId4" Type="http://schemas.microsoft.com/office/2007/relationships/media" Target="../media/media3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gif"/><Relationship Id="rId20" Type="http://schemas.openxmlformats.org/officeDocument/2006/relationships/slide" Target="slide2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8.wav"/><Relationship Id="rId18" Type="http://schemas.openxmlformats.org/officeDocument/2006/relationships/image" Target="../media/image25.gif"/><Relationship Id="rId3" Type="http://schemas.openxmlformats.org/officeDocument/2006/relationships/tags" Target="../tags/tag5.xml"/><Relationship Id="rId21" Type="http://schemas.openxmlformats.org/officeDocument/2006/relationships/image" Target="../media/image28.gif"/><Relationship Id="rId7" Type="http://schemas.openxmlformats.org/officeDocument/2006/relationships/notesSlide" Target="../notesSlides/notesSlide3.xml"/><Relationship Id="rId12" Type="http://schemas.openxmlformats.org/officeDocument/2006/relationships/audio" Target="../media/audio5.wav"/><Relationship Id="rId17" Type="http://schemas.openxmlformats.org/officeDocument/2006/relationships/image" Target="../media/image24.gif"/><Relationship Id="rId2" Type="http://schemas.openxmlformats.org/officeDocument/2006/relationships/tags" Target="../tags/tag4.xml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24" Type="http://schemas.openxmlformats.org/officeDocument/2006/relationships/slide" Target="slide2.xml"/><Relationship Id="rId5" Type="http://schemas.openxmlformats.org/officeDocument/2006/relationships/tags" Target="../tags/tag7.xml"/><Relationship Id="rId15" Type="http://schemas.openxmlformats.org/officeDocument/2006/relationships/image" Target="../media/image22.gif"/><Relationship Id="rId23" Type="http://schemas.openxmlformats.org/officeDocument/2006/relationships/image" Target="../media/image32.gif"/><Relationship Id="rId10" Type="http://schemas.openxmlformats.org/officeDocument/2006/relationships/audio" Target="../media/audio3.wav"/><Relationship Id="rId19" Type="http://schemas.openxmlformats.org/officeDocument/2006/relationships/image" Target="../media/image26.gif"/><Relationship Id="rId4" Type="http://schemas.openxmlformats.org/officeDocument/2006/relationships/tags" Target="../tags/tag6.xml"/><Relationship Id="rId9" Type="http://schemas.openxmlformats.org/officeDocument/2006/relationships/audio" Target="../media/audio2.wav"/><Relationship Id="rId14" Type="http://schemas.openxmlformats.org/officeDocument/2006/relationships/hyperlink" Target="../My%20Documents/SONG/ATGT%20(khoi7)/vong3(khoi7).ppt" TargetMode="External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slide" Target="slide2.xml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10.xml"/><Relationship Id="rId16" Type="http://schemas.openxmlformats.org/officeDocument/2006/relationships/image" Target="../media/image27.gif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7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8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61D3FD-A20C-44D6-8699-F79EB83FE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840" y="313360"/>
            <a:ext cx="8538485" cy="51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081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4202" y="12279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6000" b="1" dirty="0">
                <a:latin typeface=".VnAvant" panose="020B7200000000000000" pitchFamily="34" charset="0"/>
                <a:cs typeface="Arial" panose="020B0604020202020204" pitchFamily="34" charset="0"/>
              </a:rPr>
              <a:t>¶ lª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4165E5-71D0-420A-B467-37554BB26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76" t="33231" r="27025" b="34673"/>
          <a:stretch/>
        </p:blipFill>
        <p:spPr>
          <a:xfrm>
            <a:off x="243838" y="1227909"/>
            <a:ext cx="4989835" cy="4005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3BA8E1-4F05-4A26-B25B-D8D1C4665CEF}"/>
              </a:ext>
            </a:extLst>
          </p:cNvPr>
          <p:cNvSpPr txBox="1"/>
          <p:nvPr/>
        </p:nvSpPr>
        <p:spPr>
          <a:xfrm>
            <a:off x="5209179" y="221692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¶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742BB1-7F82-4983-9BCA-6ED0A70B429C}"/>
              </a:ext>
            </a:extLst>
          </p:cNvPr>
          <p:cNvSpPr/>
          <p:nvPr/>
        </p:nvSpPr>
        <p:spPr>
          <a:xfrm>
            <a:off x="5972624" y="3485429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¶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6AA513-A2E6-4404-A93C-270D6E8F56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38953" y="408467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66CC"/>
                </a:solidFill>
                <a:latin typeface=".VnAvant" pitchFamily="34" charset="0"/>
              </a:rPr>
              <a:t>qu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212A4D04-90B4-4F6D-9897-9E7194743BF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36840" y="402944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.VnAvant" pitchFamily="34" charset="0"/>
              </a:rPr>
              <a:t>¶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2" descr="D:\Dao Duc 1 moi\Package - Lesson\Data\dd1b001tr003h01.jpg">
            <a:extLst>
              <a:ext uri="{FF2B5EF4-FFF2-40B4-BE49-F238E27FC236}">
                <a16:creationId xmlns:a16="http://schemas.microsoft.com/office/drawing/2014/main" xmlns="" id="{16930843-E05A-48F3-9868-64494FCD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8726" y="25168"/>
            <a:ext cx="1097280" cy="7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46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7443" y="1146598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lang="en-US" sz="6000" b="1" noProof="0" dirty="0" err="1">
                <a:solidFill>
                  <a:prstClr val="black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3BA8E1-4F05-4A26-B25B-D8D1C4665CEF}"/>
              </a:ext>
            </a:extLst>
          </p:cNvPr>
          <p:cNvSpPr txBox="1"/>
          <p:nvPr/>
        </p:nvSpPr>
        <p:spPr>
          <a:xfrm>
            <a:off x="5209179" y="221692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742BB1-7F82-4983-9BCA-6ED0A70B429C}"/>
              </a:ext>
            </a:extLst>
          </p:cNvPr>
          <p:cNvSpPr/>
          <p:nvPr/>
        </p:nvSpPr>
        <p:spPr>
          <a:xfrm>
            <a:off x="5972624" y="3485429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ræ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E6AA513-A2E6-4404-A93C-270D6E8F56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38953" y="408467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8" name="AutoShape 11">
            <a:hlinkClick r:id="" action="ppaction://noaction"/>
            <a:extLst>
              <a:ext uri="{FF2B5EF4-FFF2-40B4-BE49-F238E27FC236}">
                <a16:creationId xmlns:a16="http://schemas.microsoft.com/office/drawing/2014/main" xmlns="" id="{212A4D04-90B4-4F6D-9897-9E7194743BF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26231" y="4040055"/>
            <a:ext cx="730205" cy="1337149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CC"/>
                </a:solidFill>
                <a:latin typeface=".VnAvant" pitchFamily="34" charset="0"/>
              </a:rPr>
              <a:t>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2" name="Picture 2" descr="D:\Dao Duc 1 moi\Package - Lesson\Data\dd1b001tr003h01.jpg">
            <a:extLst>
              <a:ext uri="{FF2B5EF4-FFF2-40B4-BE49-F238E27FC236}">
                <a16:creationId xmlns:a16="http://schemas.microsoft.com/office/drawing/2014/main" xmlns="" id="{16930843-E05A-48F3-9868-64494FCD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8726" y="25168"/>
            <a:ext cx="1097280" cy="73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85FB65-52FC-4BEE-8CCE-F493D29171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3" t="28513" r="24291" b="33777"/>
          <a:stretch/>
        </p:blipFill>
        <p:spPr>
          <a:xfrm>
            <a:off x="279473" y="1105990"/>
            <a:ext cx="4823749" cy="42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9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737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710581-6448-46A3-B9C7-C78026EA2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74" t="27473" r="17428" b="17158"/>
          <a:stretch/>
        </p:blipFill>
        <p:spPr>
          <a:xfrm rot="16200000">
            <a:off x="1888959" y="-1010655"/>
            <a:ext cx="5017169" cy="8169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5FFFF6-28FF-4024-89CB-3D72E2CDCBD6}"/>
              </a:ext>
            </a:extLst>
          </p:cNvPr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0125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78305" y="1620401"/>
            <a:ext cx="8025063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58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742" y="810156"/>
            <a:ext cx="871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F320-B7D4-4AA0-9E41-1BB1BD65D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4" t="25227" r="48619" b="26313"/>
          <a:stretch/>
        </p:blipFill>
        <p:spPr>
          <a:xfrm rot="16200000">
            <a:off x="2830286" y="-470264"/>
            <a:ext cx="3553097" cy="8203477"/>
          </a:xfrm>
          <a:prstGeom prst="rect">
            <a:avLst/>
          </a:prstGeom>
          <a:ln w="38100">
            <a:solidFill>
              <a:srgbClr val="00CCF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3C90CF-902A-4D3E-AB66-BA2ED3CE1D93}"/>
              </a:ext>
            </a:extLst>
          </p:cNvPr>
          <p:cNvSpPr txBox="1"/>
          <p:nvPr/>
        </p:nvSpPr>
        <p:spPr>
          <a:xfrm>
            <a:off x="317742" y="798060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8856B-3FC9-48F1-B87D-45DCBE4B82BF}"/>
              </a:ext>
            </a:extLst>
          </p:cNvPr>
          <p:cNvSpPr txBox="1"/>
          <p:nvPr/>
        </p:nvSpPr>
        <p:spPr>
          <a:xfrm>
            <a:off x="7028263" y="812128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CF37B4-33D3-4C6C-802F-13C279E277C1}"/>
              </a:ext>
            </a:extLst>
          </p:cNvPr>
          <p:cNvSpPr txBox="1"/>
          <p:nvPr/>
        </p:nvSpPr>
        <p:spPr>
          <a:xfrm>
            <a:off x="1471187" y="1232011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99D060-DE79-46A3-AE25-41E01B6CE4F2}"/>
              </a:ext>
            </a:extLst>
          </p:cNvPr>
          <p:cNvSpPr txBox="1"/>
          <p:nvPr/>
        </p:nvSpPr>
        <p:spPr>
          <a:xfrm>
            <a:off x="5258747" y="1232011"/>
            <a:ext cx="119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3C90CF-902A-4D3E-AB66-BA2ED3CE1D93}"/>
              </a:ext>
            </a:extLst>
          </p:cNvPr>
          <p:cNvSpPr txBox="1"/>
          <p:nvPr/>
        </p:nvSpPr>
        <p:spPr>
          <a:xfrm>
            <a:off x="2379612" y="810414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3C90CF-902A-4D3E-AB66-BA2ED3CE1D93}"/>
              </a:ext>
            </a:extLst>
          </p:cNvPr>
          <p:cNvSpPr txBox="1"/>
          <p:nvPr/>
        </p:nvSpPr>
        <p:spPr>
          <a:xfrm>
            <a:off x="317743" y="1234157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E99D060-DE79-46A3-AE25-41E01B6CE4F2}"/>
              </a:ext>
            </a:extLst>
          </p:cNvPr>
          <p:cNvSpPr txBox="1"/>
          <p:nvPr/>
        </p:nvSpPr>
        <p:spPr>
          <a:xfrm>
            <a:off x="8399861" y="1232010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CF37B4-33D3-4C6C-802F-13C279E277C1}"/>
              </a:ext>
            </a:extLst>
          </p:cNvPr>
          <p:cNvSpPr txBox="1"/>
          <p:nvPr/>
        </p:nvSpPr>
        <p:spPr>
          <a:xfrm>
            <a:off x="2638805" y="1232010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CF37B4-33D3-4C6C-802F-13C279E277C1}"/>
              </a:ext>
            </a:extLst>
          </p:cNvPr>
          <p:cNvSpPr txBox="1"/>
          <p:nvPr/>
        </p:nvSpPr>
        <p:spPr>
          <a:xfrm>
            <a:off x="4256590" y="1217943"/>
            <a:ext cx="1685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6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742" y="810156"/>
            <a:ext cx="871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F320-B7D4-4AA0-9E41-1BB1BD65D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4" t="25227" r="48619" b="26313"/>
          <a:stretch/>
        </p:blipFill>
        <p:spPr>
          <a:xfrm rot="16200000">
            <a:off x="2812868" y="-287383"/>
            <a:ext cx="3553097" cy="7837714"/>
          </a:xfrm>
          <a:prstGeom prst="rect">
            <a:avLst/>
          </a:prstGeom>
          <a:ln w="38100">
            <a:solidFill>
              <a:srgbClr val="00CC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DEC886-A1B2-48A8-8D68-3EF6868B9602}"/>
              </a:ext>
            </a:extLst>
          </p:cNvPr>
          <p:cNvSpPr txBox="1"/>
          <p:nvPr/>
        </p:nvSpPr>
        <p:spPr>
          <a:xfrm>
            <a:off x="317742" y="795746"/>
            <a:ext cx="871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0B4E44-D56E-45D2-B9D4-672B25600EC2}"/>
              </a:ext>
            </a:extLst>
          </p:cNvPr>
          <p:cNvSpPr txBox="1"/>
          <p:nvPr/>
        </p:nvSpPr>
        <p:spPr>
          <a:xfrm>
            <a:off x="3183744" y="809371"/>
            <a:ext cx="871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0C9864-AD72-41DE-957F-C5239DA5E116}"/>
              </a:ext>
            </a:extLst>
          </p:cNvPr>
          <p:cNvSpPr txBox="1"/>
          <p:nvPr/>
        </p:nvSpPr>
        <p:spPr>
          <a:xfrm>
            <a:off x="317742" y="1231920"/>
            <a:ext cx="8717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58268C-CD4E-4563-825B-0BF1FA774749}"/>
              </a:ext>
            </a:extLst>
          </p:cNvPr>
          <p:cNvSpPr txBox="1"/>
          <p:nvPr/>
        </p:nvSpPr>
        <p:spPr>
          <a:xfrm>
            <a:off x="6052530" y="1222088"/>
            <a:ext cx="5234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957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742" y="810156"/>
            <a:ext cx="8717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F320-B7D4-4AA0-9E41-1BB1BD65D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4" t="25227" r="48619" b="26313"/>
          <a:stretch/>
        </p:blipFill>
        <p:spPr>
          <a:xfrm rot="16200000">
            <a:off x="2860767" y="-535578"/>
            <a:ext cx="3553097" cy="8334106"/>
          </a:xfrm>
          <a:prstGeom prst="rect">
            <a:avLst/>
          </a:prstGeom>
          <a:ln w="38100">
            <a:solidFill>
              <a:srgbClr val="00CC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9400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341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4311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52B260-A22D-4513-B1C5-40F0C00D8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093" y="666333"/>
            <a:ext cx="8011884" cy="44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32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r, cá">
            <a:hlinkClick r:id="" action="ppaction://media"/>
            <a:extLst>
              <a:ext uri="{FF2B5EF4-FFF2-40B4-BE49-F238E27FC236}">
                <a16:creationId xmlns:a16="http://schemas.microsoft.com/office/drawing/2014/main" xmlns="" id="{F305996A-937D-45DC-8428-509EF22579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0297" y="309282"/>
            <a:ext cx="8743406" cy="49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B0DCD-4F1D-4D4C-AB0D-85E14013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C3A487-4E6B-4860-872E-5FF06259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2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636497" y="1980406"/>
            <a:ext cx="3689589" cy="1452505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phá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cỗ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02" y="249140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3505200" y="2164686"/>
            <a:ext cx="3437707" cy="78277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phì</a:t>
            </a:r>
            <a:r>
              <a:rPr lang="en-US" sz="4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C©u</a:t>
            </a:r>
            <a:r>
              <a:rPr kumimoji="0" lang="en-US" sz="2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 3</a:t>
            </a: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1" name="Bevel 37">
            <a:extLst>
              <a:ext uri="{FF2B5EF4-FFF2-40B4-BE49-F238E27FC236}">
                <a16:creationId xmlns:a16="http://schemas.microsoft.com/office/drawing/2014/main" xmlns="" id="{967728C8-E234-4E9D-9A52-BB7A7237F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4508" y="1964941"/>
            <a:ext cx="3142870" cy="1149601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cs typeface="Arial" pitchFamily="34" charset="0"/>
              </a:rPr>
              <a:t>pi p«</a:t>
            </a:r>
          </a:p>
        </p:txBody>
      </p:sp>
      <p:pic>
        <p:nvPicPr>
          <p:cNvPr id="42" name="Picture 2" descr="Kết quả hình ảnh cho mặt cười png">
            <a:extLst>
              <a:ext uri="{FF2B5EF4-FFF2-40B4-BE49-F238E27FC236}">
                <a16:creationId xmlns:a16="http://schemas.microsoft.com/office/drawing/2014/main" xmlns="" id="{606857BB-A68F-4508-8816-B7F5462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01" y="1837531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2769326" y="1949979"/>
            <a:ext cx="4728754" cy="160311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FF00"/>
                </a:solidFill>
                <a:latin typeface=".VnAvant" pitchFamily="34" charset="0"/>
              </a:rPr>
              <a:t>phè</a:t>
            </a:r>
            <a:r>
              <a:rPr lang="en-US" sz="6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latin typeface=".VnAvant" pitchFamily="34" charset="0"/>
              </a:rPr>
              <a:t>nhá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" y="2378026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xmlns="" id="{0A896FE3-185E-4F50-A4D3-C7197483C2C7}"/>
              </a:ext>
            </a:extLst>
          </p:cNvPr>
          <p:cNvSpPr/>
          <p:nvPr/>
        </p:nvSpPr>
        <p:spPr>
          <a:xfrm>
            <a:off x="3399247" y="1146633"/>
            <a:ext cx="270546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63CAD3-868A-40B0-ADE8-B242EE20A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24" y="380652"/>
            <a:ext cx="8346351" cy="49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63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xmlns="" id="{0A896FE3-185E-4F50-A4D3-C7197483C2C7}"/>
              </a:ext>
            </a:extLst>
          </p:cNvPr>
          <p:cNvSpPr/>
          <p:nvPr/>
        </p:nvSpPr>
        <p:spPr>
          <a:xfrm>
            <a:off x="3399247" y="1146633"/>
            <a:ext cx="270546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Tahoma" pitchFamily="34" charset="0"/>
                <a:cs typeface="Tahoma" pitchFamily="34" charset="0"/>
              </a:rPr>
              <a:t>r </a:t>
            </a:r>
          </a:p>
        </p:txBody>
      </p:sp>
    </p:spTree>
    <p:extLst>
      <p:ext uri="{BB962C8B-B14F-4D97-AF65-F5344CB8AC3E}">
        <p14:creationId xmlns:p14="http://schemas.microsoft.com/office/powerpoint/2010/main" xmlns="" val="1738553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0&quot;/&gt;&lt;/object&gt;&lt;object type=&quot;3&quot; unique_id=&quot;10005&quot;&gt;&lt;property id=&quot;20148&quot; value=&quot;5&quot;/&gt;&lt;property id=&quot;20300&quot; value=&quot;Slide 2&quot;/&gt;&lt;property id=&quot;20307&quot; value=&quot;324&quot;/&gt;&lt;/object&gt;&lt;object type=&quot;3&quot; unique_id=&quot;10006&quot;&gt;&lt;property id=&quot;20148&quot; value=&quot;5&quot;/&gt;&lt;property id=&quot;20300&quot; value=&quot;Slide 3&quot;/&gt;&lt;property id=&quot;20307&quot; value=&quot;325&quot;/&gt;&lt;/object&gt;&lt;object type=&quot;3&quot; unique_id=&quot;10007&quot;&gt;&lt;property id=&quot;20148&quot; value=&quot;5&quot;/&gt;&lt;property id=&quot;20300&quot; value=&quot;Slide 4&quot;/&gt;&lt;property id=&quot;20307&quot; value=&quot;326&quot;/&gt;&lt;/object&gt;&lt;object type=&quot;3&quot; unique_id=&quot;10008&quot;&gt;&lt;property id=&quot;20148&quot; value=&quot;5&quot;/&gt;&lt;property id=&quot;20300&quot; value=&quot;Slide 5&quot;/&gt;&lt;property id=&quot;20307&quot; value=&quot;328&quot;/&gt;&lt;/object&gt;&lt;object type=&quot;3&quot; unique_id=&quot;10009&quot;&gt;&lt;property id=&quot;20148&quot; value=&quot;5&quot;/&gt;&lt;property id=&quot;20300&quot; value=&quot;Slide 6&quot;/&gt;&lt;property id=&quot;20307&quot; value=&quot;329&quot;/&gt;&lt;/object&gt;&lt;object type=&quot;3&quot; unique_id=&quot;10010&quot;&gt;&lt;property id=&quot;20148&quot; value=&quot;5&quot;/&gt;&lt;property id=&quot;20300&quot; value=&quot;Slide 7&quot;/&gt;&lt;property id=&quot;20307&quot; value=&quot;256&quot;/&gt;&lt;/object&gt;&lt;object type=&quot;3&quot; unique_id=&quot;10011&quot;&gt;&lt;property id=&quot;20148&quot; value=&quot;5&quot;/&gt;&lt;property id=&quot;20300&quot; value=&quot;Slide 8&quot;/&gt;&lt;property id=&quot;20307&quot; value=&quot;348&quot;/&gt;&lt;/object&gt;&lt;object type=&quot;3&quot; unique_id=&quot;10012&quot;&gt;&lt;property id=&quot;20148&quot; value=&quot;5&quot;/&gt;&lt;property id=&quot;20300&quot; value=&quot;Slide 9&quot;/&gt;&lt;property id=&quot;20307&quot; value=&quot;347&quot;/&gt;&lt;/object&gt;&lt;object type=&quot;3&quot; unique_id=&quot;10013&quot;&gt;&lt;property id=&quot;20148&quot; value=&quot;5&quot;/&gt;&lt;property id=&quot;20300&quot; value=&quot;Slide 10&quot;/&gt;&lt;property id=&quot;20307&quot; value=&quot;346&quot;/&gt;&lt;/object&gt;&lt;object type=&quot;3&quot; unique_id=&quot;10014&quot;&gt;&lt;property id=&quot;20148&quot; value=&quot;5&quot;/&gt;&lt;property id=&quot;20300&quot; value=&quot;Slide 11&quot;/&gt;&lt;property id=&quot;20307&quot; value=&quot;338&quot;/&gt;&lt;/object&gt;&lt;object type=&quot;3&quot; unique_id=&quot;10015&quot;&gt;&lt;property id=&quot;20148&quot; value=&quot;5&quot;/&gt;&lt;property id=&quot;20300&quot; value=&quot;Slide 12&quot;/&gt;&lt;property id=&quot;20307&quot; value=&quot;349&quot;/&gt;&lt;/object&gt;&lt;object type=&quot;3&quot; unique_id=&quot;10016&quot;&gt;&lt;property id=&quot;20148&quot; value=&quot;5&quot;/&gt;&lt;property id=&quot;20300&quot; value=&quot;Slide 13&quot;/&gt;&lt;property id=&quot;20307&quot; value=&quot;341&quot;/&gt;&lt;/object&gt;&lt;object type=&quot;3&quot; unique_id=&quot;10017&quot;&gt;&lt;property id=&quot;20148&quot; value=&quot;5&quot;/&gt;&lt;property id=&quot;20300&quot; value=&quot;Slide 14&quot;/&gt;&lt;property id=&quot;20307&quot; value=&quot;344&quot;/&gt;&lt;/object&gt;&lt;object type=&quot;3&quot; unique_id=&quot;10018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343&quot;/&gt;&lt;/object&gt;&lt;object type=&quot;3&quot; unique_id=&quot;10020&quot;&gt;&lt;property id=&quot;20148&quot; value=&quot;5&quot;/&gt;&lt;property id=&quot;20300&quot; value=&quot;Slide 17&quot;/&gt;&lt;property id=&quot;20307&quot; value=&quot;354&quot;/&gt;&lt;/object&gt;&lt;object type=&quot;3&quot; unique_id=&quot;10021&quot;&gt;&lt;property id=&quot;20148&quot; value=&quot;5&quot;/&gt;&lt;property id=&quot;20300&quot; value=&quot;Slide 18&quot;/&gt;&lt;property id=&quot;20307&quot; value=&quot;350&quot;/&gt;&lt;/object&gt;&lt;object type=&quot;3&quot; unique_id=&quot;10022&quot;&gt;&lt;property id=&quot;20148&quot; value=&quot;5&quot;/&gt;&lt;property id=&quot;20300&quot; value=&quot;Slide 19&quot;/&gt;&lt;property id=&quot;20307&quot; value=&quot;353&quot;/&gt;&lt;/object&gt;&lt;object type=&quot;3&quot; unique_id=&quot;10023&quot;&gt;&lt;property id=&quot;20148&quot; value=&quot;5&quot;/&gt;&lt;property id=&quot;20300&quot; value=&quot;Slide 20&quot;/&gt;&lt;property id=&quot;20307&quot; value=&quot;352&quot;/&gt;&lt;/object&gt;&lt;object type=&quot;3&quot; unique_id=&quot;10024&quot;&gt;&lt;property id=&quot;20148&quot; value=&quot;5&quot;/&gt;&lt;property id=&quot;20300&quot; value=&quot;Slide 21&quot;/&gt;&lt;property id=&quot;20307&quot; value=&quot;323&quot;/&gt;&lt;/object&gt;&lt;object type=&quot;3&quot; unique_id=&quot;10025&quot;&gt;&lt;property id=&quot;20148&quot; value=&quot;5&quot;/&gt;&lt;property id=&quot;20300&quot; value=&quot;Slide 22&quot;/&gt;&lt;property id=&quot;20307&quot; value=&quot;345&quot;/&gt;&lt;/object&gt;&lt;object type=&quot;3&quot; unique_id=&quot;10026&quot;&gt;&lt;property id=&quot;20148&quot; value=&quot;5&quot;/&gt;&lt;property id=&quot;20300&quot; value=&quot;Slide 23&quot;/&gt;&lt;property id=&quot;20307&quot; value=&quot;308&quot;/&gt;&lt;/object&gt;&lt;/object&gt;&lt;/object&gt;&lt;/database&gt;"/>
  <p:tag name="SECTOMILLISECCONVERTED" val="1"/>
  <p:tag name="ISPRING_RESOURCE_PATHS_HASH_PRESENTER" val="97783d9eeadd5adbaca159d3f828da78ff5b75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</TotalTime>
  <Words>380</Words>
  <Application>Microsoft Office PowerPoint</Application>
  <PresentationFormat>On-screen Show (16:10)</PresentationFormat>
  <Paragraphs>102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Times New Roman</vt:lpstr>
      <vt:lpstr>Comic Sans MS</vt:lpstr>
      <vt:lpstr>Arial Black</vt:lpstr>
      <vt:lpstr>.VnAvant</vt:lpstr>
      <vt:lpstr>Tahoma</vt:lpstr>
      <vt:lpstr>.VnTifani Heavy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211</cp:revision>
  <dcterms:created xsi:type="dcterms:W3CDTF">2020-02-10T09:35:50Z</dcterms:created>
  <dcterms:modified xsi:type="dcterms:W3CDTF">2020-10-07T02:54:25Z</dcterms:modified>
</cp:coreProperties>
</file>