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1"/>
  </p:notesMasterIdLst>
  <p:sldIdLst>
    <p:sldId id="280" r:id="rId2"/>
    <p:sldId id="339" r:id="rId3"/>
    <p:sldId id="256" r:id="rId4"/>
    <p:sldId id="257" r:id="rId5"/>
    <p:sldId id="345" r:id="rId6"/>
    <p:sldId id="341" r:id="rId7"/>
    <p:sldId id="338" r:id="rId8"/>
    <p:sldId id="342" r:id="rId9"/>
    <p:sldId id="333" r:id="rId10"/>
    <p:sldId id="335" r:id="rId11"/>
    <p:sldId id="282" r:id="rId12"/>
    <p:sldId id="344" r:id="rId13"/>
    <p:sldId id="340" r:id="rId14"/>
    <p:sldId id="337" r:id="rId15"/>
    <p:sldId id="343" r:id="rId16"/>
    <p:sldId id="336" r:id="rId17"/>
    <p:sldId id="346" r:id="rId18"/>
    <p:sldId id="323" r:id="rId19"/>
    <p:sldId id="308" r:id="rId20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22"/>
      <p:bold r:id="rId23"/>
      <p:italic r:id="rId24"/>
      <p:boldItalic r:id="rId25"/>
    </p:embeddedFont>
    <p:embeddedFont>
      <p:font typeface=".VnTifani Heavy" panose="020B7200000000000000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VNI-Thufap2" pitchFamily="2" charset="0"/>
      <p:regular r:id="rId31"/>
    </p:embeddedFont>
  </p:embeddedFontLst>
  <p:custDataLst>
    <p:tags r:id="rId32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99FFCC"/>
    <a:srgbClr val="FF99CC"/>
    <a:srgbClr val="FFFF99"/>
    <a:srgbClr val="FF66FF"/>
    <a:srgbClr val="0066CC"/>
    <a:srgbClr val="FFCCFF"/>
    <a:srgbClr val="00CCFF"/>
    <a:srgbClr val="0000CC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93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p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ph.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p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ph.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176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e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20.gi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  <p:sp>
        <p:nvSpPr>
          <p:cNvPr id="101" name="Text Box 99"/>
          <p:cNvSpPr txBox="1">
            <a:spLocks noChangeArrowheads="1"/>
          </p:cNvSpPr>
          <p:nvPr/>
        </p:nvSpPr>
        <p:spPr bwMode="auto">
          <a:xfrm>
            <a:off x="845232" y="149260"/>
            <a:ext cx="7243701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6712" y="3677778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itchFamily="34" charset="0"/>
              </a:rPr>
              <a:t>phë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4841" y="3692292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.VnAvant" pitchFamily="34" charset="0"/>
              </a:rPr>
              <a:t>phi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82113" y="3705919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.VnAvant" pitchFamily="34" charset="0"/>
              </a:rPr>
              <a:t>cµ </a:t>
            </a:r>
            <a:r>
              <a:rPr lang="en-US" sz="4800" b="1" dirty="0" err="1">
                <a:latin typeface=".VnAvant" pitchFamily="34" charset="0"/>
              </a:rPr>
              <a:t>ph</a:t>
            </a:r>
            <a:r>
              <a:rPr lang="en-US" sz="4800" b="1" dirty="0">
                <a:latin typeface=".VnAvant" pitchFamily="34" charset="0"/>
              </a:rPr>
              <a:t>ª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14514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3967" y="3685047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ph</a:t>
            </a:r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ë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37582" y="3699563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ph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ph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55" y="877221"/>
            <a:ext cx="2661331" cy="269314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620" y="906249"/>
            <a:ext cx="2733675" cy="265747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22" y="1284330"/>
            <a:ext cx="2774176" cy="2249647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6174853" y="3713189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cµ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ph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ª</a:t>
            </a:r>
          </a:p>
        </p:txBody>
      </p:sp>
    </p:spTree>
    <p:extLst>
      <p:ext uri="{BB962C8B-B14F-4D97-AF65-F5344CB8AC3E}">
        <p14:creationId xmlns:p14="http://schemas.microsoft.com/office/powerpoint/2010/main" val="239033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4" grpId="1"/>
      <p:bldP spid="20" grpId="0"/>
      <p:bldP spid="20" grpId="1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ph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1199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µ d×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6" y="2641600"/>
            <a:ext cx="5409817" cy="287807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426030" y="810156"/>
            <a:ext cx="840805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latin typeface=".VnAvant" pitchFamily="34" charset="0"/>
              </a:rPr>
              <a:t>Nh</a:t>
            </a:r>
            <a:r>
              <a:rPr lang="en-US" sz="2600" dirty="0">
                <a:latin typeface=".VnAvant" pitchFamily="34" charset="0"/>
              </a:rPr>
              <a:t>µ d× </a:t>
            </a:r>
            <a:r>
              <a:rPr lang="en-US" sz="2600" dirty="0" err="1">
                <a:latin typeface=".VnAvant" pitchFamily="34" charset="0"/>
              </a:rPr>
              <a:t>Nga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pi a n«.</a:t>
            </a:r>
          </a:p>
          <a:p>
            <a:pPr algn="just"/>
            <a:r>
              <a:rPr lang="en-US" sz="2600" dirty="0">
                <a:latin typeface=".VnAvant" pitchFamily="34" charset="0"/>
              </a:rPr>
              <a:t>C¶ </a:t>
            </a:r>
            <a:r>
              <a:rPr lang="en-US" sz="2600" dirty="0" err="1">
                <a:latin typeface=".VnAvant" pitchFamily="34" charset="0"/>
              </a:rPr>
              <a:t>nh</a:t>
            </a:r>
            <a:r>
              <a:rPr lang="en-US" sz="2600" dirty="0">
                <a:latin typeface=".VnAvant" pitchFamily="34" charset="0"/>
              </a:rPr>
              <a:t>µ Bi ®i </a:t>
            </a:r>
            <a:r>
              <a:rPr lang="en-US" sz="2600" dirty="0" err="1">
                <a:latin typeface=".VnAvant" pitchFamily="34" charset="0"/>
              </a:rPr>
              <a:t>phè</a:t>
            </a:r>
            <a:r>
              <a:rPr lang="en-US" sz="2600" dirty="0">
                <a:latin typeface=".VnAvant" pitchFamily="34" charset="0"/>
              </a:rPr>
              <a:t>, </a:t>
            </a:r>
            <a:r>
              <a:rPr lang="en-US" sz="2600" dirty="0" err="1">
                <a:latin typeface=".VnAvant" pitchFamily="34" charset="0"/>
              </a:rPr>
              <a:t>ghÐ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nh</a:t>
            </a:r>
            <a:r>
              <a:rPr lang="en-US" sz="2600" dirty="0">
                <a:latin typeface=".VnAvant" pitchFamily="34" charset="0"/>
              </a:rPr>
              <a:t>µ d×, </a:t>
            </a:r>
            <a:r>
              <a:rPr lang="en-US" sz="2600" dirty="0" err="1">
                <a:latin typeface=".VnAvant" pitchFamily="34" charset="0"/>
              </a:rPr>
              <a:t>nghe</a:t>
            </a:r>
            <a:r>
              <a:rPr lang="en-US" sz="2600" dirty="0">
                <a:latin typeface=".VnAvant" pitchFamily="34" charset="0"/>
              </a:rPr>
              <a:t> pi a n«.</a:t>
            </a:r>
          </a:p>
          <a:p>
            <a:pPr algn="just"/>
            <a:r>
              <a:rPr lang="en-US" sz="2600" dirty="0">
                <a:latin typeface=".VnAvant" pitchFamily="34" charset="0"/>
              </a:rPr>
              <a:t>Dµ </a:t>
            </a:r>
            <a:r>
              <a:rPr lang="en-US" sz="2600" dirty="0" err="1">
                <a:latin typeface=".VnAvant" pitchFamily="34" charset="0"/>
              </a:rPr>
              <a:t>Nga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pha</a:t>
            </a:r>
            <a:r>
              <a:rPr lang="en-US" sz="2600" dirty="0">
                <a:latin typeface=".VnAvant" pitchFamily="34" charset="0"/>
              </a:rPr>
              <a:t> cµ </a:t>
            </a:r>
            <a:r>
              <a:rPr lang="en-US" sz="2600" dirty="0" err="1">
                <a:latin typeface=".VnAvant" pitchFamily="34" charset="0"/>
              </a:rPr>
              <a:t>ph</a:t>
            </a:r>
            <a:r>
              <a:rPr lang="en-US" sz="2600" dirty="0">
                <a:latin typeface=".VnAvant" pitchFamily="34" charset="0"/>
              </a:rPr>
              <a:t>ª. </a:t>
            </a:r>
            <a:r>
              <a:rPr lang="en-US" sz="2600" dirty="0" err="1">
                <a:latin typeface=".VnAvant" pitchFamily="34" charset="0"/>
              </a:rPr>
              <a:t>Bè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mÑ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cµ </a:t>
            </a:r>
            <a:r>
              <a:rPr lang="en-US" sz="2600" dirty="0" err="1">
                <a:latin typeface=".VnAvant" pitchFamily="34" charset="0"/>
              </a:rPr>
              <a:t>ph</a:t>
            </a:r>
            <a:r>
              <a:rPr lang="en-US" sz="2600" dirty="0">
                <a:latin typeface=".VnAvant" pitchFamily="34" charset="0"/>
              </a:rPr>
              <a:t>ª. Bi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phë</a:t>
            </a:r>
            <a:r>
              <a:rPr lang="en-US" sz="2600" dirty="0">
                <a:latin typeface=".VnAvant" pitchFamily="34" charset="0"/>
              </a:rPr>
              <a:t>. BÐ Li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na.</a:t>
            </a:r>
            <a:endParaRPr lang="en-US" sz="26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6" cy="571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5375" y="314020"/>
            <a:ext cx="441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1.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LuyÖn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÷: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1948" y="831195"/>
            <a:ext cx="61946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“d×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na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, pi a n«, ®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i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phè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ghÐ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µ d×,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pha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cµ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ph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ª,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phë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6347" y="1772708"/>
            <a:ext cx="441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LuyÖn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c©u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6604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1199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µ d×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6" y="2641600"/>
            <a:ext cx="5409817" cy="287807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426030" y="810156"/>
            <a:ext cx="840805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.VnAvant" pitchFamily="34" charset="0"/>
              </a:rPr>
              <a:t>Nhµ d× Nga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pi a n«.</a:t>
            </a:r>
          </a:p>
          <a:p>
            <a:pPr algn="just"/>
            <a:r>
              <a:rPr lang="en-US" sz="2600" dirty="0">
                <a:latin typeface=".VnAvant" pitchFamily="34" charset="0"/>
              </a:rPr>
              <a:t>C¶ </a:t>
            </a:r>
            <a:r>
              <a:rPr lang="en-US" sz="2600" dirty="0" err="1">
                <a:latin typeface=".VnAvant" pitchFamily="34" charset="0"/>
              </a:rPr>
              <a:t>nh</a:t>
            </a:r>
            <a:r>
              <a:rPr lang="en-US" sz="2600" dirty="0">
                <a:latin typeface=".VnAvant" pitchFamily="34" charset="0"/>
              </a:rPr>
              <a:t>µ Bi ®</a:t>
            </a:r>
            <a:r>
              <a:rPr lang="en-US" sz="2600" dirty="0" err="1">
                <a:latin typeface=".VnAvant" pitchFamily="34" charset="0"/>
              </a:rPr>
              <a:t>i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phè</a:t>
            </a:r>
            <a:r>
              <a:rPr lang="en-US" sz="2600" dirty="0">
                <a:latin typeface=".VnAvant" pitchFamily="34" charset="0"/>
              </a:rPr>
              <a:t>, </a:t>
            </a:r>
            <a:r>
              <a:rPr lang="en-US" sz="2600" dirty="0" err="1">
                <a:latin typeface=".VnAvant" pitchFamily="34" charset="0"/>
              </a:rPr>
              <a:t>ghÐ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nh</a:t>
            </a:r>
            <a:r>
              <a:rPr lang="en-US" sz="2600" dirty="0">
                <a:latin typeface=".VnAvant" pitchFamily="34" charset="0"/>
              </a:rPr>
              <a:t>µ d×, </a:t>
            </a:r>
            <a:r>
              <a:rPr lang="en-US" sz="2600" dirty="0" err="1">
                <a:latin typeface=".VnAvant" pitchFamily="34" charset="0"/>
              </a:rPr>
              <a:t>nghe</a:t>
            </a:r>
            <a:r>
              <a:rPr lang="en-US" sz="2600" dirty="0">
                <a:latin typeface=".VnAvant" pitchFamily="34" charset="0"/>
              </a:rPr>
              <a:t> pi a n«.</a:t>
            </a:r>
          </a:p>
          <a:p>
            <a:pPr algn="just"/>
            <a:r>
              <a:rPr lang="en-US" sz="2600" dirty="0">
                <a:latin typeface=".VnAvant" pitchFamily="34" charset="0"/>
              </a:rPr>
              <a:t>D× Nga </a:t>
            </a:r>
            <a:r>
              <a:rPr lang="en-US" sz="2600" dirty="0" err="1">
                <a:latin typeface=".VnAvant" pitchFamily="34" charset="0"/>
              </a:rPr>
              <a:t>pha</a:t>
            </a:r>
            <a:r>
              <a:rPr lang="en-US" sz="2600" dirty="0">
                <a:latin typeface=".VnAvant" pitchFamily="34" charset="0"/>
              </a:rPr>
              <a:t> cµ </a:t>
            </a:r>
            <a:r>
              <a:rPr lang="en-US" sz="2600" dirty="0" err="1">
                <a:latin typeface=".VnAvant" pitchFamily="34" charset="0"/>
              </a:rPr>
              <a:t>ph</a:t>
            </a:r>
            <a:r>
              <a:rPr lang="en-US" sz="2600" dirty="0">
                <a:latin typeface=".VnAvant" pitchFamily="34" charset="0"/>
              </a:rPr>
              <a:t>ª. </a:t>
            </a:r>
            <a:r>
              <a:rPr lang="en-US" sz="2600" dirty="0" err="1">
                <a:latin typeface=".VnAvant" pitchFamily="34" charset="0"/>
              </a:rPr>
              <a:t>Bè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mÑ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cµ </a:t>
            </a:r>
            <a:r>
              <a:rPr lang="en-US" sz="2600" dirty="0" err="1">
                <a:latin typeface=".VnAvant" pitchFamily="34" charset="0"/>
              </a:rPr>
              <a:t>ph</a:t>
            </a:r>
            <a:r>
              <a:rPr lang="en-US" sz="2600" dirty="0">
                <a:latin typeface=".VnAvant" pitchFamily="34" charset="0"/>
              </a:rPr>
              <a:t>ª. Bi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phë</a:t>
            </a:r>
            <a:r>
              <a:rPr lang="en-US" sz="2600" dirty="0">
                <a:latin typeface=".VnAvant" pitchFamily="34" charset="0"/>
              </a:rPr>
              <a:t>. BÐ Li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na.</a:t>
            </a:r>
            <a:endParaRPr lang="en-US" sz="26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6" cy="571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0473" y="314020"/>
            <a:ext cx="441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1.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LuyÖn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÷: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0472" y="1151260"/>
            <a:ext cx="441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LuyÖn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c©u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0472" y="1988500"/>
            <a:ext cx="441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Thi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604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2234" y="85057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óng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112" y="1163747"/>
            <a:ext cx="3265720" cy="523220"/>
          </a:xfrm>
          <a:prstGeom prst="rect">
            <a:avLst/>
          </a:prstGeom>
          <a:solidFill>
            <a:srgbClr val="FF99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a)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µ d×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Nga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112" y="2201518"/>
            <a:ext cx="3265720" cy="523220"/>
          </a:xfrm>
          <a:prstGeom prst="rect">
            <a:avLst/>
          </a:prstGeom>
          <a:solidFill>
            <a:srgbClr val="FF99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b)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µ C¶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µ Bi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03376" y="1163747"/>
            <a:ext cx="3839025" cy="523220"/>
          </a:xfrm>
          <a:prstGeom prst="rect">
            <a:avLst/>
          </a:prstGeom>
          <a:solidFill>
            <a:srgbClr val="99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.VnAvant" pitchFamily="34" charset="0"/>
              </a:rPr>
              <a:t>1) ®i </a:t>
            </a:r>
            <a:r>
              <a:rPr lang="en-US" sz="2800" b="1" dirty="0" err="1">
                <a:latin typeface=".VnAvant" pitchFamily="34" charset="0"/>
              </a:rPr>
              <a:t>phè</a:t>
            </a:r>
            <a:r>
              <a:rPr lang="en-US" sz="2800" b="1" dirty="0">
                <a:latin typeface=".VnAvant" pitchFamily="34" charset="0"/>
              </a:rPr>
              <a:t>, </a:t>
            </a:r>
            <a:r>
              <a:rPr lang="en-US" sz="2800" b="1" dirty="0" err="1">
                <a:latin typeface=".VnAvant" pitchFamily="34" charset="0"/>
              </a:rPr>
              <a:t>ghÐ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nh</a:t>
            </a:r>
            <a:r>
              <a:rPr lang="en-US" sz="2800" b="1" dirty="0">
                <a:latin typeface=".VnAvant" pitchFamily="34" charset="0"/>
              </a:rPr>
              <a:t>µ d×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03377" y="2201518"/>
            <a:ext cx="3839024" cy="523220"/>
          </a:xfrm>
          <a:prstGeom prst="rect">
            <a:avLst/>
          </a:prstGeom>
          <a:solidFill>
            <a:srgbClr val="99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.VnAvant" pitchFamily="34" charset="0"/>
              </a:rPr>
              <a:t>2) </a:t>
            </a:r>
            <a:r>
              <a:rPr lang="en-US" sz="2800" b="1" dirty="0" err="1">
                <a:latin typeface=".VnAvant" pitchFamily="34" charset="0"/>
              </a:rPr>
              <a:t>Cã</a:t>
            </a:r>
            <a:r>
              <a:rPr lang="en-US" sz="2800" b="1" dirty="0">
                <a:latin typeface=".VnAvant" pitchFamily="34" charset="0"/>
              </a:rPr>
              <a:t> pi a n«</a:t>
            </a:r>
          </a:p>
        </p:txBody>
      </p:sp>
      <p:cxnSp>
        <p:nvCxnSpPr>
          <p:cNvPr id="16" name="Straight Arrow Connector 15"/>
          <p:cNvCxnSpPr>
            <a:stCxn id="8" idx="3"/>
            <a:endCxn id="12" idx="1"/>
          </p:cNvCxnSpPr>
          <p:nvPr/>
        </p:nvCxnSpPr>
        <p:spPr>
          <a:xfrm>
            <a:off x="3381832" y="1425357"/>
            <a:ext cx="1821545" cy="10377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3"/>
            <a:endCxn id="10" idx="1"/>
          </p:cNvCxnSpPr>
          <p:nvPr/>
        </p:nvCxnSpPr>
        <p:spPr>
          <a:xfrm flipV="1">
            <a:off x="3381832" y="1425357"/>
            <a:ext cx="1821544" cy="10377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62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TËp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viÕt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55E030-2C5D-47B8-9D70-D51503384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651820"/>
            <a:ext cx="8638903" cy="456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16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chữ p - ph">
            <a:hlinkClick r:id="" action="ppaction://media"/>
            <a:extLst>
              <a:ext uri="{FF2B5EF4-FFF2-40B4-BE49-F238E27FC236}">
                <a16:creationId xmlns:a16="http://schemas.microsoft.com/office/drawing/2014/main" id="{F3863E2A-D754-4E4C-8DFE-F96DFAEAFE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297" y="828402"/>
            <a:ext cx="8856617" cy="488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430" y="0"/>
            <a:ext cx="9141569" cy="5715000"/>
            <a:chOff x="2430" y="825500"/>
            <a:chExt cx="9141569" cy="4889500"/>
          </a:xfrm>
        </p:grpSpPr>
        <p:pic>
          <p:nvPicPr>
            <p:cNvPr id="6" name="Picture 2" descr="Country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0" y="825500"/>
              <a:ext cx="9141569" cy="4889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 txBox="1">
              <a:spLocks noChangeArrowheads="1"/>
            </p:cNvSpPr>
            <p:nvPr/>
          </p:nvSpPr>
          <p:spPr>
            <a:xfrm>
              <a:off x="130629" y="1014184"/>
              <a:ext cx="8868228" cy="4559302"/>
            </a:xfrm>
            <a:prstGeom prst="rect">
              <a:avLst/>
            </a:prstGeom>
            <a:solidFill>
              <a:schemeClr val="bg1"/>
            </a:solidFill>
            <a:effectLst>
              <a:outerShdw dist="107763" dir="18900000" algn="ctr" rotWithShape="0">
                <a:srgbClr val="FF3300">
                  <a:alpha val="50000"/>
                </a:srgbClr>
              </a:outerShdw>
            </a:effectLst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endParaRPr lang="en-US" altLang="en-US" b="1" kern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1" name="_ Karaoke HD _ Lop Chung Ta Doan Ket _ Am Nhac Lop 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 cstate="print"/>
          <a:srcRect t="12262" b="12182"/>
          <a:stretch/>
        </p:blipFill>
        <p:spPr>
          <a:xfrm>
            <a:off x="667656" y="595085"/>
            <a:ext cx="8069943" cy="457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80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522516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23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p -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ph</a:t>
            </a:r>
            <a:endParaRPr lang="en-US" sz="66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266" y="2320243"/>
            <a:ext cx="275272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37069" y="65430"/>
            <a:ext cx="339813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23: p -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ph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125" y="3951148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P</a:t>
            </a:r>
            <a:r>
              <a:rPr lang="en-US" sz="6000" b="1" dirty="0">
                <a:latin typeface=".VnAvant" pitchFamily="34" charset="0"/>
              </a:rPr>
              <a:t>i</a:t>
            </a:r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6000" b="1" dirty="0">
                <a:latin typeface=".VnAvant" pitchFamily="34" charset="0"/>
              </a:rPr>
              <a:t>a n«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3" y="1468751"/>
            <a:ext cx="2752725" cy="240982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B50CC-86EB-417E-80A9-AC63EC69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D1FBFA-AF27-4184-80B3-A216406AC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28865"/>
            <a:ext cx="8129451" cy="4408714"/>
          </a:xfrm>
        </p:spPr>
      </p:pic>
    </p:spTree>
    <p:extLst>
      <p:ext uri="{BB962C8B-B14F-4D97-AF65-F5344CB8AC3E}">
        <p14:creationId xmlns:p14="http://schemas.microsoft.com/office/powerpoint/2010/main" val="1587026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30513" y="522516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ph</a:t>
            </a:r>
            <a:endParaRPr lang="en-US" sz="66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647" y="2455947"/>
            <a:ext cx="3404519" cy="240982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6968441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37069" y="65430"/>
            <a:ext cx="339813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23: p -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ph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835" y="3736691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ph</a:t>
            </a:r>
            <a:r>
              <a:rPr lang="en-US" sz="6000" b="1" dirty="0" err="1">
                <a:latin typeface=".VnAvant" pitchFamily="34" charset="0"/>
              </a:rPr>
              <a:t>è</a:t>
            </a:r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cæ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3" y="1251035"/>
            <a:ext cx="3404519" cy="240982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4259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25714" y="3540203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.VnAvant" pitchFamily="34" charset="0"/>
              </a:rPr>
              <a:t>pa n«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3851" y="3530297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itchFamily="34" charset="0"/>
              </a:rPr>
              <a:t>ph</a:t>
            </a:r>
            <a:r>
              <a:rPr lang="en-US" sz="4800" b="1" dirty="0">
                <a:latin typeface=".VnAvant" pitchFamily="34" charset="0"/>
              </a:rPr>
              <a:t>µ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ph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5714" y="3532202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a n«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93852" y="3522295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ph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µ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0" y="857128"/>
            <a:ext cx="3658572" cy="250642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57128"/>
            <a:ext cx="4201417" cy="250642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659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4" grpId="1"/>
      <p:bldP spid="20" grpId="0"/>
      <p:bldP spid="2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8&quot; unique_id=&quot;10131&quot;&gt;&lt;/object&gt;&lt;object type=&quot;2&quot; unique_id=&quot;10132&quot;&gt;&lt;object type=&quot;3&quot; unique_id=&quot;10133&quot;&gt;&lt;property id=&quot;20148&quot; value=&quot;5&quot;/&gt;&lt;property id=&quot;20300&quot; value=&quot;Slide 1&quot;/&gt;&lt;property id=&quot;20307&quot; value=&quot;280&quot;/&gt;&lt;/object&gt;&lt;object type=&quot;3&quot; unique_id=&quot;10134&quot;&gt;&lt;property id=&quot;20148&quot; value=&quot;5&quot;/&gt;&lt;property id=&quot;20300&quot; value=&quot;Slide 2&quot;/&gt;&lt;property id=&quot;20307&quot; value=&quot;339&quot;/&gt;&lt;/object&gt;&lt;object type=&quot;3&quot; unique_id=&quot;10135&quot;&gt;&lt;property id=&quot;20148&quot; value=&quot;5&quot;/&gt;&lt;property id=&quot;20300&quot; value=&quot;Slide 3&quot;/&gt;&lt;property id=&quot;20307&quot; value=&quot;256&quot;/&gt;&lt;/object&gt;&lt;object type=&quot;3&quot; unique_id=&quot;10136&quot;&gt;&lt;property id=&quot;20148&quot; value=&quot;5&quot;/&gt;&lt;property id=&quot;20300&quot; value=&quot;Slide 4&quot;/&gt;&lt;property id=&quot;20307&quot; value=&quot;257&quot;/&gt;&lt;/object&gt;&lt;object type=&quot;3&quot; unique_id=&quot;10137&quot;&gt;&lt;property id=&quot;20148&quot; value=&quot;5&quot;/&gt;&lt;property id=&quot;20300&quot; value=&quot;Slide 5&quot;/&gt;&lt;property id=&quot;20307&quot; value=&quot;341&quot;/&gt;&lt;/object&gt;&lt;object type=&quot;3&quot; unique_id=&quot;10138&quot;&gt;&lt;property id=&quot;20148&quot; value=&quot;5&quot;/&gt;&lt;property id=&quot;20300&quot; value=&quot;Slide 6&quot;/&gt;&lt;property id=&quot;20307&quot; value=&quot;338&quot;/&gt;&lt;/object&gt;&lt;object type=&quot;3&quot; unique_id=&quot;10139&quot;&gt;&lt;property id=&quot;20148&quot; value=&quot;5&quot;/&gt;&lt;property id=&quot;20300&quot; value=&quot;Slide 7&quot;/&gt;&lt;property id=&quot;20307&quot; value=&quot;342&quot;/&gt;&lt;/object&gt;&lt;object type=&quot;3&quot; unique_id=&quot;10140&quot;&gt;&lt;property id=&quot;20148&quot; value=&quot;5&quot;/&gt;&lt;property id=&quot;20300&quot; value=&quot;Slide 8&quot;/&gt;&lt;property id=&quot;20307&quot; value=&quot;333&quot;/&gt;&lt;/object&gt;&lt;object type=&quot;3&quot; unique_id=&quot;10141&quot;&gt;&lt;property id=&quot;20148&quot; value=&quot;5&quot;/&gt;&lt;property id=&quot;20300&quot; value=&quot;Slide 9&quot;/&gt;&lt;property id=&quot;20307&quot; value=&quot;335&quot;/&gt;&lt;/object&gt;&lt;object type=&quot;3&quot; unique_id=&quot;10142&quot;&gt;&lt;property id=&quot;20148&quot; value=&quot;5&quot;/&gt;&lt;property id=&quot;20300&quot; value=&quot;Slide 10&quot;/&gt;&lt;property id=&quot;20307&quot; value=&quot;282&quot;/&gt;&lt;/object&gt;&lt;object type=&quot;3&quot; unique_id=&quot;10143&quot;&gt;&lt;property id=&quot;20148&quot; value=&quot;5&quot;/&gt;&lt;property id=&quot;20300&quot; value=&quot;Slide 11&quot;/&gt;&lt;property id=&quot;20307&quot; value=&quot;344&quot;/&gt;&lt;/object&gt;&lt;object type=&quot;3&quot; unique_id=&quot;10144&quot;&gt;&lt;property id=&quot;20148&quot; value=&quot;5&quot;/&gt;&lt;property id=&quot;20300&quot; value=&quot;Slide 12&quot;/&gt;&lt;property id=&quot;20307&quot; value=&quot;340&quot;/&gt;&lt;/object&gt;&lt;object type=&quot;3&quot; unique_id=&quot;10145&quot;&gt;&lt;property id=&quot;20148&quot; value=&quot;5&quot;/&gt;&lt;property id=&quot;20300&quot; value=&quot;Slide 13&quot;/&gt;&lt;property id=&quot;20307&quot; value=&quot;337&quot;/&gt;&lt;/object&gt;&lt;object type=&quot;3&quot; unique_id=&quot;10146&quot;&gt;&lt;property id=&quot;20148&quot; value=&quot;5&quot;/&gt;&lt;property id=&quot;20300&quot; value=&quot;Slide 14&quot;/&gt;&lt;property id=&quot;20307&quot; value=&quot;343&quot;/&gt;&lt;/object&gt;&lt;object type=&quot;3&quot; unique_id=&quot;10147&quot;&gt;&lt;property id=&quot;20148&quot; value=&quot;5&quot;/&gt;&lt;property id=&quot;20300&quot; value=&quot;Slide 15&quot;/&gt;&lt;property id=&quot;20307&quot; value=&quot;336&quot;/&gt;&lt;/object&gt;&lt;object type=&quot;3&quot; unique_id=&quot;10148&quot;&gt;&lt;property id=&quot;20148&quot; value=&quot;5&quot;/&gt;&lt;property id=&quot;20300&quot; value=&quot;Slide 16&quot;/&gt;&lt;property id=&quot;20307&quot; value=&quot;323&quot;/&gt;&lt;/object&gt;&lt;object type=&quot;3&quot; unique_id=&quot;10149&quot;&gt;&lt;property id=&quot;20148&quot; value=&quot;5&quot;/&gt;&lt;property id=&quot;20300&quot; value=&quot;Slide 17&quot;/&gt;&lt;property id=&quot;20307&quot; value=&quot;308&quot;/&gt;&lt;/object&gt;&lt;/object&gt;&lt;/object&gt;&lt;/database&gt;"/>
  <p:tag name="SECTOMILLISECCONVERTED" val="1"/>
  <p:tag name="ISPRING_RESOURCE_PATHS_HASH_PRESENTER" val="6ff88b631ccbc84eda3f7edd6bf3f5536d96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1201</TotalTime>
  <Words>464</Words>
  <Application>Microsoft Office PowerPoint</Application>
  <PresentationFormat>On-screen Show (16:10)</PresentationFormat>
  <Paragraphs>89</Paragraphs>
  <Slides>19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.VnTifani Heavy</vt:lpstr>
      <vt:lpstr>VNI-Thufap2</vt:lpstr>
      <vt:lpstr>Arial</vt:lpstr>
      <vt:lpstr>Calibri</vt:lpstr>
      <vt:lpstr>.VnAvant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Nam Aka</cp:lastModifiedBy>
  <cp:revision>197</cp:revision>
  <dcterms:created xsi:type="dcterms:W3CDTF">2020-02-10T09:35:50Z</dcterms:created>
  <dcterms:modified xsi:type="dcterms:W3CDTF">2020-10-05T15:33:38Z</dcterms:modified>
</cp:coreProperties>
</file>