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6" r:id="rId3"/>
    <p:sldId id="257" r:id="rId4"/>
    <p:sldId id="280" r:id="rId5"/>
    <p:sldId id="281" r:id="rId6"/>
    <p:sldId id="261" r:id="rId7"/>
    <p:sldId id="282" r:id="rId8"/>
    <p:sldId id="288" r:id="rId9"/>
    <p:sldId id="289" r:id="rId10"/>
    <p:sldId id="290" r:id="rId11"/>
    <p:sldId id="291" r:id="rId12"/>
    <p:sldId id="292" r:id="rId13"/>
    <p:sldId id="293" r:id="rId14"/>
    <p:sldId id="299" r:id="rId15"/>
    <p:sldId id="279" r:id="rId16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FFAEFF"/>
    <a:srgbClr val="FFCCCC"/>
    <a:srgbClr val="0000CC"/>
    <a:srgbClr val="FF5050"/>
    <a:srgbClr val="FF9393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674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5264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  <a:p>
            <a:pPr algn="ctr"/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714166" y="1656742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457211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446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2" y="991093"/>
            <a:ext cx="4737011" cy="368755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1962779" y="4794022"/>
            <a:ext cx="5418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giày dép vào chỗ quy định</a:t>
            </a:r>
          </a:p>
        </p:txBody>
      </p:sp>
    </p:spTree>
    <p:extLst>
      <p:ext uri="{BB962C8B-B14F-4D97-AF65-F5344CB8AC3E}">
        <p14:creationId xmlns:p14="http://schemas.microsoft.com/office/powerpoint/2010/main" val="5302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887965" y="4850086"/>
            <a:ext cx="7568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gọn đồ chơi vào chỗ quy định (tủ, hộp)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7" y="879335"/>
            <a:ext cx="4738354" cy="3852771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68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" name="Rectangle 25"/>
          <p:cNvSpPr/>
          <p:nvPr/>
        </p:nvSpPr>
        <p:spPr>
          <a:xfrm>
            <a:off x="1406772" y="4852429"/>
            <a:ext cx="6317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treo hoặc cất chổi vào chỗ quy định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31" y="991093"/>
            <a:ext cx="4599239" cy="374937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88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230415" y="4597827"/>
            <a:ext cx="8651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59" y="931856"/>
            <a:ext cx="4318384" cy="3434386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89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00704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83106" y="2224289"/>
            <a:ext cx="5561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ác bạn trong tranh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5251" y="234342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GỌN GÀNG, NGĂN NẮP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7" y="2857500"/>
            <a:ext cx="4269254" cy="2144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28916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SINH HỌAT 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NỀN NẾP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959663" y="2262479"/>
            <a:ext cx="1549630" cy="656085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2: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0" y="92224"/>
            <a:ext cx="1706627" cy="5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003" y="1114142"/>
            <a:ext cx="445648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5500"/>
            <a:ext cx="4212620" cy="23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0359"/>
            <a:ext cx="4212620" cy="211604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6853" y="150450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2383" y="151844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aoDuc-1-Trang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641" y="1170218"/>
            <a:ext cx="8384016" cy="4264274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1939" y="179758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1091" y="873647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" y="1486118"/>
            <a:ext cx="2606478" cy="221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9" y="1637488"/>
            <a:ext cx="2319315" cy="206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5" y="1527099"/>
            <a:ext cx="2402627" cy="213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8" y="3780795"/>
            <a:ext cx="2284123" cy="194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588306" y="3911422"/>
            <a:ext cx="3439578" cy="1749148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04800" y="1722003"/>
            <a:ext cx="5424488" cy="2496457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0396" y="1947241"/>
            <a:ext cx="5409017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muộn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b. THẢO 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6" name="Picture 35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5" y="1722003"/>
            <a:ext cx="3053552" cy="2278419"/>
          </a:xfrm>
          <a:prstGeom prst="rect">
            <a:avLst/>
          </a:prstGeom>
        </p:spPr>
      </p:pic>
      <p:pic>
        <p:nvPicPr>
          <p:cNvPr id="3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1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2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3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4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5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6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6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7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7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9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9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30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30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89000"/>
                            </p:stCondLst>
                            <p:childTnLst>
                              <p:par>
                                <p:cTn id="3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33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39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77" y="667301"/>
            <a:ext cx="883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1" y="1287544"/>
            <a:ext cx="2895600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1287544"/>
            <a:ext cx="2686377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0" y="1287544"/>
            <a:ext cx="2706624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1" y="3468584"/>
            <a:ext cx="2874709" cy="208625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3494391"/>
            <a:ext cx="2729419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8" y="3494391"/>
            <a:ext cx="2663226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6583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2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" y="-21203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1054665" y="4736542"/>
            <a:ext cx="7034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gái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1019758"/>
            <a:ext cx="5305314" cy="3629951"/>
          </a:xfrm>
          <a:prstGeom prst="rect">
            <a:avLst/>
          </a:prstGeom>
          <a:ln w="12700"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97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677593" y="4751056"/>
            <a:ext cx="7933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sách vào giá sách ở thư viện sau khi đọc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0" y="991093"/>
            <a:ext cx="4673587" cy="3579334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95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214</Words>
  <Application>Microsoft Office PowerPoint</Application>
  <PresentationFormat>On-screen Show (16:10)</PresentationFormat>
  <Paragraphs>57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82</cp:revision>
  <dcterms:created xsi:type="dcterms:W3CDTF">2020-02-10T09:35:50Z</dcterms:created>
  <dcterms:modified xsi:type="dcterms:W3CDTF">2020-09-17T14:04:44Z</dcterms:modified>
</cp:coreProperties>
</file>