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80" r:id="rId2"/>
    <p:sldId id="332" r:id="rId3"/>
    <p:sldId id="256" r:id="rId4"/>
    <p:sldId id="257" r:id="rId5"/>
    <p:sldId id="319" r:id="rId6"/>
    <p:sldId id="320" r:id="rId7"/>
    <p:sldId id="331" r:id="rId8"/>
    <p:sldId id="333" r:id="rId9"/>
    <p:sldId id="336" r:id="rId10"/>
    <p:sldId id="330" r:id="rId11"/>
    <p:sldId id="334" r:id="rId12"/>
    <p:sldId id="323" r:id="rId13"/>
    <p:sldId id="335" r:id="rId14"/>
    <p:sldId id="308" r:id="rId15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17"/>
      <p:bold r:id="rId18"/>
      <p:italic r:id="rId19"/>
      <p:boldItalic r:id="rId20"/>
    </p:embeddedFont>
    <p:embeddedFont>
      <p:font typeface=".VnTifani Heavy" panose="020B7200000000000000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VNI-Thufap2" pitchFamily="2" charset="0"/>
      <p:regular r:id="rId2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FF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88" d="100"/>
          <a:sy n="88" d="100"/>
        </p:scale>
        <p:origin x="1421" y="91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đ.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e.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5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  <p:sp>
        <p:nvSpPr>
          <p:cNvPr id="3" name="Text Box 99">
            <a:extLst>
              <a:ext uri="{FF2B5EF4-FFF2-40B4-BE49-F238E27FC236}">
                <a16:creationId xmlns:a16="http://schemas.microsoft.com/office/drawing/2014/main" id="{F6A57070-60DC-4714-AB7B-30DF2B114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56" y="301080"/>
            <a:ext cx="7358683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5" y="830262"/>
            <a:ext cx="2638425" cy="1819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87" y="792162"/>
            <a:ext cx="2638425" cy="185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94" y="830262"/>
            <a:ext cx="2676525" cy="1914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34" y="3302740"/>
            <a:ext cx="2657475" cy="1838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48" y="3302740"/>
            <a:ext cx="2638425" cy="18383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43117" y="2744787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1320" y="2744787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a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56432" y="2649537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24635" y="2649537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ß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35191" y="2696280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03394" y="2696280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è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50628" y="5121586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18831" y="5121586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æ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13221" y="5141065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d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81424" y="5141065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833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5" y="830262"/>
            <a:ext cx="2638425" cy="1819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87" y="792162"/>
            <a:ext cx="2638425" cy="185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94" y="830262"/>
            <a:ext cx="2676525" cy="1914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34" y="3302740"/>
            <a:ext cx="2657475" cy="1838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48" y="3302740"/>
            <a:ext cx="2638425" cy="18383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43117" y="2744787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1320" y="2744787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a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56432" y="2649537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24635" y="2649537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ß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35191" y="2696280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03394" y="2696280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è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50628" y="5121586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18831" y="5121586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æ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13221" y="5141065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d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81424" y="5141065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06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9" y="1300389"/>
            <a:ext cx="8601982" cy="184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-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850" b="12183"/>
          <a:stretch/>
        </p:blipFill>
        <p:spPr>
          <a:xfrm>
            <a:off x="478971" y="580572"/>
            <a:ext cx="8098972" cy="44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0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11085" y="0"/>
            <a:ext cx="6212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KIỂM TRA BÀI CŨ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6629" y="1395750"/>
            <a:ext cx="11320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¥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08611" y="1269999"/>
            <a:ext cx="930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9029" y="3594664"/>
            <a:ext cx="16305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.VnAvant" pitchFamily="34" charset="0"/>
              </a:rPr>
              <a:t>cê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95980" y="3454399"/>
            <a:ext cx="16754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da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04411" y="746779"/>
            <a:ext cx="4025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l¹i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sau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80392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65314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® - 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08" y="2431596"/>
            <a:ext cx="4596493" cy="229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11372" y="65430"/>
            <a:ext cx="264953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7: ® -e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5485" y="2855751"/>
            <a:ext cx="14845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66CC"/>
                </a:solidFill>
                <a:latin typeface=".VnAvant" pitchFamily="34" charset="0"/>
              </a:rPr>
              <a:t>®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08" y="1043701"/>
            <a:ext cx="3858986" cy="192949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69506" y="3907438"/>
            <a:ext cx="2433000" cy="655975"/>
          </a:xfrm>
          <a:prstGeom prst="rect">
            <a:avLst/>
          </a:prstGeom>
          <a:noFill/>
          <a:ln w="28575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.VnAvant" pitchFamily="34" charset="0"/>
              </a:rPr>
              <a:t>®e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69506" y="4563413"/>
            <a:ext cx="1216500" cy="624114"/>
          </a:xfrm>
          <a:prstGeom prst="rect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86006" y="4570670"/>
            <a:ext cx="1216500" cy="624114"/>
          </a:xfrm>
          <a:prstGeom prst="rect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2" name="Rectangle 1"/>
          <p:cNvSpPr/>
          <p:nvPr/>
        </p:nvSpPr>
        <p:spPr>
          <a:xfrm>
            <a:off x="6037630" y="4248959"/>
            <a:ext cx="2334293" cy="6463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vi-VN" sz="3600" dirty="0"/>
              <a:t>đờ - e - đe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30" y="769256"/>
            <a:ext cx="6088767" cy="4747397"/>
          </a:xfrm>
          <a:prstGeom prst="rect">
            <a:avLst/>
          </a:prstGeom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5109029" y="65314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ç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35364" y="1719942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vÞt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532913" y="3614058"/>
            <a:ext cx="1422401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¸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830285" y="5116282"/>
            <a:ext cx="12482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lä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48343" y="3962400"/>
            <a:ext cx="1436913" cy="66765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µn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22514" y="1915884"/>
            <a:ext cx="1357084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Ìn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6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69" y="955643"/>
            <a:ext cx="7101457" cy="3906184"/>
          </a:xfrm>
          <a:prstGeom prst="rect">
            <a:avLst/>
          </a:prstGeom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e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809183" y="1304958"/>
            <a:ext cx="1298234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m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15" name="Oval 14"/>
          <p:cNvSpPr/>
          <p:nvPr/>
        </p:nvSpPr>
        <p:spPr>
          <a:xfrm>
            <a:off x="7982062" y="3599091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x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e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180114" y="4861827"/>
            <a:ext cx="1886858" cy="6681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chim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104570" y="4704447"/>
            <a:ext cx="1553030" cy="7238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døa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17714" y="351245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tr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e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657600" y="753415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v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e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6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393371" y="1620403"/>
            <a:ext cx="6516915" cy="229845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e.</a:t>
            </a:r>
            <a:endParaRPr lang="vi-VN" sz="4000" b="1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26345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6988" y="3394313"/>
            <a:ext cx="1901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b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Ì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2916" y="3267371"/>
            <a:ext cx="1901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b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Ð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26" name="Picture 2" descr="Câu chuyện cái bè qua s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44057"/>
            <a:ext cx="4184196" cy="277856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444057"/>
            <a:ext cx="4425043" cy="275082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71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102" y="144970"/>
            <a:ext cx="5292499" cy="402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39144" y="4139916"/>
            <a:ext cx="37519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8800" b="1" dirty="0">
                <a:solidFill>
                  <a:srgbClr val="0000CC"/>
                </a:solidFill>
                <a:latin typeface=".VnAvant" pitchFamily="34" charset="0"/>
              </a:rPr>
              <a:t>µo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56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1035</TotalTime>
  <Words>301</Words>
  <Application>Microsoft Office PowerPoint</Application>
  <PresentationFormat>On-screen Show (16:10)</PresentationFormat>
  <Paragraphs>100</Paragraphs>
  <Slides>14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Calibri</vt:lpstr>
      <vt:lpstr>Times New Roman</vt:lpstr>
      <vt:lpstr>VNI-Thufap2</vt:lpstr>
      <vt:lpstr>.VnTifani Heavy</vt:lpstr>
      <vt:lpstr>Arial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Nam Aka</cp:lastModifiedBy>
  <cp:revision>159</cp:revision>
  <dcterms:created xsi:type="dcterms:W3CDTF">2020-02-10T09:35:50Z</dcterms:created>
  <dcterms:modified xsi:type="dcterms:W3CDTF">2020-09-12T14:00:45Z</dcterms:modified>
</cp:coreProperties>
</file>