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80" r:id="rId2"/>
    <p:sldId id="256" r:id="rId3"/>
    <p:sldId id="353" r:id="rId4"/>
    <p:sldId id="326" r:id="rId5"/>
    <p:sldId id="356" r:id="rId6"/>
    <p:sldId id="357" r:id="rId7"/>
    <p:sldId id="342" r:id="rId8"/>
    <p:sldId id="308" r:id="rId9"/>
  </p:sldIdLst>
  <p:sldSz cx="9144000" cy="5715000" type="screen16x10"/>
  <p:notesSz cx="6858000" cy="9144000"/>
  <p:embeddedFontLst>
    <p:embeddedFont>
      <p:font typeface=".VnTifani Heavy" panose="020B7200000000000000" pitchFamily="34" charset="0"/>
      <p:regular r:id="rId10"/>
    </p:embeddedFont>
    <p:embeddedFont>
      <p:font typeface="Calibri" panose="020F0502020204030204" pitchFamily="34" charset="0"/>
      <p:regular r:id="rId11"/>
      <p:bold r:id="rId12"/>
      <p:italic r:id="rId13"/>
      <p:boldItalic r:id="rId14"/>
    </p:embeddedFont>
    <p:embeddedFont>
      <p:font typeface="VNI-Thufap2" pitchFamily="2" charset="0"/>
      <p:regular r:id="rId15"/>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FF9393"/>
    <a:srgbClr val="FF6600"/>
    <a:srgbClr val="000099"/>
    <a:srgbClr val="000066"/>
    <a:srgbClr val="00CCFF"/>
    <a:srgbClr val="FFAEFF"/>
    <a:srgbClr val="2E3B39"/>
    <a:srgbClr val="E9E5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71" autoAdjust="0"/>
    <p:restoredTop sz="94660"/>
  </p:normalViewPr>
  <p:slideViewPr>
    <p:cSldViewPr snapToGrid="0">
      <p:cViewPr varScale="1">
        <p:scale>
          <a:sx n="100" d="100"/>
          <a:sy n="100" d="100"/>
        </p:scale>
        <p:origin x="1061" y="86"/>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333501"/>
            <a:ext cx="4038600" cy="1821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282158"/>
            <a:ext cx="4038600" cy="1822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2020/10/25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2020/10/25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2020/10/25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2020/10/25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2020/10/25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2020/10/25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a:t>Click to edit Master title style</a:t>
            </a:r>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2020/10/25</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2.xml"/><Relationship Id="rId7" Type="http://schemas.openxmlformats.org/officeDocument/2006/relationships/image" Target="../media/image4.w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wmf"/><Relationship Id="rId11" Type="http://schemas.openxmlformats.org/officeDocument/2006/relationships/image" Target="../media/image8.png"/><Relationship Id="rId5" Type="http://schemas.openxmlformats.org/officeDocument/2006/relationships/image" Target="../media/image2.wmf"/><Relationship Id="rId10" Type="http://schemas.openxmlformats.org/officeDocument/2006/relationships/image" Target="../media/image7.png"/><Relationship Id="rId4" Type="http://schemas.openxmlformats.org/officeDocument/2006/relationships/image" Target="../media/image1.wmf"/><Relationship Id="rId9" Type="http://schemas.openxmlformats.org/officeDocument/2006/relationships/image" Target="../media/image6.gif"/></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3.xml"/><Relationship Id="rId7" Type="http://schemas.openxmlformats.org/officeDocument/2006/relationships/image" Target="../media/image12.gi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7.xml"/><Relationship Id="rId4" Type="http://schemas.openxmlformats.org/officeDocument/2006/relationships/image" Target="../media/image2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14514"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sp>
        <p:nvSpPr>
          <p:cNvPr id="68655" name="Text Box 47"/>
          <p:cNvSpPr txBox="1">
            <a:spLocks noChangeArrowheads="1"/>
          </p:cNvSpPr>
          <p:nvPr/>
        </p:nvSpPr>
        <p:spPr bwMode="auto">
          <a:xfrm>
            <a:off x="685800" y="2393053"/>
            <a:ext cx="7945438" cy="609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lgn="ctr">
                <a:solidFill>
                  <a:srgbClr val="FF33CC"/>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lgn="ctr">
              <a:lnSpc>
                <a:spcPct val="120000"/>
              </a:lnSpc>
            </a:pPr>
            <a:r>
              <a:rPr lang="en-US" sz="2800" b="1" dirty="0">
                <a:solidFill>
                  <a:srgbClr val="006600"/>
                </a:solidFill>
                <a:effectLst>
                  <a:outerShdw blurRad="38100" dist="38100" dir="2700000" algn="tl">
                    <a:srgbClr val="C0C0C0"/>
                  </a:outerShdw>
                </a:effectLst>
                <a:latin typeface="Arial" pitchFamily="34" charset="0"/>
                <a:cs typeface="Arial" pitchFamily="34" charset="0"/>
              </a:rPr>
              <a:t>(</a:t>
            </a:r>
            <a:r>
              <a:rPr lang="en-US" sz="2800" b="1" dirty="0" err="1">
                <a:solidFill>
                  <a:srgbClr val="006600"/>
                </a:solidFill>
                <a:effectLst>
                  <a:outerShdw blurRad="38100" dist="38100" dir="2700000" algn="tl">
                    <a:srgbClr val="C0C0C0"/>
                  </a:outerShdw>
                </a:effectLst>
                <a:latin typeface="Arial" pitchFamily="34" charset="0"/>
                <a:cs typeface="Arial" pitchFamily="34" charset="0"/>
              </a:rPr>
              <a:t>Cánh</a:t>
            </a:r>
            <a:r>
              <a:rPr lang="en-US" sz="2800" b="1" dirty="0">
                <a:solidFill>
                  <a:srgbClr val="006600"/>
                </a:solidFill>
                <a:effectLst>
                  <a:outerShdw blurRad="38100" dist="38100" dir="2700000" algn="tl">
                    <a:srgbClr val="C0C0C0"/>
                  </a:outerShdw>
                </a:effectLst>
                <a:latin typeface="Arial" pitchFamily="34" charset="0"/>
                <a:cs typeface="Arial" pitchFamily="34" charset="0"/>
              </a:rPr>
              <a:t> </a:t>
            </a:r>
            <a:r>
              <a:rPr lang="en-US" sz="2800" b="1" dirty="0" err="1">
                <a:solidFill>
                  <a:srgbClr val="006600"/>
                </a:solidFill>
                <a:effectLst>
                  <a:outerShdw blurRad="38100" dist="38100" dir="2700000" algn="tl">
                    <a:srgbClr val="C0C0C0"/>
                  </a:outerShdw>
                </a:effectLst>
                <a:latin typeface="Arial" pitchFamily="34" charset="0"/>
                <a:cs typeface="Arial" pitchFamily="34" charset="0"/>
              </a:rPr>
              <a:t>diều</a:t>
            </a:r>
            <a:r>
              <a:rPr lang="en-US" sz="2800" b="1" dirty="0">
                <a:solidFill>
                  <a:srgbClr val="006600"/>
                </a:solidFill>
                <a:effectLst>
                  <a:outerShdw blurRad="38100" dist="38100" dir="2700000" algn="tl">
                    <a:srgbClr val="C0C0C0"/>
                  </a:outerShdw>
                </a:effectLst>
                <a:latin typeface="Arial" pitchFamily="34" charset="0"/>
                <a:cs typeface="Arial" pitchFamily="34" charset="0"/>
              </a:rPr>
              <a:t>)</a:t>
            </a:r>
          </a:p>
        </p:txBody>
      </p:sp>
      <p:pic>
        <p:nvPicPr>
          <p:cNvPr id="68700" name="Picture 92"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1207398"/>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854558" y="273316"/>
            <a:ext cx="7358683" cy="52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800" b="1" dirty="0">
                <a:ln>
                  <a:solidFill>
                    <a:srgbClr val="33CC33"/>
                  </a:solidFill>
                </a:ln>
                <a:solidFill>
                  <a:srgbClr val="FF0000"/>
                </a:solidFill>
              </a:rPr>
              <a:t>BÀI GIẢNG ĐIỆN TỬ CHƯƠNG TRÌNH MỚI 2020</a:t>
            </a:r>
          </a:p>
        </p:txBody>
      </p:sp>
      <p:sp>
        <p:nvSpPr>
          <p:cNvPr id="68708" name="Text Box 100"/>
          <p:cNvSpPr txBox="1">
            <a:spLocks noChangeArrowheads="1"/>
          </p:cNvSpPr>
          <p:nvPr/>
        </p:nvSpPr>
        <p:spPr bwMode="auto">
          <a:xfrm>
            <a:off x="1409700" y="1427038"/>
            <a:ext cx="7086600" cy="92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5400" b="1" dirty="0">
                <a:solidFill>
                  <a:srgbClr val="FF0000"/>
                </a:solidFill>
                <a:latin typeface="Arial" pitchFamily="34" charset="0"/>
                <a:cs typeface="Arial" pitchFamily="34" charset="0"/>
              </a:rPr>
              <a:t>TỰ NHIÊN XÃ HỘI 1</a:t>
            </a:r>
            <a:endParaRPr lang="vi-VN" sz="5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801505"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44434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3584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501584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9299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6444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62159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7874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2" name="Line 49"/>
          <p:cNvSpPr>
            <a:spLocks noChangeShapeType="1"/>
          </p:cNvSpPr>
          <p:nvPr/>
        </p:nvSpPr>
        <p:spPr bwMode="auto">
          <a:xfrm>
            <a:off x="358709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410144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67294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524444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87309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44459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701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6129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95323"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3175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985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557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845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417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651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461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40033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605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9177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749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321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893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273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50" name="5c3f20462760d">
            <a:hlinkClick r:id="" action="ppaction://media"/>
            <a:extLst>
              <a:ext uri="{FF2B5EF4-FFF2-40B4-BE49-F238E27FC236}">
                <a16:creationId xmlns:a16="http://schemas.microsoft.com/office/drawing/2014/main" id="{4949D90D-B89B-483E-9291-B49F2E0EF5C4}"/>
              </a:ext>
            </a:extLst>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0482" y="-871893"/>
            <a:ext cx="365522" cy="406136"/>
          </a:xfrm>
          <a:prstGeom prst="rect">
            <a:avLst/>
          </a:prstGeom>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9668" y="3286761"/>
            <a:ext cx="3701520" cy="210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076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5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664" y="2249712"/>
            <a:ext cx="5027130" cy="3624943"/>
          </a:xfrm>
          <a:prstGeom prst="ellipse">
            <a:avLst/>
          </a:prstGeom>
          <a:ln>
            <a:noFill/>
          </a:ln>
          <a:effectLst>
            <a:softEdge rad="112500"/>
          </a:effec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843" y="-83225"/>
            <a:ext cx="8675687" cy="335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35130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1031532"/>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1028109"/>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solidFill>
                  <a:schemeClr val="bg1"/>
                </a:solidFill>
                <a:latin typeface="Arial" charset="0"/>
                <a:cs typeface="Arial" charset="0"/>
              </a:rPr>
              <a:t>THẢO LUẬN NHÓM</a:t>
            </a:r>
          </a:p>
        </p:txBody>
      </p:sp>
      <p:sp>
        <p:nvSpPr>
          <p:cNvPr id="10" name="Rounded Rectangle 9"/>
          <p:cNvSpPr/>
          <p:nvPr>
            <p:custDataLst>
              <p:tags r:id="rId3"/>
            </p:custDataLst>
          </p:nvPr>
        </p:nvSpPr>
        <p:spPr>
          <a:xfrm>
            <a:off x="87084" y="1757725"/>
            <a:ext cx="4876802" cy="3467417"/>
          </a:xfrm>
          <a:prstGeom prst="roundRect">
            <a:avLst/>
          </a:prstGeom>
          <a:solidFill>
            <a:srgbClr val="002060"/>
          </a:solidFill>
          <a:ln>
            <a:solidFill>
              <a:srgbClr val="FFFF00"/>
            </a:solidFill>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lnSpc>
                <a:spcPct val="150000"/>
              </a:lnSpc>
            </a:pPr>
            <a:r>
              <a:rPr lang="vi-VN" sz="2000" dirty="0">
                <a:solidFill>
                  <a:schemeClr val="bg1"/>
                </a:solidFill>
              </a:rPr>
              <a:t>- Kể tên các thành viên trong nhà trường.</a:t>
            </a:r>
          </a:p>
          <a:p>
            <a:pPr algn="just">
              <a:lnSpc>
                <a:spcPct val="150000"/>
              </a:lnSpc>
            </a:pPr>
            <a:r>
              <a:rPr lang="vi-VN" sz="2000" dirty="0">
                <a:solidFill>
                  <a:schemeClr val="bg1"/>
                </a:solidFill>
              </a:rPr>
              <a:t>- Nói về công việc của một số thành viên trong nhà trường.</a:t>
            </a:r>
          </a:p>
          <a:p>
            <a:pPr algn="just">
              <a:lnSpc>
                <a:spcPct val="150000"/>
              </a:lnSpc>
            </a:pPr>
            <a:r>
              <a:rPr lang="vi-VN" sz="2000" dirty="0">
                <a:solidFill>
                  <a:schemeClr val="bg1"/>
                </a:solidFill>
              </a:rPr>
              <a:t>- Em làm gì để thể hiện sự kính trọng và biết ơn các thầy giáo, cô giáo; các cô, bác nhân viên trong nhà trường?</a:t>
            </a:r>
          </a:p>
        </p:txBody>
      </p:sp>
      <p:sp>
        <p:nvSpPr>
          <p:cNvPr id="6155" name="Line 12"/>
          <p:cNvSpPr>
            <a:spLocks noChangeShapeType="1"/>
          </p:cNvSpPr>
          <p:nvPr/>
        </p:nvSpPr>
        <p:spPr bwMode="auto">
          <a:xfrm>
            <a:off x="0" y="99966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6"/>
          <p:cNvSpPr txBox="1">
            <a:spLocks noChangeArrowheads="1"/>
          </p:cNvSpPr>
          <p:nvPr/>
        </p:nvSpPr>
        <p:spPr bwMode="auto">
          <a:xfrm>
            <a:off x="3781425" y="6706"/>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0</a:t>
            </a:r>
          </a:p>
        </p:txBody>
      </p:sp>
      <p:sp>
        <p:nvSpPr>
          <p:cNvPr id="13" name="Text Box 7"/>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a:t>
            </a:r>
          </a:p>
        </p:txBody>
      </p:sp>
      <p:sp>
        <p:nvSpPr>
          <p:cNvPr id="14" name="Text Box 8"/>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a:t>
            </a:r>
          </a:p>
        </p:txBody>
      </p:sp>
      <p:sp>
        <p:nvSpPr>
          <p:cNvPr id="15" name="Text Box 9"/>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a:t>
            </a:r>
          </a:p>
        </p:txBody>
      </p:sp>
      <p:sp>
        <p:nvSpPr>
          <p:cNvPr id="16" name="Text Box 10"/>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a:t>
            </a:r>
          </a:p>
        </p:txBody>
      </p:sp>
      <p:sp>
        <p:nvSpPr>
          <p:cNvPr id="17" name="Text Box 11"/>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a:t>
            </a:r>
          </a:p>
        </p:txBody>
      </p:sp>
      <p:sp>
        <p:nvSpPr>
          <p:cNvPr id="18" name="Text Box 12"/>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a:t>
            </a:r>
          </a:p>
        </p:txBody>
      </p:sp>
      <p:sp>
        <p:nvSpPr>
          <p:cNvPr id="19" name="Text Box 13"/>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a:t>
            </a:r>
          </a:p>
        </p:txBody>
      </p:sp>
      <p:sp>
        <p:nvSpPr>
          <p:cNvPr id="20" name="Text Box 14"/>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a:t>
            </a:r>
          </a:p>
        </p:txBody>
      </p:sp>
      <p:sp>
        <p:nvSpPr>
          <p:cNvPr id="21" name="Text Box 15"/>
          <p:cNvSpPr txBox="1">
            <a:spLocks noChangeArrowheads="1"/>
          </p:cNvSpPr>
          <p:nvPr/>
        </p:nvSpPr>
        <p:spPr bwMode="auto">
          <a:xfrm>
            <a:off x="3733800"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a:t>
            </a:r>
          </a:p>
        </p:txBody>
      </p:sp>
      <p:sp>
        <p:nvSpPr>
          <p:cNvPr id="22" name="Text Box 16"/>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a:t>
            </a:r>
          </a:p>
        </p:txBody>
      </p:sp>
      <p:sp>
        <p:nvSpPr>
          <p:cNvPr id="23" name="Text Box 17"/>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20</a:t>
            </a:r>
          </a:p>
        </p:txBody>
      </p:sp>
      <p:sp>
        <p:nvSpPr>
          <p:cNvPr id="24" name="Text Box 18"/>
          <p:cNvSpPr txBox="1">
            <a:spLocks noChangeArrowheads="1"/>
          </p:cNvSpPr>
          <p:nvPr/>
        </p:nvSpPr>
        <p:spPr bwMode="auto">
          <a:xfrm>
            <a:off x="3748089" y="91"/>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30</a:t>
            </a:r>
          </a:p>
        </p:txBody>
      </p:sp>
      <p:sp>
        <p:nvSpPr>
          <p:cNvPr id="25" name="Text Box 19"/>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40</a:t>
            </a:r>
          </a:p>
        </p:txBody>
      </p:sp>
      <p:sp>
        <p:nvSpPr>
          <p:cNvPr id="26" name="Text Box 20"/>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50</a:t>
            </a:r>
          </a:p>
        </p:txBody>
      </p:sp>
      <p:sp>
        <p:nvSpPr>
          <p:cNvPr id="27" name="Text Box 21"/>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60</a:t>
            </a:r>
          </a:p>
        </p:txBody>
      </p:sp>
      <p:sp>
        <p:nvSpPr>
          <p:cNvPr id="28" name="Text Box 22"/>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70</a:t>
            </a:r>
          </a:p>
        </p:txBody>
      </p:sp>
      <p:sp>
        <p:nvSpPr>
          <p:cNvPr id="29" name="Text Box 23"/>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80</a:t>
            </a:r>
          </a:p>
        </p:txBody>
      </p:sp>
      <p:sp>
        <p:nvSpPr>
          <p:cNvPr id="30" name="Text Box 24"/>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90</a:t>
            </a:r>
          </a:p>
        </p:txBody>
      </p:sp>
      <p:sp>
        <p:nvSpPr>
          <p:cNvPr id="31" name="Text Box 25"/>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100</a:t>
            </a:r>
          </a:p>
        </p:txBody>
      </p:sp>
      <p:sp>
        <p:nvSpPr>
          <p:cNvPr id="32" name="Text Box 26"/>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110</a:t>
            </a:r>
          </a:p>
        </p:txBody>
      </p:sp>
      <p:sp>
        <p:nvSpPr>
          <p:cNvPr id="33" name="Text Box 27"/>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120</a:t>
            </a:r>
          </a:p>
        </p:txBody>
      </p:sp>
      <p:sp>
        <p:nvSpPr>
          <p:cNvPr id="36" name="Text Box 27"/>
          <p:cNvSpPr txBox="1">
            <a:spLocks noChangeArrowheads="1"/>
          </p:cNvSpPr>
          <p:nvPr/>
        </p:nvSpPr>
        <p:spPr bwMode="auto">
          <a:xfrm>
            <a:off x="3781425" y="10264"/>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130</a:t>
            </a:r>
          </a:p>
        </p:txBody>
      </p:sp>
      <p:sp>
        <p:nvSpPr>
          <p:cNvPr id="37"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140</a:t>
            </a:r>
          </a:p>
        </p:txBody>
      </p:sp>
      <p:sp>
        <p:nvSpPr>
          <p:cNvPr id="38" name="Text Box 27"/>
          <p:cNvSpPr txBox="1">
            <a:spLocks noChangeArrowheads="1"/>
          </p:cNvSpPr>
          <p:nvPr/>
        </p:nvSpPr>
        <p:spPr bwMode="auto">
          <a:xfrm>
            <a:off x="37338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150</a:t>
            </a:r>
          </a:p>
        </p:txBody>
      </p:sp>
      <p:sp>
        <p:nvSpPr>
          <p:cNvPr id="39"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160</a:t>
            </a:r>
          </a:p>
        </p:txBody>
      </p:sp>
      <p:sp>
        <p:nvSpPr>
          <p:cNvPr id="40" name="Text Box 27"/>
          <p:cNvSpPr txBox="1">
            <a:spLocks noChangeArrowheads="1"/>
          </p:cNvSpPr>
          <p:nvPr/>
        </p:nvSpPr>
        <p:spPr bwMode="auto">
          <a:xfrm>
            <a:off x="3757612" y="2030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170</a:t>
            </a:r>
          </a:p>
        </p:txBody>
      </p:sp>
      <p:sp>
        <p:nvSpPr>
          <p:cNvPr id="41" name="Text Box 27"/>
          <p:cNvSpPr txBox="1">
            <a:spLocks noChangeArrowheads="1"/>
          </p:cNvSpPr>
          <p:nvPr/>
        </p:nvSpPr>
        <p:spPr bwMode="auto">
          <a:xfrm>
            <a:off x="3757612"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180</a:t>
            </a:r>
          </a:p>
        </p:txBody>
      </p:sp>
      <p:pic>
        <p:nvPicPr>
          <p:cNvPr id="35" name="Picture 34"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90925" y="-27873"/>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62350" y="-1597"/>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0629" y="2062683"/>
            <a:ext cx="3810000" cy="2857500"/>
          </a:xfrm>
          <a:prstGeom prst="rect">
            <a:avLst/>
          </a:prstGeom>
        </p:spPr>
      </p:pic>
    </p:spTree>
    <p:extLst>
      <p:ext uri="{BB962C8B-B14F-4D97-AF65-F5344CB8AC3E}">
        <p14:creationId xmlns:p14="http://schemas.microsoft.com/office/powerpoint/2010/main" val="4010585608"/>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3"/>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strVal val="#ppt_w+.3"/>
                                          </p:val>
                                        </p:tav>
                                        <p:tav tm="100000">
                                          <p:val>
                                            <p:strVal val="#ppt_w"/>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animEffect transition="in" filter="fade">
                                      <p:cBhvr>
                                        <p:cTn id="14" dur="2000"/>
                                        <p:tgtEl>
                                          <p:spTgt spid="13"/>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ppt_w</p:attrName>
                                        </p:attrNameLst>
                                      </p:cBhvr>
                                      <p:tavLst>
                                        <p:tav tm="0">
                                          <p:val>
                                            <p:strVal val="#ppt_w+.3"/>
                                          </p:val>
                                        </p:tav>
                                        <p:tav tm="100000">
                                          <p:val>
                                            <p:strVal val="#ppt_w"/>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animEffect transition="in" filter="fade">
                                      <p:cBhvr>
                                        <p:cTn id="19" dur="2000"/>
                                        <p:tgtEl>
                                          <p:spTgt spid="14"/>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0" fill="hold"/>
                                        <p:tgtEl>
                                          <p:spTgt spid="15"/>
                                        </p:tgtEl>
                                        <p:attrNameLst>
                                          <p:attrName>ppt_w</p:attrName>
                                        </p:attrNameLst>
                                      </p:cBhvr>
                                      <p:tavLst>
                                        <p:tav tm="0">
                                          <p:val>
                                            <p:strVal val="#ppt_w+.3"/>
                                          </p:val>
                                        </p:tav>
                                        <p:tav tm="100000">
                                          <p:val>
                                            <p:strVal val="#ppt_w"/>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animEffect transition="in" filter="fade">
                                      <p:cBhvr>
                                        <p:cTn id="24" dur="2000"/>
                                        <p:tgtEl>
                                          <p:spTgt spid="15"/>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0" fill="hold"/>
                                        <p:tgtEl>
                                          <p:spTgt spid="16"/>
                                        </p:tgtEl>
                                        <p:attrNameLst>
                                          <p:attrName>ppt_w</p:attrName>
                                        </p:attrNameLst>
                                      </p:cBhvr>
                                      <p:tavLst>
                                        <p:tav tm="0">
                                          <p:val>
                                            <p:strVal val="#ppt_w+.3"/>
                                          </p:val>
                                        </p:tav>
                                        <p:tav tm="100000">
                                          <p:val>
                                            <p:strVal val="#ppt_w"/>
                                          </p:val>
                                        </p:tav>
                                      </p:tavLst>
                                    </p:anim>
                                    <p:anim calcmode="lin" valueType="num">
                                      <p:cBhvr>
                                        <p:cTn id="28" dur="2000" fill="hold"/>
                                        <p:tgtEl>
                                          <p:spTgt spid="16"/>
                                        </p:tgtEl>
                                        <p:attrNameLst>
                                          <p:attrName>ppt_h</p:attrName>
                                        </p:attrNameLst>
                                      </p:cBhvr>
                                      <p:tavLst>
                                        <p:tav tm="0">
                                          <p:val>
                                            <p:strVal val="#ppt_h"/>
                                          </p:val>
                                        </p:tav>
                                        <p:tav tm="100000">
                                          <p:val>
                                            <p:strVal val="#ppt_h"/>
                                          </p:val>
                                        </p:tav>
                                      </p:tavLst>
                                    </p:anim>
                                    <p:animEffect transition="in" filter="fade">
                                      <p:cBhvr>
                                        <p:cTn id="29" dur="2000"/>
                                        <p:tgtEl>
                                          <p:spTgt spid="16"/>
                                        </p:tgtEl>
                                      </p:cBhvr>
                                    </p:animEffect>
                                  </p:childTnLst>
                                </p:cTn>
                              </p:par>
                              <p:par>
                                <p:cTn id="30" presetID="50"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0" fill="hold"/>
                                        <p:tgtEl>
                                          <p:spTgt spid="17"/>
                                        </p:tgtEl>
                                        <p:attrNameLst>
                                          <p:attrName>ppt_w</p:attrName>
                                        </p:attrNameLst>
                                      </p:cBhvr>
                                      <p:tavLst>
                                        <p:tav tm="0">
                                          <p:val>
                                            <p:strVal val="#ppt_w+.3"/>
                                          </p:val>
                                        </p:tav>
                                        <p:tav tm="100000">
                                          <p:val>
                                            <p:strVal val="#ppt_w"/>
                                          </p:val>
                                        </p:tav>
                                      </p:tavLst>
                                    </p:anim>
                                    <p:anim calcmode="lin" valueType="num">
                                      <p:cBhvr>
                                        <p:cTn id="33" dur="2000" fill="hold"/>
                                        <p:tgtEl>
                                          <p:spTgt spid="17"/>
                                        </p:tgtEl>
                                        <p:attrNameLst>
                                          <p:attrName>ppt_h</p:attrName>
                                        </p:attrNameLst>
                                      </p:cBhvr>
                                      <p:tavLst>
                                        <p:tav tm="0">
                                          <p:val>
                                            <p:strVal val="#ppt_h"/>
                                          </p:val>
                                        </p:tav>
                                        <p:tav tm="100000">
                                          <p:val>
                                            <p:strVal val="#ppt_h"/>
                                          </p:val>
                                        </p:tav>
                                      </p:tavLst>
                                    </p:anim>
                                    <p:animEffect transition="in" filter="fade">
                                      <p:cBhvr>
                                        <p:cTn id="34" dur="2000"/>
                                        <p:tgtEl>
                                          <p:spTgt spid="17"/>
                                        </p:tgtEl>
                                      </p:cBhvr>
                                    </p:animEffect>
                                  </p:childTnLst>
                                </p:cTn>
                              </p:par>
                              <p:par>
                                <p:cTn id="35" presetID="50" presetClass="entr" presetSubtype="0" decel="10000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000" fill="hold"/>
                                        <p:tgtEl>
                                          <p:spTgt spid="18"/>
                                        </p:tgtEl>
                                        <p:attrNameLst>
                                          <p:attrName>ppt_w</p:attrName>
                                        </p:attrNameLst>
                                      </p:cBhvr>
                                      <p:tavLst>
                                        <p:tav tm="0">
                                          <p:val>
                                            <p:strVal val="#ppt_w+.3"/>
                                          </p:val>
                                        </p:tav>
                                        <p:tav tm="100000">
                                          <p:val>
                                            <p:strVal val="#ppt_w"/>
                                          </p:val>
                                        </p:tav>
                                      </p:tavLst>
                                    </p:anim>
                                    <p:anim calcmode="lin" valueType="num">
                                      <p:cBhvr>
                                        <p:cTn id="38" dur="2000" fill="hold"/>
                                        <p:tgtEl>
                                          <p:spTgt spid="18"/>
                                        </p:tgtEl>
                                        <p:attrNameLst>
                                          <p:attrName>ppt_h</p:attrName>
                                        </p:attrNameLst>
                                      </p:cBhvr>
                                      <p:tavLst>
                                        <p:tav tm="0">
                                          <p:val>
                                            <p:strVal val="#ppt_h"/>
                                          </p:val>
                                        </p:tav>
                                        <p:tav tm="100000">
                                          <p:val>
                                            <p:strVal val="#ppt_h"/>
                                          </p:val>
                                        </p:tav>
                                      </p:tavLst>
                                    </p:anim>
                                    <p:animEffect transition="in" filter="fade">
                                      <p:cBhvr>
                                        <p:cTn id="39" dur="2000"/>
                                        <p:tgtEl>
                                          <p:spTgt spid="18"/>
                                        </p:tgtEl>
                                      </p:cBhvr>
                                    </p:animEffect>
                                  </p:childTnLst>
                                </p:cTn>
                              </p:par>
                              <p:par>
                                <p:cTn id="40" presetID="50" presetClass="entr" presetSubtype="0" decel="100000" fill="hold" grpId="1"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0" fill="hold"/>
                                        <p:tgtEl>
                                          <p:spTgt spid="19"/>
                                        </p:tgtEl>
                                        <p:attrNameLst>
                                          <p:attrName>ppt_w</p:attrName>
                                        </p:attrNameLst>
                                      </p:cBhvr>
                                      <p:tavLst>
                                        <p:tav tm="0">
                                          <p:val>
                                            <p:strVal val="#ppt_w+.3"/>
                                          </p:val>
                                        </p:tav>
                                        <p:tav tm="100000">
                                          <p:val>
                                            <p:strVal val="#ppt_w"/>
                                          </p:val>
                                        </p:tav>
                                      </p:tavLst>
                                    </p:anim>
                                    <p:anim calcmode="lin" valueType="num">
                                      <p:cBhvr>
                                        <p:cTn id="43" dur="2000" fill="hold"/>
                                        <p:tgtEl>
                                          <p:spTgt spid="19"/>
                                        </p:tgtEl>
                                        <p:attrNameLst>
                                          <p:attrName>ppt_h</p:attrName>
                                        </p:attrNameLst>
                                      </p:cBhvr>
                                      <p:tavLst>
                                        <p:tav tm="0">
                                          <p:val>
                                            <p:strVal val="#ppt_h"/>
                                          </p:val>
                                        </p:tav>
                                        <p:tav tm="100000">
                                          <p:val>
                                            <p:strVal val="#ppt_h"/>
                                          </p:val>
                                        </p:tav>
                                      </p:tavLst>
                                    </p:anim>
                                    <p:animEffect transition="in" filter="fade">
                                      <p:cBhvr>
                                        <p:cTn id="44" dur="2000"/>
                                        <p:tgtEl>
                                          <p:spTgt spid="19"/>
                                        </p:tgtEl>
                                      </p:cBhvr>
                                    </p:animEffect>
                                  </p:childTnLst>
                                </p:cTn>
                              </p:par>
                              <p:par>
                                <p:cTn id="45" presetID="50" presetClass="entr" presetSubtype="0" decel="100000" fill="hold" grpId="1"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2000" fill="hold"/>
                                        <p:tgtEl>
                                          <p:spTgt spid="20"/>
                                        </p:tgtEl>
                                        <p:attrNameLst>
                                          <p:attrName>ppt_w</p:attrName>
                                        </p:attrNameLst>
                                      </p:cBhvr>
                                      <p:tavLst>
                                        <p:tav tm="0">
                                          <p:val>
                                            <p:strVal val="#ppt_w+.3"/>
                                          </p:val>
                                        </p:tav>
                                        <p:tav tm="100000">
                                          <p:val>
                                            <p:strVal val="#ppt_w"/>
                                          </p:val>
                                        </p:tav>
                                      </p:tavLst>
                                    </p:anim>
                                    <p:anim calcmode="lin" valueType="num">
                                      <p:cBhvr>
                                        <p:cTn id="48" dur="2000" fill="hold"/>
                                        <p:tgtEl>
                                          <p:spTgt spid="20"/>
                                        </p:tgtEl>
                                        <p:attrNameLst>
                                          <p:attrName>ppt_h</p:attrName>
                                        </p:attrNameLst>
                                      </p:cBhvr>
                                      <p:tavLst>
                                        <p:tav tm="0">
                                          <p:val>
                                            <p:strVal val="#ppt_h"/>
                                          </p:val>
                                        </p:tav>
                                        <p:tav tm="100000">
                                          <p:val>
                                            <p:strVal val="#ppt_h"/>
                                          </p:val>
                                        </p:tav>
                                      </p:tavLst>
                                    </p:anim>
                                    <p:animEffect transition="in" filter="fade">
                                      <p:cBhvr>
                                        <p:cTn id="49" dur="2000"/>
                                        <p:tgtEl>
                                          <p:spTgt spid="20"/>
                                        </p:tgtEl>
                                      </p:cBhvr>
                                    </p:animEffect>
                                  </p:childTnLst>
                                </p:cTn>
                              </p:par>
                              <p:par>
                                <p:cTn id="50" presetID="50" presetClass="entr" presetSubtype="0" decel="10000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0" fill="hold"/>
                                        <p:tgtEl>
                                          <p:spTgt spid="21"/>
                                        </p:tgtEl>
                                        <p:attrNameLst>
                                          <p:attrName>ppt_w</p:attrName>
                                        </p:attrNameLst>
                                      </p:cBhvr>
                                      <p:tavLst>
                                        <p:tav tm="0">
                                          <p:val>
                                            <p:strVal val="#ppt_w+.3"/>
                                          </p:val>
                                        </p:tav>
                                        <p:tav tm="100000">
                                          <p:val>
                                            <p:strVal val="#ppt_w"/>
                                          </p:val>
                                        </p:tav>
                                      </p:tavLst>
                                    </p:anim>
                                    <p:anim calcmode="lin" valueType="num">
                                      <p:cBhvr>
                                        <p:cTn id="53" dur="2000" fill="hold"/>
                                        <p:tgtEl>
                                          <p:spTgt spid="21"/>
                                        </p:tgtEl>
                                        <p:attrNameLst>
                                          <p:attrName>ppt_h</p:attrName>
                                        </p:attrNameLst>
                                      </p:cBhvr>
                                      <p:tavLst>
                                        <p:tav tm="0">
                                          <p:val>
                                            <p:strVal val="#ppt_h"/>
                                          </p:val>
                                        </p:tav>
                                        <p:tav tm="100000">
                                          <p:val>
                                            <p:strVal val="#ppt_h"/>
                                          </p:val>
                                        </p:tav>
                                      </p:tavLst>
                                    </p:anim>
                                    <p:animEffect transition="in" filter="fade">
                                      <p:cBhvr>
                                        <p:cTn id="54" dur="2000"/>
                                        <p:tgtEl>
                                          <p:spTgt spid="21"/>
                                        </p:tgtEl>
                                      </p:cBhvr>
                                    </p:animEffect>
                                  </p:childTnLst>
                                </p:cTn>
                              </p:par>
                              <p:par>
                                <p:cTn id="55" presetID="50" presetClass="entr" presetSubtype="0" decel="100000" fill="hold" grpId="1"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2000" fill="hold"/>
                                        <p:tgtEl>
                                          <p:spTgt spid="22"/>
                                        </p:tgtEl>
                                        <p:attrNameLst>
                                          <p:attrName>ppt_w</p:attrName>
                                        </p:attrNameLst>
                                      </p:cBhvr>
                                      <p:tavLst>
                                        <p:tav tm="0">
                                          <p:val>
                                            <p:strVal val="#ppt_w+.3"/>
                                          </p:val>
                                        </p:tav>
                                        <p:tav tm="100000">
                                          <p:val>
                                            <p:strVal val="#ppt_w"/>
                                          </p:val>
                                        </p:tav>
                                      </p:tavLst>
                                    </p:anim>
                                    <p:anim calcmode="lin" valueType="num">
                                      <p:cBhvr>
                                        <p:cTn id="58" dur="2000" fill="hold"/>
                                        <p:tgtEl>
                                          <p:spTgt spid="22"/>
                                        </p:tgtEl>
                                        <p:attrNameLst>
                                          <p:attrName>ppt_h</p:attrName>
                                        </p:attrNameLst>
                                      </p:cBhvr>
                                      <p:tavLst>
                                        <p:tav tm="0">
                                          <p:val>
                                            <p:strVal val="#ppt_h"/>
                                          </p:val>
                                        </p:tav>
                                        <p:tav tm="100000">
                                          <p:val>
                                            <p:strVal val="#ppt_h"/>
                                          </p:val>
                                        </p:tav>
                                      </p:tavLst>
                                    </p:anim>
                                    <p:animEffect transition="in" filter="fade">
                                      <p:cBhvr>
                                        <p:cTn id="59" dur="2000"/>
                                        <p:tgtEl>
                                          <p:spTgt spid="22"/>
                                        </p:tgtEl>
                                      </p:cBhvr>
                                    </p:animEffect>
                                  </p:childTnLst>
                                </p:cTn>
                              </p:par>
                              <p:par>
                                <p:cTn id="60" presetID="50" presetClass="entr" presetSubtype="0" decel="100000" fill="hold" grpId="1"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2000" fill="hold"/>
                                        <p:tgtEl>
                                          <p:spTgt spid="23"/>
                                        </p:tgtEl>
                                        <p:attrNameLst>
                                          <p:attrName>ppt_w</p:attrName>
                                        </p:attrNameLst>
                                      </p:cBhvr>
                                      <p:tavLst>
                                        <p:tav tm="0">
                                          <p:val>
                                            <p:strVal val="#ppt_w+.3"/>
                                          </p:val>
                                        </p:tav>
                                        <p:tav tm="100000">
                                          <p:val>
                                            <p:strVal val="#ppt_w"/>
                                          </p:val>
                                        </p:tav>
                                      </p:tavLst>
                                    </p:anim>
                                    <p:anim calcmode="lin" valueType="num">
                                      <p:cBhvr>
                                        <p:cTn id="63" dur="2000" fill="hold"/>
                                        <p:tgtEl>
                                          <p:spTgt spid="23"/>
                                        </p:tgtEl>
                                        <p:attrNameLst>
                                          <p:attrName>ppt_h</p:attrName>
                                        </p:attrNameLst>
                                      </p:cBhvr>
                                      <p:tavLst>
                                        <p:tav tm="0">
                                          <p:val>
                                            <p:strVal val="#ppt_h"/>
                                          </p:val>
                                        </p:tav>
                                        <p:tav tm="100000">
                                          <p:val>
                                            <p:strVal val="#ppt_h"/>
                                          </p:val>
                                        </p:tav>
                                      </p:tavLst>
                                    </p:anim>
                                    <p:animEffect transition="in" filter="fade">
                                      <p:cBhvr>
                                        <p:cTn id="64" dur="2000"/>
                                        <p:tgtEl>
                                          <p:spTgt spid="23"/>
                                        </p:tgtEl>
                                      </p:cBhvr>
                                    </p:animEffect>
                                  </p:childTnLst>
                                </p:cTn>
                              </p:par>
                              <p:par>
                                <p:cTn id="65" presetID="50" presetClass="entr" presetSubtype="0" decel="100000" fill="hold" grpId="1"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2000" fill="hold"/>
                                        <p:tgtEl>
                                          <p:spTgt spid="24"/>
                                        </p:tgtEl>
                                        <p:attrNameLst>
                                          <p:attrName>ppt_w</p:attrName>
                                        </p:attrNameLst>
                                      </p:cBhvr>
                                      <p:tavLst>
                                        <p:tav tm="0">
                                          <p:val>
                                            <p:strVal val="#ppt_w+.3"/>
                                          </p:val>
                                        </p:tav>
                                        <p:tav tm="100000">
                                          <p:val>
                                            <p:strVal val="#ppt_w"/>
                                          </p:val>
                                        </p:tav>
                                      </p:tavLst>
                                    </p:anim>
                                    <p:anim calcmode="lin" valueType="num">
                                      <p:cBhvr>
                                        <p:cTn id="68" dur="2000" fill="hold"/>
                                        <p:tgtEl>
                                          <p:spTgt spid="24"/>
                                        </p:tgtEl>
                                        <p:attrNameLst>
                                          <p:attrName>ppt_h</p:attrName>
                                        </p:attrNameLst>
                                      </p:cBhvr>
                                      <p:tavLst>
                                        <p:tav tm="0">
                                          <p:val>
                                            <p:strVal val="#ppt_h"/>
                                          </p:val>
                                        </p:tav>
                                        <p:tav tm="100000">
                                          <p:val>
                                            <p:strVal val="#ppt_h"/>
                                          </p:val>
                                        </p:tav>
                                      </p:tavLst>
                                    </p:anim>
                                    <p:animEffect transition="in" filter="fade">
                                      <p:cBhvr>
                                        <p:cTn id="69" dur="2000"/>
                                        <p:tgtEl>
                                          <p:spTgt spid="24"/>
                                        </p:tgtEl>
                                      </p:cBhvr>
                                    </p:animEffect>
                                  </p:childTnLst>
                                </p:cTn>
                              </p:par>
                              <p:par>
                                <p:cTn id="70" presetID="50" presetClass="entr" presetSubtype="0" decel="100000" fill="hold" grpId="1"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2000" fill="hold"/>
                                        <p:tgtEl>
                                          <p:spTgt spid="25"/>
                                        </p:tgtEl>
                                        <p:attrNameLst>
                                          <p:attrName>ppt_w</p:attrName>
                                        </p:attrNameLst>
                                      </p:cBhvr>
                                      <p:tavLst>
                                        <p:tav tm="0">
                                          <p:val>
                                            <p:strVal val="#ppt_w+.3"/>
                                          </p:val>
                                        </p:tav>
                                        <p:tav tm="100000">
                                          <p:val>
                                            <p:strVal val="#ppt_w"/>
                                          </p:val>
                                        </p:tav>
                                      </p:tavLst>
                                    </p:anim>
                                    <p:anim calcmode="lin" valueType="num">
                                      <p:cBhvr>
                                        <p:cTn id="73" dur="2000" fill="hold"/>
                                        <p:tgtEl>
                                          <p:spTgt spid="25"/>
                                        </p:tgtEl>
                                        <p:attrNameLst>
                                          <p:attrName>ppt_h</p:attrName>
                                        </p:attrNameLst>
                                      </p:cBhvr>
                                      <p:tavLst>
                                        <p:tav tm="0">
                                          <p:val>
                                            <p:strVal val="#ppt_h"/>
                                          </p:val>
                                        </p:tav>
                                        <p:tav tm="100000">
                                          <p:val>
                                            <p:strVal val="#ppt_h"/>
                                          </p:val>
                                        </p:tav>
                                      </p:tavLst>
                                    </p:anim>
                                    <p:animEffect transition="in" filter="fade">
                                      <p:cBhvr>
                                        <p:cTn id="74" dur="2000"/>
                                        <p:tgtEl>
                                          <p:spTgt spid="25"/>
                                        </p:tgtEl>
                                      </p:cBhvr>
                                    </p:animEffect>
                                  </p:childTnLst>
                                </p:cTn>
                              </p:par>
                              <p:par>
                                <p:cTn id="75" presetID="50" presetClass="entr" presetSubtype="0" decel="100000" fill="hold" grpId="1"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2000" fill="hold"/>
                                        <p:tgtEl>
                                          <p:spTgt spid="26"/>
                                        </p:tgtEl>
                                        <p:attrNameLst>
                                          <p:attrName>ppt_w</p:attrName>
                                        </p:attrNameLst>
                                      </p:cBhvr>
                                      <p:tavLst>
                                        <p:tav tm="0">
                                          <p:val>
                                            <p:strVal val="#ppt_w+.3"/>
                                          </p:val>
                                        </p:tav>
                                        <p:tav tm="100000">
                                          <p:val>
                                            <p:strVal val="#ppt_w"/>
                                          </p:val>
                                        </p:tav>
                                      </p:tavLst>
                                    </p:anim>
                                    <p:anim calcmode="lin" valueType="num">
                                      <p:cBhvr>
                                        <p:cTn id="78" dur="2000" fill="hold"/>
                                        <p:tgtEl>
                                          <p:spTgt spid="26"/>
                                        </p:tgtEl>
                                        <p:attrNameLst>
                                          <p:attrName>ppt_h</p:attrName>
                                        </p:attrNameLst>
                                      </p:cBhvr>
                                      <p:tavLst>
                                        <p:tav tm="0">
                                          <p:val>
                                            <p:strVal val="#ppt_h"/>
                                          </p:val>
                                        </p:tav>
                                        <p:tav tm="100000">
                                          <p:val>
                                            <p:strVal val="#ppt_h"/>
                                          </p:val>
                                        </p:tav>
                                      </p:tavLst>
                                    </p:anim>
                                    <p:animEffect transition="in" filter="fade">
                                      <p:cBhvr>
                                        <p:cTn id="79" dur="2000"/>
                                        <p:tgtEl>
                                          <p:spTgt spid="26"/>
                                        </p:tgtEl>
                                      </p:cBhvr>
                                    </p:animEffect>
                                  </p:childTnLst>
                                </p:cTn>
                              </p:par>
                              <p:par>
                                <p:cTn id="80" presetID="50" presetClass="entr" presetSubtype="0" decel="100000" fill="hold" grpId="1"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2000" fill="hold"/>
                                        <p:tgtEl>
                                          <p:spTgt spid="27"/>
                                        </p:tgtEl>
                                        <p:attrNameLst>
                                          <p:attrName>ppt_w</p:attrName>
                                        </p:attrNameLst>
                                      </p:cBhvr>
                                      <p:tavLst>
                                        <p:tav tm="0">
                                          <p:val>
                                            <p:strVal val="#ppt_w+.3"/>
                                          </p:val>
                                        </p:tav>
                                        <p:tav tm="100000">
                                          <p:val>
                                            <p:strVal val="#ppt_w"/>
                                          </p:val>
                                        </p:tav>
                                      </p:tavLst>
                                    </p:anim>
                                    <p:anim calcmode="lin" valueType="num">
                                      <p:cBhvr>
                                        <p:cTn id="83" dur="2000" fill="hold"/>
                                        <p:tgtEl>
                                          <p:spTgt spid="27"/>
                                        </p:tgtEl>
                                        <p:attrNameLst>
                                          <p:attrName>ppt_h</p:attrName>
                                        </p:attrNameLst>
                                      </p:cBhvr>
                                      <p:tavLst>
                                        <p:tav tm="0">
                                          <p:val>
                                            <p:strVal val="#ppt_h"/>
                                          </p:val>
                                        </p:tav>
                                        <p:tav tm="100000">
                                          <p:val>
                                            <p:strVal val="#ppt_h"/>
                                          </p:val>
                                        </p:tav>
                                      </p:tavLst>
                                    </p:anim>
                                    <p:animEffect transition="in" filter="fade">
                                      <p:cBhvr>
                                        <p:cTn id="84" dur="2000"/>
                                        <p:tgtEl>
                                          <p:spTgt spid="27"/>
                                        </p:tgtEl>
                                      </p:cBhvr>
                                    </p:animEffect>
                                  </p:childTnLst>
                                </p:cTn>
                              </p:par>
                              <p:par>
                                <p:cTn id="85" presetID="50" presetClass="entr" presetSubtype="0" decel="10000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2000" fill="hold"/>
                                        <p:tgtEl>
                                          <p:spTgt spid="28"/>
                                        </p:tgtEl>
                                        <p:attrNameLst>
                                          <p:attrName>ppt_w</p:attrName>
                                        </p:attrNameLst>
                                      </p:cBhvr>
                                      <p:tavLst>
                                        <p:tav tm="0">
                                          <p:val>
                                            <p:strVal val="#ppt_w+.3"/>
                                          </p:val>
                                        </p:tav>
                                        <p:tav tm="100000">
                                          <p:val>
                                            <p:strVal val="#ppt_w"/>
                                          </p:val>
                                        </p:tav>
                                      </p:tavLst>
                                    </p:anim>
                                    <p:anim calcmode="lin" valueType="num">
                                      <p:cBhvr>
                                        <p:cTn id="88" dur="2000" fill="hold"/>
                                        <p:tgtEl>
                                          <p:spTgt spid="28"/>
                                        </p:tgtEl>
                                        <p:attrNameLst>
                                          <p:attrName>ppt_h</p:attrName>
                                        </p:attrNameLst>
                                      </p:cBhvr>
                                      <p:tavLst>
                                        <p:tav tm="0">
                                          <p:val>
                                            <p:strVal val="#ppt_h"/>
                                          </p:val>
                                        </p:tav>
                                        <p:tav tm="100000">
                                          <p:val>
                                            <p:strVal val="#ppt_h"/>
                                          </p:val>
                                        </p:tav>
                                      </p:tavLst>
                                    </p:anim>
                                    <p:animEffect transition="in" filter="fade">
                                      <p:cBhvr>
                                        <p:cTn id="89" dur="2000"/>
                                        <p:tgtEl>
                                          <p:spTgt spid="28"/>
                                        </p:tgtEl>
                                      </p:cBhvr>
                                    </p:animEffect>
                                  </p:childTnLst>
                                </p:cTn>
                              </p:par>
                              <p:par>
                                <p:cTn id="90" presetID="50" presetClass="entr" presetSubtype="0" decel="100000" fill="hold" grpId="1"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2000" fill="hold"/>
                                        <p:tgtEl>
                                          <p:spTgt spid="29"/>
                                        </p:tgtEl>
                                        <p:attrNameLst>
                                          <p:attrName>ppt_w</p:attrName>
                                        </p:attrNameLst>
                                      </p:cBhvr>
                                      <p:tavLst>
                                        <p:tav tm="0">
                                          <p:val>
                                            <p:strVal val="#ppt_w+.3"/>
                                          </p:val>
                                        </p:tav>
                                        <p:tav tm="100000">
                                          <p:val>
                                            <p:strVal val="#ppt_w"/>
                                          </p:val>
                                        </p:tav>
                                      </p:tavLst>
                                    </p:anim>
                                    <p:anim calcmode="lin" valueType="num">
                                      <p:cBhvr>
                                        <p:cTn id="93" dur="2000" fill="hold"/>
                                        <p:tgtEl>
                                          <p:spTgt spid="29"/>
                                        </p:tgtEl>
                                        <p:attrNameLst>
                                          <p:attrName>ppt_h</p:attrName>
                                        </p:attrNameLst>
                                      </p:cBhvr>
                                      <p:tavLst>
                                        <p:tav tm="0">
                                          <p:val>
                                            <p:strVal val="#ppt_h"/>
                                          </p:val>
                                        </p:tav>
                                        <p:tav tm="100000">
                                          <p:val>
                                            <p:strVal val="#ppt_h"/>
                                          </p:val>
                                        </p:tav>
                                      </p:tavLst>
                                    </p:anim>
                                    <p:animEffect transition="in" filter="fade">
                                      <p:cBhvr>
                                        <p:cTn id="94" dur="2000"/>
                                        <p:tgtEl>
                                          <p:spTgt spid="29"/>
                                        </p:tgtEl>
                                      </p:cBhvr>
                                    </p:animEffect>
                                  </p:childTnLst>
                                </p:cTn>
                              </p:par>
                              <p:par>
                                <p:cTn id="95" presetID="50" presetClass="entr" presetSubtype="0" decel="100000" fill="hold" grpId="1"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2000" fill="hold"/>
                                        <p:tgtEl>
                                          <p:spTgt spid="30"/>
                                        </p:tgtEl>
                                        <p:attrNameLst>
                                          <p:attrName>ppt_w</p:attrName>
                                        </p:attrNameLst>
                                      </p:cBhvr>
                                      <p:tavLst>
                                        <p:tav tm="0">
                                          <p:val>
                                            <p:strVal val="#ppt_w+.3"/>
                                          </p:val>
                                        </p:tav>
                                        <p:tav tm="100000">
                                          <p:val>
                                            <p:strVal val="#ppt_w"/>
                                          </p:val>
                                        </p:tav>
                                      </p:tavLst>
                                    </p:anim>
                                    <p:anim calcmode="lin" valueType="num">
                                      <p:cBhvr>
                                        <p:cTn id="98" dur="2000" fill="hold"/>
                                        <p:tgtEl>
                                          <p:spTgt spid="30"/>
                                        </p:tgtEl>
                                        <p:attrNameLst>
                                          <p:attrName>ppt_h</p:attrName>
                                        </p:attrNameLst>
                                      </p:cBhvr>
                                      <p:tavLst>
                                        <p:tav tm="0">
                                          <p:val>
                                            <p:strVal val="#ppt_h"/>
                                          </p:val>
                                        </p:tav>
                                        <p:tav tm="100000">
                                          <p:val>
                                            <p:strVal val="#ppt_h"/>
                                          </p:val>
                                        </p:tav>
                                      </p:tavLst>
                                    </p:anim>
                                    <p:animEffect transition="in" filter="fade">
                                      <p:cBhvr>
                                        <p:cTn id="99" dur="2000"/>
                                        <p:tgtEl>
                                          <p:spTgt spid="30"/>
                                        </p:tgtEl>
                                      </p:cBhvr>
                                    </p:animEffect>
                                  </p:childTnLst>
                                </p:cTn>
                              </p:par>
                              <p:par>
                                <p:cTn id="100" presetID="50" presetClass="entr" presetSubtype="0" decel="100000" fill="hold" grpId="1"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2000" fill="hold"/>
                                        <p:tgtEl>
                                          <p:spTgt spid="31"/>
                                        </p:tgtEl>
                                        <p:attrNameLst>
                                          <p:attrName>ppt_w</p:attrName>
                                        </p:attrNameLst>
                                      </p:cBhvr>
                                      <p:tavLst>
                                        <p:tav tm="0">
                                          <p:val>
                                            <p:strVal val="#ppt_w+.3"/>
                                          </p:val>
                                        </p:tav>
                                        <p:tav tm="100000">
                                          <p:val>
                                            <p:strVal val="#ppt_w"/>
                                          </p:val>
                                        </p:tav>
                                      </p:tavLst>
                                    </p:anim>
                                    <p:anim calcmode="lin" valueType="num">
                                      <p:cBhvr>
                                        <p:cTn id="103" dur="2000" fill="hold"/>
                                        <p:tgtEl>
                                          <p:spTgt spid="31"/>
                                        </p:tgtEl>
                                        <p:attrNameLst>
                                          <p:attrName>ppt_h</p:attrName>
                                        </p:attrNameLst>
                                      </p:cBhvr>
                                      <p:tavLst>
                                        <p:tav tm="0">
                                          <p:val>
                                            <p:strVal val="#ppt_h"/>
                                          </p:val>
                                        </p:tav>
                                        <p:tav tm="100000">
                                          <p:val>
                                            <p:strVal val="#ppt_h"/>
                                          </p:val>
                                        </p:tav>
                                      </p:tavLst>
                                    </p:anim>
                                    <p:animEffect transition="in" filter="fade">
                                      <p:cBhvr>
                                        <p:cTn id="104" dur="2000"/>
                                        <p:tgtEl>
                                          <p:spTgt spid="31"/>
                                        </p:tgtEl>
                                      </p:cBhvr>
                                    </p:animEffect>
                                  </p:childTnLst>
                                </p:cTn>
                              </p:par>
                              <p:par>
                                <p:cTn id="105" presetID="50" presetClass="entr" presetSubtype="0" decel="100000" fill="hold" grpId="1"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2000" fill="hold"/>
                                        <p:tgtEl>
                                          <p:spTgt spid="32"/>
                                        </p:tgtEl>
                                        <p:attrNameLst>
                                          <p:attrName>ppt_w</p:attrName>
                                        </p:attrNameLst>
                                      </p:cBhvr>
                                      <p:tavLst>
                                        <p:tav tm="0">
                                          <p:val>
                                            <p:strVal val="#ppt_w+.3"/>
                                          </p:val>
                                        </p:tav>
                                        <p:tav tm="100000">
                                          <p:val>
                                            <p:strVal val="#ppt_w"/>
                                          </p:val>
                                        </p:tav>
                                      </p:tavLst>
                                    </p:anim>
                                    <p:anim calcmode="lin" valueType="num">
                                      <p:cBhvr>
                                        <p:cTn id="108" dur="2000" fill="hold"/>
                                        <p:tgtEl>
                                          <p:spTgt spid="32"/>
                                        </p:tgtEl>
                                        <p:attrNameLst>
                                          <p:attrName>ppt_h</p:attrName>
                                        </p:attrNameLst>
                                      </p:cBhvr>
                                      <p:tavLst>
                                        <p:tav tm="0">
                                          <p:val>
                                            <p:strVal val="#ppt_h"/>
                                          </p:val>
                                        </p:tav>
                                        <p:tav tm="100000">
                                          <p:val>
                                            <p:strVal val="#ppt_h"/>
                                          </p:val>
                                        </p:tav>
                                      </p:tavLst>
                                    </p:anim>
                                    <p:animEffect transition="in" filter="fade">
                                      <p:cBhvr>
                                        <p:cTn id="109" dur="2000"/>
                                        <p:tgtEl>
                                          <p:spTgt spid="32"/>
                                        </p:tgtEl>
                                      </p:cBhvr>
                                    </p:animEffect>
                                  </p:childTnLst>
                                </p:cTn>
                              </p:par>
                              <p:par>
                                <p:cTn id="110" presetID="50" presetClass="entr" presetSubtype="0" decel="100000" fill="hold" grpId="1"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2000" fill="hold"/>
                                        <p:tgtEl>
                                          <p:spTgt spid="33"/>
                                        </p:tgtEl>
                                        <p:attrNameLst>
                                          <p:attrName>ppt_w</p:attrName>
                                        </p:attrNameLst>
                                      </p:cBhvr>
                                      <p:tavLst>
                                        <p:tav tm="0">
                                          <p:val>
                                            <p:strVal val="#ppt_w+.3"/>
                                          </p:val>
                                        </p:tav>
                                        <p:tav tm="100000">
                                          <p:val>
                                            <p:strVal val="#ppt_w"/>
                                          </p:val>
                                        </p:tav>
                                      </p:tavLst>
                                    </p:anim>
                                    <p:anim calcmode="lin" valueType="num">
                                      <p:cBhvr>
                                        <p:cTn id="113" dur="2000" fill="hold"/>
                                        <p:tgtEl>
                                          <p:spTgt spid="33"/>
                                        </p:tgtEl>
                                        <p:attrNameLst>
                                          <p:attrName>ppt_h</p:attrName>
                                        </p:attrNameLst>
                                      </p:cBhvr>
                                      <p:tavLst>
                                        <p:tav tm="0">
                                          <p:val>
                                            <p:strVal val="#ppt_h"/>
                                          </p:val>
                                        </p:tav>
                                        <p:tav tm="100000">
                                          <p:val>
                                            <p:strVal val="#ppt_h"/>
                                          </p:val>
                                        </p:tav>
                                      </p:tavLst>
                                    </p:anim>
                                    <p:animEffect transition="in" filter="fade">
                                      <p:cBhvr>
                                        <p:cTn id="114" dur="2000"/>
                                        <p:tgtEl>
                                          <p:spTgt spid="33"/>
                                        </p:tgtEl>
                                      </p:cBhvr>
                                    </p:animEffect>
                                  </p:childTnLst>
                                </p:cTn>
                              </p:par>
                              <p:par>
                                <p:cTn id="115" presetID="50" presetClass="entr" presetSubtype="0" decel="100000" fill="hold" grpId="1"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2000" fill="hold"/>
                                        <p:tgtEl>
                                          <p:spTgt spid="36"/>
                                        </p:tgtEl>
                                        <p:attrNameLst>
                                          <p:attrName>ppt_w</p:attrName>
                                        </p:attrNameLst>
                                      </p:cBhvr>
                                      <p:tavLst>
                                        <p:tav tm="0">
                                          <p:val>
                                            <p:strVal val="#ppt_w+.3"/>
                                          </p:val>
                                        </p:tav>
                                        <p:tav tm="100000">
                                          <p:val>
                                            <p:strVal val="#ppt_w"/>
                                          </p:val>
                                        </p:tav>
                                      </p:tavLst>
                                    </p:anim>
                                    <p:anim calcmode="lin" valueType="num">
                                      <p:cBhvr>
                                        <p:cTn id="118" dur="2000" fill="hold"/>
                                        <p:tgtEl>
                                          <p:spTgt spid="36"/>
                                        </p:tgtEl>
                                        <p:attrNameLst>
                                          <p:attrName>ppt_h</p:attrName>
                                        </p:attrNameLst>
                                      </p:cBhvr>
                                      <p:tavLst>
                                        <p:tav tm="0">
                                          <p:val>
                                            <p:strVal val="#ppt_h"/>
                                          </p:val>
                                        </p:tav>
                                        <p:tav tm="100000">
                                          <p:val>
                                            <p:strVal val="#ppt_h"/>
                                          </p:val>
                                        </p:tav>
                                      </p:tavLst>
                                    </p:anim>
                                    <p:animEffect transition="in" filter="fade">
                                      <p:cBhvr>
                                        <p:cTn id="119" dur="2000"/>
                                        <p:tgtEl>
                                          <p:spTgt spid="36"/>
                                        </p:tgtEl>
                                      </p:cBhvr>
                                    </p:animEffect>
                                  </p:childTnLst>
                                </p:cTn>
                              </p:par>
                              <p:par>
                                <p:cTn id="120" presetID="50" presetClass="entr" presetSubtype="0" decel="100000" fill="hold" grpId="1"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2000" fill="hold"/>
                                        <p:tgtEl>
                                          <p:spTgt spid="37"/>
                                        </p:tgtEl>
                                        <p:attrNameLst>
                                          <p:attrName>ppt_w</p:attrName>
                                        </p:attrNameLst>
                                      </p:cBhvr>
                                      <p:tavLst>
                                        <p:tav tm="0">
                                          <p:val>
                                            <p:strVal val="#ppt_w+.3"/>
                                          </p:val>
                                        </p:tav>
                                        <p:tav tm="100000">
                                          <p:val>
                                            <p:strVal val="#ppt_w"/>
                                          </p:val>
                                        </p:tav>
                                      </p:tavLst>
                                    </p:anim>
                                    <p:anim calcmode="lin" valueType="num">
                                      <p:cBhvr>
                                        <p:cTn id="123" dur="2000" fill="hold"/>
                                        <p:tgtEl>
                                          <p:spTgt spid="37"/>
                                        </p:tgtEl>
                                        <p:attrNameLst>
                                          <p:attrName>ppt_h</p:attrName>
                                        </p:attrNameLst>
                                      </p:cBhvr>
                                      <p:tavLst>
                                        <p:tav tm="0">
                                          <p:val>
                                            <p:strVal val="#ppt_h"/>
                                          </p:val>
                                        </p:tav>
                                        <p:tav tm="100000">
                                          <p:val>
                                            <p:strVal val="#ppt_h"/>
                                          </p:val>
                                        </p:tav>
                                      </p:tavLst>
                                    </p:anim>
                                    <p:animEffect transition="in" filter="fade">
                                      <p:cBhvr>
                                        <p:cTn id="124" dur="2000"/>
                                        <p:tgtEl>
                                          <p:spTgt spid="37"/>
                                        </p:tgtEl>
                                      </p:cBhvr>
                                    </p:animEffect>
                                  </p:childTnLst>
                                </p:cTn>
                              </p:par>
                              <p:par>
                                <p:cTn id="125" presetID="50" presetClass="entr" presetSubtype="0" decel="100000" fill="hold" grpId="1"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2000" fill="hold"/>
                                        <p:tgtEl>
                                          <p:spTgt spid="38"/>
                                        </p:tgtEl>
                                        <p:attrNameLst>
                                          <p:attrName>ppt_w</p:attrName>
                                        </p:attrNameLst>
                                      </p:cBhvr>
                                      <p:tavLst>
                                        <p:tav tm="0">
                                          <p:val>
                                            <p:strVal val="#ppt_w+.3"/>
                                          </p:val>
                                        </p:tav>
                                        <p:tav tm="100000">
                                          <p:val>
                                            <p:strVal val="#ppt_w"/>
                                          </p:val>
                                        </p:tav>
                                      </p:tavLst>
                                    </p:anim>
                                    <p:anim calcmode="lin" valueType="num">
                                      <p:cBhvr>
                                        <p:cTn id="128" dur="2000" fill="hold"/>
                                        <p:tgtEl>
                                          <p:spTgt spid="38"/>
                                        </p:tgtEl>
                                        <p:attrNameLst>
                                          <p:attrName>ppt_h</p:attrName>
                                        </p:attrNameLst>
                                      </p:cBhvr>
                                      <p:tavLst>
                                        <p:tav tm="0">
                                          <p:val>
                                            <p:strVal val="#ppt_h"/>
                                          </p:val>
                                        </p:tav>
                                        <p:tav tm="100000">
                                          <p:val>
                                            <p:strVal val="#ppt_h"/>
                                          </p:val>
                                        </p:tav>
                                      </p:tavLst>
                                    </p:anim>
                                    <p:animEffect transition="in" filter="fade">
                                      <p:cBhvr>
                                        <p:cTn id="129" dur="2000"/>
                                        <p:tgtEl>
                                          <p:spTgt spid="38"/>
                                        </p:tgtEl>
                                      </p:cBhvr>
                                    </p:animEffect>
                                  </p:childTnLst>
                                </p:cTn>
                              </p:par>
                              <p:par>
                                <p:cTn id="130" presetID="50" presetClass="entr" presetSubtype="0" decel="100000" fill="hold" grpId="1"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2000" fill="hold"/>
                                        <p:tgtEl>
                                          <p:spTgt spid="39"/>
                                        </p:tgtEl>
                                        <p:attrNameLst>
                                          <p:attrName>ppt_w</p:attrName>
                                        </p:attrNameLst>
                                      </p:cBhvr>
                                      <p:tavLst>
                                        <p:tav tm="0">
                                          <p:val>
                                            <p:strVal val="#ppt_w+.3"/>
                                          </p:val>
                                        </p:tav>
                                        <p:tav tm="100000">
                                          <p:val>
                                            <p:strVal val="#ppt_w"/>
                                          </p:val>
                                        </p:tav>
                                      </p:tavLst>
                                    </p:anim>
                                    <p:anim calcmode="lin" valueType="num">
                                      <p:cBhvr>
                                        <p:cTn id="133" dur="2000" fill="hold"/>
                                        <p:tgtEl>
                                          <p:spTgt spid="39"/>
                                        </p:tgtEl>
                                        <p:attrNameLst>
                                          <p:attrName>ppt_h</p:attrName>
                                        </p:attrNameLst>
                                      </p:cBhvr>
                                      <p:tavLst>
                                        <p:tav tm="0">
                                          <p:val>
                                            <p:strVal val="#ppt_h"/>
                                          </p:val>
                                        </p:tav>
                                        <p:tav tm="100000">
                                          <p:val>
                                            <p:strVal val="#ppt_h"/>
                                          </p:val>
                                        </p:tav>
                                      </p:tavLst>
                                    </p:anim>
                                    <p:animEffect transition="in" filter="fade">
                                      <p:cBhvr>
                                        <p:cTn id="134" dur="2000"/>
                                        <p:tgtEl>
                                          <p:spTgt spid="39"/>
                                        </p:tgtEl>
                                      </p:cBhvr>
                                    </p:animEffect>
                                  </p:childTnLst>
                                </p:cTn>
                              </p:par>
                              <p:par>
                                <p:cTn id="135" presetID="50" presetClass="entr" presetSubtype="0" decel="100000" fill="hold" grpId="1"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2000" fill="hold"/>
                                        <p:tgtEl>
                                          <p:spTgt spid="40"/>
                                        </p:tgtEl>
                                        <p:attrNameLst>
                                          <p:attrName>ppt_w</p:attrName>
                                        </p:attrNameLst>
                                      </p:cBhvr>
                                      <p:tavLst>
                                        <p:tav tm="0">
                                          <p:val>
                                            <p:strVal val="#ppt_w+.3"/>
                                          </p:val>
                                        </p:tav>
                                        <p:tav tm="100000">
                                          <p:val>
                                            <p:strVal val="#ppt_w"/>
                                          </p:val>
                                        </p:tav>
                                      </p:tavLst>
                                    </p:anim>
                                    <p:anim calcmode="lin" valueType="num">
                                      <p:cBhvr>
                                        <p:cTn id="138" dur="2000" fill="hold"/>
                                        <p:tgtEl>
                                          <p:spTgt spid="40"/>
                                        </p:tgtEl>
                                        <p:attrNameLst>
                                          <p:attrName>ppt_h</p:attrName>
                                        </p:attrNameLst>
                                      </p:cBhvr>
                                      <p:tavLst>
                                        <p:tav tm="0">
                                          <p:val>
                                            <p:strVal val="#ppt_h"/>
                                          </p:val>
                                        </p:tav>
                                        <p:tav tm="100000">
                                          <p:val>
                                            <p:strVal val="#ppt_h"/>
                                          </p:val>
                                        </p:tav>
                                      </p:tavLst>
                                    </p:anim>
                                    <p:animEffect transition="in" filter="fade">
                                      <p:cBhvr>
                                        <p:cTn id="139" dur="2000"/>
                                        <p:tgtEl>
                                          <p:spTgt spid="40"/>
                                        </p:tgtEl>
                                      </p:cBhvr>
                                    </p:animEffect>
                                  </p:childTnLst>
                                </p:cTn>
                              </p:par>
                              <p:par>
                                <p:cTn id="140" presetID="50" presetClass="entr" presetSubtype="0" decel="100000" fill="hold" grpId="1"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2000" fill="hold"/>
                                        <p:tgtEl>
                                          <p:spTgt spid="41"/>
                                        </p:tgtEl>
                                        <p:attrNameLst>
                                          <p:attrName>ppt_w</p:attrName>
                                        </p:attrNameLst>
                                      </p:cBhvr>
                                      <p:tavLst>
                                        <p:tav tm="0">
                                          <p:val>
                                            <p:strVal val="#ppt_w+.3"/>
                                          </p:val>
                                        </p:tav>
                                        <p:tav tm="100000">
                                          <p:val>
                                            <p:strVal val="#ppt_w"/>
                                          </p:val>
                                        </p:tav>
                                      </p:tavLst>
                                    </p:anim>
                                    <p:anim calcmode="lin" valueType="num">
                                      <p:cBhvr>
                                        <p:cTn id="143" dur="2000" fill="hold"/>
                                        <p:tgtEl>
                                          <p:spTgt spid="41"/>
                                        </p:tgtEl>
                                        <p:attrNameLst>
                                          <p:attrName>ppt_h</p:attrName>
                                        </p:attrNameLst>
                                      </p:cBhvr>
                                      <p:tavLst>
                                        <p:tav tm="0">
                                          <p:val>
                                            <p:strVal val="#ppt_h"/>
                                          </p:val>
                                        </p:tav>
                                        <p:tav tm="100000">
                                          <p:val>
                                            <p:strVal val="#ppt_h"/>
                                          </p:val>
                                        </p:tav>
                                      </p:tavLst>
                                    </p:anim>
                                    <p:animEffect transition="in" filter="fade">
                                      <p:cBhvr>
                                        <p:cTn id="144" dur="2000"/>
                                        <p:tgtEl>
                                          <p:spTgt spid="41"/>
                                        </p:tgtEl>
                                      </p:cBhvr>
                                    </p:animEffect>
                                  </p:childTnLst>
                                </p:cTn>
                              </p:par>
                            </p:childTnLst>
                          </p:cTn>
                        </p:par>
                        <p:par>
                          <p:cTn id="145" fill="hold">
                            <p:stCondLst>
                              <p:cond delay="2000"/>
                            </p:stCondLst>
                            <p:childTnLst>
                              <p:par>
                                <p:cTn id="146" presetID="50" presetClass="exit" presetSubtype="0" accel="100000" fill="hold" grpId="0" nodeType="afterEffect">
                                  <p:stCondLst>
                                    <p:cond delay="0"/>
                                  </p:stCondLst>
                                  <p:childTnLst>
                                    <p:anim calcmode="lin" valueType="num">
                                      <p:cBhvr>
                                        <p:cTn id="147" dur="10000"/>
                                        <p:tgtEl>
                                          <p:spTgt spid="41"/>
                                        </p:tgtEl>
                                        <p:attrNameLst>
                                          <p:attrName>ppt_w</p:attrName>
                                        </p:attrNameLst>
                                      </p:cBhvr>
                                      <p:tavLst>
                                        <p:tav tm="0">
                                          <p:val>
                                            <p:strVal val="ppt_w"/>
                                          </p:val>
                                        </p:tav>
                                        <p:tav tm="100000">
                                          <p:val>
                                            <p:strVal val="ppt_w+.3"/>
                                          </p:val>
                                        </p:tav>
                                      </p:tavLst>
                                    </p:anim>
                                    <p:anim calcmode="lin" valueType="num">
                                      <p:cBhvr>
                                        <p:cTn id="148" dur="10000"/>
                                        <p:tgtEl>
                                          <p:spTgt spid="41"/>
                                        </p:tgtEl>
                                        <p:attrNameLst>
                                          <p:attrName>ppt_h</p:attrName>
                                        </p:attrNameLst>
                                      </p:cBhvr>
                                      <p:tavLst>
                                        <p:tav tm="0">
                                          <p:val>
                                            <p:strVal val="ppt_h"/>
                                          </p:val>
                                        </p:tav>
                                        <p:tav tm="100000">
                                          <p:val>
                                            <p:strVal val="ppt_h"/>
                                          </p:val>
                                        </p:tav>
                                      </p:tavLst>
                                    </p:anim>
                                    <p:animEffect transition="out" filter="fade">
                                      <p:cBhvr>
                                        <p:cTn id="149" dur="10000"/>
                                        <p:tgtEl>
                                          <p:spTgt spid="41"/>
                                        </p:tgtEl>
                                      </p:cBhvr>
                                    </p:animEffect>
                                    <p:set>
                                      <p:cBhvr>
                                        <p:cTn id="150" dur="1" fill="hold">
                                          <p:stCondLst>
                                            <p:cond delay="9999"/>
                                          </p:stCondLst>
                                        </p:cTn>
                                        <p:tgtEl>
                                          <p:spTgt spid="41"/>
                                        </p:tgtEl>
                                        <p:attrNameLst>
                                          <p:attrName>style.visibility</p:attrName>
                                        </p:attrNameLst>
                                      </p:cBhvr>
                                      <p:to>
                                        <p:strVal val="hidden"/>
                                      </p:to>
                                    </p:set>
                                  </p:childTnLst>
                                  <p:subTnLst>
                                    <p:audio>
                                      <p:cMediaNode vol="100000">
                                        <p:cTn display="0" masterRel="sameClick">
                                          <p:stCondLst>
                                            <p:cond evt="begin" delay="0">
                                              <p:tn val="146"/>
                                            </p:cond>
                                          </p:stCondLst>
                                          <p:endCondLst>
                                            <p:cond evt="onStopAudio" delay="0">
                                              <p:tgtEl>
                                                <p:sldTgt/>
                                              </p:tgtEl>
                                            </p:cond>
                                          </p:endCondLst>
                                        </p:cTn>
                                        <p:tgtEl>
                                          <p:sndTgt r:embed="rId5" name="click.wav"/>
                                        </p:tgtEl>
                                      </p:cMediaNode>
                                    </p:audio>
                                  </p:subTnLst>
                                </p:cTn>
                              </p:par>
                            </p:childTnLst>
                          </p:cTn>
                        </p:par>
                        <p:par>
                          <p:cTn id="151" fill="hold">
                            <p:stCondLst>
                              <p:cond delay="12000"/>
                            </p:stCondLst>
                            <p:childTnLst>
                              <p:par>
                                <p:cTn id="152" presetID="50" presetClass="exit" presetSubtype="0" accel="100000" fill="hold" grpId="0" nodeType="afterEffect">
                                  <p:stCondLst>
                                    <p:cond delay="0"/>
                                  </p:stCondLst>
                                  <p:childTnLst>
                                    <p:anim calcmode="lin" valueType="num">
                                      <p:cBhvr>
                                        <p:cTn id="153" dur="10000"/>
                                        <p:tgtEl>
                                          <p:spTgt spid="40"/>
                                        </p:tgtEl>
                                        <p:attrNameLst>
                                          <p:attrName>ppt_w</p:attrName>
                                        </p:attrNameLst>
                                      </p:cBhvr>
                                      <p:tavLst>
                                        <p:tav tm="0">
                                          <p:val>
                                            <p:strVal val="ppt_w"/>
                                          </p:val>
                                        </p:tav>
                                        <p:tav tm="100000">
                                          <p:val>
                                            <p:strVal val="ppt_w+.3"/>
                                          </p:val>
                                        </p:tav>
                                      </p:tavLst>
                                    </p:anim>
                                    <p:anim calcmode="lin" valueType="num">
                                      <p:cBhvr>
                                        <p:cTn id="154" dur="10000"/>
                                        <p:tgtEl>
                                          <p:spTgt spid="40"/>
                                        </p:tgtEl>
                                        <p:attrNameLst>
                                          <p:attrName>ppt_h</p:attrName>
                                        </p:attrNameLst>
                                      </p:cBhvr>
                                      <p:tavLst>
                                        <p:tav tm="0">
                                          <p:val>
                                            <p:strVal val="ppt_h"/>
                                          </p:val>
                                        </p:tav>
                                        <p:tav tm="100000">
                                          <p:val>
                                            <p:strVal val="ppt_h"/>
                                          </p:val>
                                        </p:tav>
                                      </p:tavLst>
                                    </p:anim>
                                    <p:animEffect transition="out" filter="fade">
                                      <p:cBhvr>
                                        <p:cTn id="155" dur="10000"/>
                                        <p:tgtEl>
                                          <p:spTgt spid="40"/>
                                        </p:tgtEl>
                                      </p:cBhvr>
                                    </p:animEffect>
                                    <p:set>
                                      <p:cBhvr>
                                        <p:cTn id="156" dur="1" fill="hold">
                                          <p:stCondLst>
                                            <p:cond delay="9999"/>
                                          </p:stCondLst>
                                        </p:cTn>
                                        <p:tgtEl>
                                          <p:spTgt spid="40"/>
                                        </p:tgtEl>
                                        <p:attrNameLst>
                                          <p:attrName>style.visibility</p:attrName>
                                        </p:attrNameLst>
                                      </p:cBhvr>
                                      <p:to>
                                        <p:strVal val="hidden"/>
                                      </p:to>
                                    </p:set>
                                  </p:childTnLst>
                                  <p:subTnLst>
                                    <p:audio>
                                      <p:cMediaNode vol="100000">
                                        <p:cTn display="0" masterRel="sameClick">
                                          <p:stCondLst>
                                            <p:cond evt="begin" delay="0">
                                              <p:tn val="152"/>
                                            </p:cond>
                                          </p:stCondLst>
                                          <p:endCondLst>
                                            <p:cond evt="onStopAudio" delay="0">
                                              <p:tgtEl>
                                                <p:sldTgt/>
                                              </p:tgtEl>
                                            </p:cond>
                                          </p:endCondLst>
                                        </p:cTn>
                                        <p:tgtEl>
                                          <p:sndTgt r:embed="rId5" name="click.wav"/>
                                        </p:tgtEl>
                                      </p:cMediaNode>
                                    </p:audio>
                                  </p:subTnLst>
                                </p:cTn>
                              </p:par>
                            </p:childTnLst>
                          </p:cTn>
                        </p:par>
                        <p:par>
                          <p:cTn id="157" fill="hold">
                            <p:stCondLst>
                              <p:cond delay="22000"/>
                            </p:stCondLst>
                            <p:childTnLst>
                              <p:par>
                                <p:cTn id="158" presetID="50" presetClass="exit" presetSubtype="0" accel="100000" fill="hold" grpId="0" nodeType="afterEffect">
                                  <p:stCondLst>
                                    <p:cond delay="0"/>
                                  </p:stCondLst>
                                  <p:childTnLst>
                                    <p:anim calcmode="lin" valueType="num">
                                      <p:cBhvr>
                                        <p:cTn id="159" dur="10000"/>
                                        <p:tgtEl>
                                          <p:spTgt spid="39"/>
                                        </p:tgtEl>
                                        <p:attrNameLst>
                                          <p:attrName>ppt_w</p:attrName>
                                        </p:attrNameLst>
                                      </p:cBhvr>
                                      <p:tavLst>
                                        <p:tav tm="0">
                                          <p:val>
                                            <p:strVal val="ppt_w"/>
                                          </p:val>
                                        </p:tav>
                                        <p:tav tm="100000">
                                          <p:val>
                                            <p:strVal val="ppt_w+.3"/>
                                          </p:val>
                                        </p:tav>
                                      </p:tavLst>
                                    </p:anim>
                                    <p:anim calcmode="lin" valueType="num">
                                      <p:cBhvr>
                                        <p:cTn id="160" dur="10000"/>
                                        <p:tgtEl>
                                          <p:spTgt spid="39"/>
                                        </p:tgtEl>
                                        <p:attrNameLst>
                                          <p:attrName>ppt_h</p:attrName>
                                        </p:attrNameLst>
                                      </p:cBhvr>
                                      <p:tavLst>
                                        <p:tav tm="0">
                                          <p:val>
                                            <p:strVal val="ppt_h"/>
                                          </p:val>
                                        </p:tav>
                                        <p:tav tm="100000">
                                          <p:val>
                                            <p:strVal val="ppt_h"/>
                                          </p:val>
                                        </p:tav>
                                      </p:tavLst>
                                    </p:anim>
                                    <p:animEffect transition="out" filter="fade">
                                      <p:cBhvr>
                                        <p:cTn id="161" dur="10000"/>
                                        <p:tgtEl>
                                          <p:spTgt spid="39"/>
                                        </p:tgtEl>
                                      </p:cBhvr>
                                    </p:animEffect>
                                    <p:set>
                                      <p:cBhvr>
                                        <p:cTn id="162" dur="1" fill="hold">
                                          <p:stCondLst>
                                            <p:cond delay="9999"/>
                                          </p:stCondLst>
                                        </p:cTn>
                                        <p:tgtEl>
                                          <p:spTgt spid="39"/>
                                        </p:tgtEl>
                                        <p:attrNameLst>
                                          <p:attrName>style.visibility</p:attrName>
                                        </p:attrNameLst>
                                      </p:cBhvr>
                                      <p:to>
                                        <p:strVal val="hidden"/>
                                      </p:to>
                                    </p:set>
                                  </p:childTnLst>
                                  <p:subTnLst>
                                    <p:audio>
                                      <p:cMediaNode vol="100000">
                                        <p:cTn display="0" masterRel="sameClick">
                                          <p:stCondLst>
                                            <p:cond evt="begin" delay="0">
                                              <p:tn val="158"/>
                                            </p:cond>
                                          </p:stCondLst>
                                          <p:endCondLst>
                                            <p:cond evt="onStopAudio" delay="0">
                                              <p:tgtEl>
                                                <p:sldTgt/>
                                              </p:tgtEl>
                                            </p:cond>
                                          </p:endCondLst>
                                        </p:cTn>
                                        <p:tgtEl>
                                          <p:sndTgt r:embed="rId5" name="click.wav"/>
                                        </p:tgtEl>
                                      </p:cMediaNode>
                                    </p:audio>
                                  </p:subTnLst>
                                </p:cTn>
                              </p:par>
                            </p:childTnLst>
                          </p:cTn>
                        </p:par>
                        <p:par>
                          <p:cTn id="163" fill="hold">
                            <p:stCondLst>
                              <p:cond delay="32000"/>
                            </p:stCondLst>
                            <p:childTnLst>
                              <p:par>
                                <p:cTn id="164" presetID="50" presetClass="exit" presetSubtype="0" accel="100000" fill="hold" grpId="0" nodeType="afterEffect">
                                  <p:stCondLst>
                                    <p:cond delay="0"/>
                                  </p:stCondLst>
                                  <p:childTnLst>
                                    <p:anim calcmode="lin" valueType="num">
                                      <p:cBhvr>
                                        <p:cTn id="165" dur="10000"/>
                                        <p:tgtEl>
                                          <p:spTgt spid="38"/>
                                        </p:tgtEl>
                                        <p:attrNameLst>
                                          <p:attrName>ppt_w</p:attrName>
                                        </p:attrNameLst>
                                      </p:cBhvr>
                                      <p:tavLst>
                                        <p:tav tm="0">
                                          <p:val>
                                            <p:strVal val="ppt_w"/>
                                          </p:val>
                                        </p:tav>
                                        <p:tav tm="100000">
                                          <p:val>
                                            <p:strVal val="ppt_w+.3"/>
                                          </p:val>
                                        </p:tav>
                                      </p:tavLst>
                                    </p:anim>
                                    <p:anim calcmode="lin" valueType="num">
                                      <p:cBhvr>
                                        <p:cTn id="166" dur="10000"/>
                                        <p:tgtEl>
                                          <p:spTgt spid="38"/>
                                        </p:tgtEl>
                                        <p:attrNameLst>
                                          <p:attrName>ppt_h</p:attrName>
                                        </p:attrNameLst>
                                      </p:cBhvr>
                                      <p:tavLst>
                                        <p:tav tm="0">
                                          <p:val>
                                            <p:strVal val="ppt_h"/>
                                          </p:val>
                                        </p:tav>
                                        <p:tav tm="100000">
                                          <p:val>
                                            <p:strVal val="ppt_h"/>
                                          </p:val>
                                        </p:tav>
                                      </p:tavLst>
                                    </p:anim>
                                    <p:animEffect transition="out" filter="fade">
                                      <p:cBhvr>
                                        <p:cTn id="167" dur="10000"/>
                                        <p:tgtEl>
                                          <p:spTgt spid="38"/>
                                        </p:tgtEl>
                                      </p:cBhvr>
                                    </p:animEffect>
                                    <p:set>
                                      <p:cBhvr>
                                        <p:cTn id="168" dur="1" fill="hold">
                                          <p:stCondLst>
                                            <p:cond delay="9999"/>
                                          </p:stCondLst>
                                        </p:cTn>
                                        <p:tgtEl>
                                          <p:spTgt spid="38"/>
                                        </p:tgtEl>
                                        <p:attrNameLst>
                                          <p:attrName>style.visibility</p:attrName>
                                        </p:attrNameLst>
                                      </p:cBhvr>
                                      <p:to>
                                        <p:strVal val="hidden"/>
                                      </p:to>
                                    </p:set>
                                  </p:childTnLst>
                                  <p:subTnLst>
                                    <p:audio>
                                      <p:cMediaNode vol="100000">
                                        <p:cTn display="0" masterRel="sameClick">
                                          <p:stCondLst>
                                            <p:cond evt="begin" delay="0">
                                              <p:tn val="164"/>
                                            </p:cond>
                                          </p:stCondLst>
                                          <p:endCondLst>
                                            <p:cond evt="onStopAudio" delay="0">
                                              <p:tgtEl>
                                                <p:sldTgt/>
                                              </p:tgtEl>
                                            </p:cond>
                                          </p:endCondLst>
                                        </p:cTn>
                                        <p:tgtEl>
                                          <p:sndTgt r:embed="rId5" name="click.wav"/>
                                        </p:tgtEl>
                                      </p:cMediaNode>
                                    </p:audio>
                                  </p:subTnLst>
                                </p:cTn>
                              </p:par>
                            </p:childTnLst>
                          </p:cTn>
                        </p:par>
                        <p:par>
                          <p:cTn id="169" fill="hold">
                            <p:stCondLst>
                              <p:cond delay="42000"/>
                            </p:stCondLst>
                            <p:childTnLst>
                              <p:par>
                                <p:cTn id="170" presetID="50" presetClass="exit" presetSubtype="0" accel="100000" fill="hold" grpId="0" nodeType="afterEffect">
                                  <p:stCondLst>
                                    <p:cond delay="0"/>
                                  </p:stCondLst>
                                  <p:childTnLst>
                                    <p:anim calcmode="lin" valueType="num">
                                      <p:cBhvr>
                                        <p:cTn id="171" dur="10000"/>
                                        <p:tgtEl>
                                          <p:spTgt spid="37"/>
                                        </p:tgtEl>
                                        <p:attrNameLst>
                                          <p:attrName>ppt_w</p:attrName>
                                        </p:attrNameLst>
                                      </p:cBhvr>
                                      <p:tavLst>
                                        <p:tav tm="0">
                                          <p:val>
                                            <p:strVal val="ppt_w"/>
                                          </p:val>
                                        </p:tav>
                                        <p:tav tm="100000">
                                          <p:val>
                                            <p:strVal val="ppt_w+.3"/>
                                          </p:val>
                                        </p:tav>
                                      </p:tavLst>
                                    </p:anim>
                                    <p:anim calcmode="lin" valueType="num">
                                      <p:cBhvr>
                                        <p:cTn id="172" dur="10000"/>
                                        <p:tgtEl>
                                          <p:spTgt spid="37"/>
                                        </p:tgtEl>
                                        <p:attrNameLst>
                                          <p:attrName>ppt_h</p:attrName>
                                        </p:attrNameLst>
                                      </p:cBhvr>
                                      <p:tavLst>
                                        <p:tav tm="0">
                                          <p:val>
                                            <p:strVal val="ppt_h"/>
                                          </p:val>
                                        </p:tav>
                                        <p:tav tm="100000">
                                          <p:val>
                                            <p:strVal val="ppt_h"/>
                                          </p:val>
                                        </p:tav>
                                      </p:tavLst>
                                    </p:anim>
                                    <p:animEffect transition="out" filter="fade">
                                      <p:cBhvr>
                                        <p:cTn id="173" dur="10000"/>
                                        <p:tgtEl>
                                          <p:spTgt spid="37"/>
                                        </p:tgtEl>
                                      </p:cBhvr>
                                    </p:animEffect>
                                    <p:set>
                                      <p:cBhvr>
                                        <p:cTn id="174" dur="1" fill="hold">
                                          <p:stCondLst>
                                            <p:cond delay="9999"/>
                                          </p:stCondLst>
                                        </p:cTn>
                                        <p:tgtEl>
                                          <p:spTgt spid="37"/>
                                        </p:tgtEl>
                                        <p:attrNameLst>
                                          <p:attrName>style.visibility</p:attrName>
                                        </p:attrNameLst>
                                      </p:cBhvr>
                                      <p:to>
                                        <p:strVal val="hidden"/>
                                      </p:to>
                                    </p:set>
                                  </p:childTnLst>
                                  <p:subTnLst>
                                    <p:audio>
                                      <p:cMediaNode vol="100000">
                                        <p:cTn display="0" masterRel="sameClick">
                                          <p:stCondLst>
                                            <p:cond evt="begin" delay="0">
                                              <p:tn val="170"/>
                                            </p:cond>
                                          </p:stCondLst>
                                          <p:endCondLst>
                                            <p:cond evt="onStopAudio" delay="0">
                                              <p:tgtEl>
                                                <p:sldTgt/>
                                              </p:tgtEl>
                                            </p:cond>
                                          </p:endCondLst>
                                        </p:cTn>
                                        <p:tgtEl>
                                          <p:sndTgt r:embed="rId5" name="click.wav"/>
                                        </p:tgtEl>
                                      </p:cMediaNode>
                                    </p:audio>
                                  </p:subTnLst>
                                </p:cTn>
                              </p:par>
                            </p:childTnLst>
                          </p:cTn>
                        </p:par>
                        <p:par>
                          <p:cTn id="175" fill="hold">
                            <p:stCondLst>
                              <p:cond delay="52000"/>
                            </p:stCondLst>
                            <p:childTnLst>
                              <p:par>
                                <p:cTn id="176" presetID="50" presetClass="exit" presetSubtype="0" accel="100000" fill="hold" grpId="0" nodeType="afterEffect">
                                  <p:stCondLst>
                                    <p:cond delay="0"/>
                                  </p:stCondLst>
                                  <p:childTnLst>
                                    <p:anim calcmode="lin" valueType="num">
                                      <p:cBhvr>
                                        <p:cTn id="177" dur="10000"/>
                                        <p:tgtEl>
                                          <p:spTgt spid="36"/>
                                        </p:tgtEl>
                                        <p:attrNameLst>
                                          <p:attrName>ppt_w</p:attrName>
                                        </p:attrNameLst>
                                      </p:cBhvr>
                                      <p:tavLst>
                                        <p:tav tm="0">
                                          <p:val>
                                            <p:strVal val="ppt_w"/>
                                          </p:val>
                                        </p:tav>
                                        <p:tav tm="100000">
                                          <p:val>
                                            <p:strVal val="ppt_w+.3"/>
                                          </p:val>
                                        </p:tav>
                                      </p:tavLst>
                                    </p:anim>
                                    <p:anim calcmode="lin" valueType="num">
                                      <p:cBhvr>
                                        <p:cTn id="178" dur="10000"/>
                                        <p:tgtEl>
                                          <p:spTgt spid="36"/>
                                        </p:tgtEl>
                                        <p:attrNameLst>
                                          <p:attrName>ppt_h</p:attrName>
                                        </p:attrNameLst>
                                      </p:cBhvr>
                                      <p:tavLst>
                                        <p:tav tm="0">
                                          <p:val>
                                            <p:strVal val="ppt_h"/>
                                          </p:val>
                                        </p:tav>
                                        <p:tav tm="100000">
                                          <p:val>
                                            <p:strVal val="ppt_h"/>
                                          </p:val>
                                        </p:tav>
                                      </p:tavLst>
                                    </p:anim>
                                    <p:animEffect transition="out" filter="fade">
                                      <p:cBhvr>
                                        <p:cTn id="179" dur="10000"/>
                                        <p:tgtEl>
                                          <p:spTgt spid="36"/>
                                        </p:tgtEl>
                                      </p:cBhvr>
                                    </p:animEffect>
                                    <p:set>
                                      <p:cBhvr>
                                        <p:cTn id="180" dur="1" fill="hold">
                                          <p:stCondLst>
                                            <p:cond delay="9999"/>
                                          </p:stCondLst>
                                        </p:cTn>
                                        <p:tgtEl>
                                          <p:spTgt spid="36"/>
                                        </p:tgtEl>
                                        <p:attrNameLst>
                                          <p:attrName>style.visibility</p:attrName>
                                        </p:attrNameLst>
                                      </p:cBhvr>
                                      <p:to>
                                        <p:strVal val="hidden"/>
                                      </p:to>
                                    </p:set>
                                  </p:childTnLst>
                                  <p:subTnLst>
                                    <p:audio>
                                      <p:cMediaNode vol="100000">
                                        <p:cTn display="0" masterRel="sameClick">
                                          <p:stCondLst>
                                            <p:cond evt="begin" delay="0">
                                              <p:tn val="176"/>
                                            </p:cond>
                                          </p:stCondLst>
                                          <p:endCondLst>
                                            <p:cond evt="onStopAudio" delay="0">
                                              <p:tgtEl>
                                                <p:sldTgt/>
                                              </p:tgtEl>
                                            </p:cond>
                                          </p:endCondLst>
                                        </p:cTn>
                                        <p:tgtEl>
                                          <p:sndTgt r:embed="rId5" name="click.wav"/>
                                        </p:tgtEl>
                                      </p:cMediaNode>
                                    </p:audio>
                                  </p:subTnLst>
                                </p:cTn>
                              </p:par>
                            </p:childTnLst>
                          </p:cTn>
                        </p:par>
                        <p:par>
                          <p:cTn id="181" fill="hold">
                            <p:stCondLst>
                              <p:cond delay="62000"/>
                            </p:stCondLst>
                            <p:childTnLst>
                              <p:par>
                                <p:cTn id="182" presetID="50" presetClass="exit" presetSubtype="0" accel="100000" fill="hold" grpId="0" nodeType="afterEffect">
                                  <p:stCondLst>
                                    <p:cond delay="0"/>
                                  </p:stCondLst>
                                  <p:childTnLst>
                                    <p:anim calcmode="lin" valueType="num">
                                      <p:cBhvr>
                                        <p:cTn id="183" dur="10000"/>
                                        <p:tgtEl>
                                          <p:spTgt spid="33"/>
                                        </p:tgtEl>
                                        <p:attrNameLst>
                                          <p:attrName>ppt_w</p:attrName>
                                        </p:attrNameLst>
                                      </p:cBhvr>
                                      <p:tavLst>
                                        <p:tav tm="0">
                                          <p:val>
                                            <p:strVal val="ppt_w"/>
                                          </p:val>
                                        </p:tav>
                                        <p:tav tm="100000">
                                          <p:val>
                                            <p:strVal val="ppt_w+.3"/>
                                          </p:val>
                                        </p:tav>
                                      </p:tavLst>
                                    </p:anim>
                                    <p:anim calcmode="lin" valueType="num">
                                      <p:cBhvr>
                                        <p:cTn id="184" dur="10000"/>
                                        <p:tgtEl>
                                          <p:spTgt spid="33"/>
                                        </p:tgtEl>
                                        <p:attrNameLst>
                                          <p:attrName>ppt_h</p:attrName>
                                        </p:attrNameLst>
                                      </p:cBhvr>
                                      <p:tavLst>
                                        <p:tav tm="0">
                                          <p:val>
                                            <p:strVal val="ppt_h"/>
                                          </p:val>
                                        </p:tav>
                                        <p:tav tm="100000">
                                          <p:val>
                                            <p:strVal val="ppt_h"/>
                                          </p:val>
                                        </p:tav>
                                      </p:tavLst>
                                    </p:anim>
                                    <p:animEffect transition="out" filter="fade">
                                      <p:cBhvr>
                                        <p:cTn id="185" dur="10000"/>
                                        <p:tgtEl>
                                          <p:spTgt spid="33"/>
                                        </p:tgtEl>
                                      </p:cBhvr>
                                    </p:animEffect>
                                    <p:set>
                                      <p:cBhvr>
                                        <p:cTn id="186" dur="1" fill="hold">
                                          <p:stCondLst>
                                            <p:cond delay="9999"/>
                                          </p:stCondLst>
                                        </p:cTn>
                                        <p:tgtEl>
                                          <p:spTgt spid="33"/>
                                        </p:tgtEl>
                                        <p:attrNameLst>
                                          <p:attrName>style.visibility</p:attrName>
                                        </p:attrNameLst>
                                      </p:cBhvr>
                                      <p:to>
                                        <p:strVal val="hidden"/>
                                      </p:to>
                                    </p:set>
                                  </p:childTnLst>
                                  <p:subTnLst>
                                    <p:audio>
                                      <p:cMediaNode vol="100000">
                                        <p:cTn display="0" masterRel="sameClick">
                                          <p:stCondLst>
                                            <p:cond evt="begin" delay="0">
                                              <p:tn val="182"/>
                                            </p:cond>
                                          </p:stCondLst>
                                          <p:endCondLst>
                                            <p:cond evt="onStopAudio" delay="0">
                                              <p:tgtEl>
                                                <p:sldTgt/>
                                              </p:tgtEl>
                                            </p:cond>
                                          </p:endCondLst>
                                        </p:cTn>
                                        <p:tgtEl>
                                          <p:sndTgt r:embed="rId5" name="click.wav"/>
                                        </p:tgtEl>
                                      </p:cMediaNode>
                                    </p:audio>
                                  </p:subTnLst>
                                </p:cTn>
                              </p:par>
                            </p:childTnLst>
                          </p:cTn>
                        </p:par>
                        <p:par>
                          <p:cTn id="187" fill="hold">
                            <p:stCondLst>
                              <p:cond delay="72000"/>
                            </p:stCondLst>
                            <p:childTnLst>
                              <p:par>
                                <p:cTn id="188" presetID="50" presetClass="exit" presetSubtype="0" accel="100000" fill="hold" grpId="0" nodeType="afterEffect">
                                  <p:stCondLst>
                                    <p:cond delay="0"/>
                                  </p:stCondLst>
                                  <p:childTnLst>
                                    <p:anim calcmode="lin" valueType="num">
                                      <p:cBhvr>
                                        <p:cTn id="189" dur="10000"/>
                                        <p:tgtEl>
                                          <p:spTgt spid="32"/>
                                        </p:tgtEl>
                                        <p:attrNameLst>
                                          <p:attrName>ppt_w</p:attrName>
                                        </p:attrNameLst>
                                      </p:cBhvr>
                                      <p:tavLst>
                                        <p:tav tm="0">
                                          <p:val>
                                            <p:strVal val="ppt_w"/>
                                          </p:val>
                                        </p:tav>
                                        <p:tav tm="100000">
                                          <p:val>
                                            <p:strVal val="ppt_w+.3"/>
                                          </p:val>
                                        </p:tav>
                                      </p:tavLst>
                                    </p:anim>
                                    <p:anim calcmode="lin" valueType="num">
                                      <p:cBhvr>
                                        <p:cTn id="190" dur="10000"/>
                                        <p:tgtEl>
                                          <p:spTgt spid="32"/>
                                        </p:tgtEl>
                                        <p:attrNameLst>
                                          <p:attrName>ppt_h</p:attrName>
                                        </p:attrNameLst>
                                      </p:cBhvr>
                                      <p:tavLst>
                                        <p:tav tm="0">
                                          <p:val>
                                            <p:strVal val="ppt_h"/>
                                          </p:val>
                                        </p:tav>
                                        <p:tav tm="100000">
                                          <p:val>
                                            <p:strVal val="ppt_h"/>
                                          </p:val>
                                        </p:tav>
                                      </p:tavLst>
                                    </p:anim>
                                    <p:animEffect transition="out" filter="fade">
                                      <p:cBhvr>
                                        <p:cTn id="191" dur="10000"/>
                                        <p:tgtEl>
                                          <p:spTgt spid="32"/>
                                        </p:tgtEl>
                                      </p:cBhvr>
                                    </p:animEffect>
                                    <p:set>
                                      <p:cBhvr>
                                        <p:cTn id="192" dur="1" fill="hold">
                                          <p:stCondLst>
                                            <p:cond delay="9999"/>
                                          </p:stCondLst>
                                        </p:cTn>
                                        <p:tgtEl>
                                          <p:spTgt spid="32"/>
                                        </p:tgtEl>
                                        <p:attrNameLst>
                                          <p:attrName>style.visibility</p:attrName>
                                        </p:attrNameLst>
                                      </p:cBhvr>
                                      <p:to>
                                        <p:strVal val="hidden"/>
                                      </p:to>
                                    </p:set>
                                  </p:childTnLst>
                                  <p:subTnLst>
                                    <p:audio>
                                      <p:cMediaNode vol="100000">
                                        <p:cTn display="0" masterRel="sameClick">
                                          <p:stCondLst>
                                            <p:cond evt="begin" delay="0">
                                              <p:tn val="188"/>
                                            </p:cond>
                                          </p:stCondLst>
                                          <p:endCondLst>
                                            <p:cond evt="onStopAudio" delay="0">
                                              <p:tgtEl>
                                                <p:sldTgt/>
                                              </p:tgtEl>
                                            </p:cond>
                                          </p:endCondLst>
                                        </p:cTn>
                                        <p:tgtEl>
                                          <p:sndTgt r:embed="rId5" name="click.wav"/>
                                        </p:tgtEl>
                                      </p:cMediaNode>
                                    </p:audio>
                                  </p:subTnLst>
                                </p:cTn>
                              </p:par>
                            </p:childTnLst>
                          </p:cTn>
                        </p:par>
                        <p:par>
                          <p:cTn id="193" fill="hold">
                            <p:stCondLst>
                              <p:cond delay="82000"/>
                            </p:stCondLst>
                            <p:childTnLst>
                              <p:par>
                                <p:cTn id="194" presetID="50" presetClass="exit" presetSubtype="0" accel="100000" fill="hold" grpId="0" nodeType="afterEffect">
                                  <p:stCondLst>
                                    <p:cond delay="0"/>
                                  </p:stCondLst>
                                  <p:childTnLst>
                                    <p:anim calcmode="lin" valueType="num">
                                      <p:cBhvr>
                                        <p:cTn id="195" dur="10000"/>
                                        <p:tgtEl>
                                          <p:spTgt spid="31"/>
                                        </p:tgtEl>
                                        <p:attrNameLst>
                                          <p:attrName>ppt_w</p:attrName>
                                        </p:attrNameLst>
                                      </p:cBhvr>
                                      <p:tavLst>
                                        <p:tav tm="0">
                                          <p:val>
                                            <p:strVal val="ppt_w"/>
                                          </p:val>
                                        </p:tav>
                                        <p:tav tm="100000">
                                          <p:val>
                                            <p:strVal val="ppt_w+.3"/>
                                          </p:val>
                                        </p:tav>
                                      </p:tavLst>
                                    </p:anim>
                                    <p:anim calcmode="lin" valueType="num">
                                      <p:cBhvr>
                                        <p:cTn id="196" dur="10000"/>
                                        <p:tgtEl>
                                          <p:spTgt spid="31"/>
                                        </p:tgtEl>
                                        <p:attrNameLst>
                                          <p:attrName>ppt_h</p:attrName>
                                        </p:attrNameLst>
                                      </p:cBhvr>
                                      <p:tavLst>
                                        <p:tav tm="0">
                                          <p:val>
                                            <p:strVal val="ppt_h"/>
                                          </p:val>
                                        </p:tav>
                                        <p:tav tm="100000">
                                          <p:val>
                                            <p:strVal val="ppt_h"/>
                                          </p:val>
                                        </p:tav>
                                      </p:tavLst>
                                    </p:anim>
                                    <p:animEffect transition="out" filter="fade">
                                      <p:cBhvr>
                                        <p:cTn id="197" dur="10000"/>
                                        <p:tgtEl>
                                          <p:spTgt spid="31"/>
                                        </p:tgtEl>
                                      </p:cBhvr>
                                    </p:animEffect>
                                    <p:set>
                                      <p:cBhvr>
                                        <p:cTn id="198" dur="1" fill="hold">
                                          <p:stCondLst>
                                            <p:cond delay="9999"/>
                                          </p:stCondLst>
                                        </p:cTn>
                                        <p:tgtEl>
                                          <p:spTgt spid="31"/>
                                        </p:tgtEl>
                                        <p:attrNameLst>
                                          <p:attrName>style.visibility</p:attrName>
                                        </p:attrNameLst>
                                      </p:cBhvr>
                                      <p:to>
                                        <p:strVal val="hidden"/>
                                      </p:to>
                                    </p:set>
                                  </p:childTnLst>
                                  <p:subTnLst>
                                    <p:audio>
                                      <p:cMediaNode vol="100000">
                                        <p:cTn display="0" masterRel="sameClick">
                                          <p:stCondLst>
                                            <p:cond evt="begin" delay="0">
                                              <p:tn val="194"/>
                                            </p:cond>
                                          </p:stCondLst>
                                          <p:endCondLst>
                                            <p:cond evt="onStopAudio" delay="0">
                                              <p:tgtEl>
                                                <p:sldTgt/>
                                              </p:tgtEl>
                                            </p:cond>
                                          </p:endCondLst>
                                        </p:cTn>
                                        <p:tgtEl>
                                          <p:sndTgt r:embed="rId5" name="click.wav"/>
                                        </p:tgtEl>
                                      </p:cMediaNode>
                                    </p:audio>
                                  </p:subTnLst>
                                </p:cTn>
                              </p:par>
                            </p:childTnLst>
                          </p:cTn>
                        </p:par>
                        <p:par>
                          <p:cTn id="199" fill="hold">
                            <p:stCondLst>
                              <p:cond delay="92000"/>
                            </p:stCondLst>
                            <p:childTnLst>
                              <p:par>
                                <p:cTn id="200" presetID="50" presetClass="exit" presetSubtype="0" accel="100000" fill="hold" grpId="0" nodeType="afterEffect">
                                  <p:stCondLst>
                                    <p:cond delay="0"/>
                                  </p:stCondLst>
                                  <p:childTnLst>
                                    <p:anim calcmode="lin" valueType="num">
                                      <p:cBhvr>
                                        <p:cTn id="201" dur="10000"/>
                                        <p:tgtEl>
                                          <p:spTgt spid="30"/>
                                        </p:tgtEl>
                                        <p:attrNameLst>
                                          <p:attrName>ppt_w</p:attrName>
                                        </p:attrNameLst>
                                      </p:cBhvr>
                                      <p:tavLst>
                                        <p:tav tm="0">
                                          <p:val>
                                            <p:strVal val="ppt_w"/>
                                          </p:val>
                                        </p:tav>
                                        <p:tav tm="100000">
                                          <p:val>
                                            <p:strVal val="ppt_w+.3"/>
                                          </p:val>
                                        </p:tav>
                                      </p:tavLst>
                                    </p:anim>
                                    <p:anim calcmode="lin" valueType="num">
                                      <p:cBhvr>
                                        <p:cTn id="202" dur="10000"/>
                                        <p:tgtEl>
                                          <p:spTgt spid="30"/>
                                        </p:tgtEl>
                                        <p:attrNameLst>
                                          <p:attrName>ppt_h</p:attrName>
                                        </p:attrNameLst>
                                      </p:cBhvr>
                                      <p:tavLst>
                                        <p:tav tm="0">
                                          <p:val>
                                            <p:strVal val="ppt_h"/>
                                          </p:val>
                                        </p:tav>
                                        <p:tav tm="100000">
                                          <p:val>
                                            <p:strVal val="ppt_h"/>
                                          </p:val>
                                        </p:tav>
                                      </p:tavLst>
                                    </p:anim>
                                    <p:animEffect transition="out" filter="fade">
                                      <p:cBhvr>
                                        <p:cTn id="203" dur="10000"/>
                                        <p:tgtEl>
                                          <p:spTgt spid="30"/>
                                        </p:tgtEl>
                                      </p:cBhvr>
                                    </p:animEffect>
                                    <p:set>
                                      <p:cBhvr>
                                        <p:cTn id="204" dur="1" fill="hold">
                                          <p:stCondLst>
                                            <p:cond delay="9999"/>
                                          </p:stCondLst>
                                        </p:cTn>
                                        <p:tgtEl>
                                          <p:spTgt spid="30"/>
                                        </p:tgtEl>
                                        <p:attrNameLst>
                                          <p:attrName>style.visibility</p:attrName>
                                        </p:attrNameLst>
                                      </p:cBhvr>
                                      <p:to>
                                        <p:strVal val="hidden"/>
                                      </p:to>
                                    </p:set>
                                  </p:childTnLst>
                                  <p:subTnLst>
                                    <p:audio>
                                      <p:cMediaNode vol="100000">
                                        <p:cTn display="0" masterRel="sameClick">
                                          <p:stCondLst>
                                            <p:cond evt="begin" delay="0">
                                              <p:tn val="200"/>
                                            </p:cond>
                                          </p:stCondLst>
                                          <p:endCondLst>
                                            <p:cond evt="onStopAudio" delay="0">
                                              <p:tgtEl>
                                                <p:sldTgt/>
                                              </p:tgtEl>
                                            </p:cond>
                                          </p:endCondLst>
                                        </p:cTn>
                                        <p:tgtEl>
                                          <p:sndTgt r:embed="rId5" name="click.wav"/>
                                        </p:tgtEl>
                                      </p:cMediaNode>
                                    </p:audio>
                                  </p:subTnLst>
                                </p:cTn>
                              </p:par>
                            </p:childTnLst>
                          </p:cTn>
                        </p:par>
                        <p:par>
                          <p:cTn id="205" fill="hold">
                            <p:stCondLst>
                              <p:cond delay="102000"/>
                            </p:stCondLst>
                            <p:childTnLst>
                              <p:par>
                                <p:cTn id="206" presetID="50" presetClass="exit" presetSubtype="0" accel="100000" fill="hold" grpId="0" nodeType="afterEffect">
                                  <p:stCondLst>
                                    <p:cond delay="0"/>
                                  </p:stCondLst>
                                  <p:childTnLst>
                                    <p:anim calcmode="lin" valueType="num">
                                      <p:cBhvr>
                                        <p:cTn id="207" dur="10000"/>
                                        <p:tgtEl>
                                          <p:spTgt spid="29"/>
                                        </p:tgtEl>
                                        <p:attrNameLst>
                                          <p:attrName>ppt_w</p:attrName>
                                        </p:attrNameLst>
                                      </p:cBhvr>
                                      <p:tavLst>
                                        <p:tav tm="0">
                                          <p:val>
                                            <p:strVal val="ppt_w"/>
                                          </p:val>
                                        </p:tav>
                                        <p:tav tm="100000">
                                          <p:val>
                                            <p:strVal val="ppt_w+.3"/>
                                          </p:val>
                                        </p:tav>
                                      </p:tavLst>
                                    </p:anim>
                                    <p:anim calcmode="lin" valueType="num">
                                      <p:cBhvr>
                                        <p:cTn id="208" dur="10000"/>
                                        <p:tgtEl>
                                          <p:spTgt spid="29"/>
                                        </p:tgtEl>
                                        <p:attrNameLst>
                                          <p:attrName>ppt_h</p:attrName>
                                        </p:attrNameLst>
                                      </p:cBhvr>
                                      <p:tavLst>
                                        <p:tav tm="0">
                                          <p:val>
                                            <p:strVal val="ppt_h"/>
                                          </p:val>
                                        </p:tav>
                                        <p:tav tm="100000">
                                          <p:val>
                                            <p:strVal val="ppt_h"/>
                                          </p:val>
                                        </p:tav>
                                      </p:tavLst>
                                    </p:anim>
                                    <p:animEffect transition="out" filter="fade">
                                      <p:cBhvr>
                                        <p:cTn id="209" dur="10000"/>
                                        <p:tgtEl>
                                          <p:spTgt spid="29"/>
                                        </p:tgtEl>
                                      </p:cBhvr>
                                    </p:animEffect>
                                    <p:set>
                                      <p:cBhvr>
                                        <p:cTn id="210" dur="1" fill="hold">
                                          <p:stCondLst>
                                            <p:cond delay="9999"/>
                                          </p:stCondLst>
                                        </p:cTn>
                                        <p:tgtEl>
                                          <p:spTgt spid="29"/>
                                        </p:tgtEl>
                                        <p:attrNameLst>
                                          <p:attrName>style.visibility</p:attrName>
                                        </p:attrNameLst>
                                      </p:cBhvr>
                                      <p:to>
                                        <p:strVal val="hidden"/>
                                      </p:to>
                                    </p:set>
                                  </p:childTnLst>
                                  <p:subTnLst>
                                    <p:audio>
                                      <p:cMediaNode vol="100000">
                                        <p:cTn display="0" masterRel="sameClick">
                                          <p:stCondLst>
                                            <p:cond evt="begin" delay="0">
                                              <p:tn val="206"/>
                                            </p:cond>
                                          </p:stCondLst>
                                          <p:endCondLst>
                                            <p:cond evt="onStopAudio" delay="0">
                                              <p:tgtEl>
                                                <p:sldTgt/>
                                              </p:tgtEl>
                                            </p:cond>
                                          </p:endCondLst>
                                        </p:cTn>
                                        <p:tgtEl>
                                          <p:sndTgt r:embed="rId5" name="click.wav"/>
                                        </p:tgtEl>
                                      </p:cMediaNode>
                                    </p:audio>
                                  </p:subTnLst>
                                </p:cTn>
                              </p:par>
                            </p:childTnLst>
                          </p:cTn>
                        </p:par>
                        <p:par>
                          <p:cTn id="211" fill="hold">
                            <p:stCondLst>
                              <p:cond delay="112000"/>
                            </p:stCondLst>
                            <p:childTnLst>
                              <p:par>
                                <p:cTn id="212" presetID="50" presetClass="exit" presetSubtype="0" accel="100000" fill="hold" grpId="0" nodeType="afterEffect">
                                  <p:stCondLst>
                                    <p:cond delay="0"/>
                                  </p:stCondLst>
                                  <p:childTnLst>
                                    <p:anim calcmode="lin" valueType="num">
                                      <p:cBhvr>
                                        <p:cTn id="213" dur="10000"/>
                                        <p:tgtEl>
                                          <p:spTgt spid="28"/>
                                        </p:tgtEl>
                                        <p:attrNameLst>
                                          <p:attrName>ppt_w</p:attrName>
                                        </p:attrNameLst>
                                      </p:cBhvr>
                                      <p:tavLst>
                                        <p:tav tm="0">
                                          <p:val>
                                            <p:strVal val="ppt_w"/>
                                          </p:val>
                                        </p:tav>
                                        <p:tav tm="100000">
                                          <p:val>
                                            <p:strVal val="ppt_w+.3"/>
                                          </p:val>
                                        </p:tav>
                                      </p:tavLst>
                                    </p:anim>
                                    <p:anim calcmode="lin" valueType="num">
                                      <p:cBhvr>
                                        <p:cTn id="214" dur="10000"/>
                                        <p:tgtEl>
                                          <p:spTgt spid="28"/>
                                        </p:tgtEl>
                                        <p:attrNameLst>
                                          <p:attrName>ppt_h</p:attrName>
                                        </p:attrNameLst>
                                      </p:cBhvr>
                                      <p:tavLst>
                                        <p:tav tm="0">
                                          <p:val>
                                            <p:strVal val="ppt_h"/>
                                          </p:val>
                                        </p:tav>
                                        <p:tav tm="100000">
                                          <p:val>
                                            <p:strVal val="ppt_h"/>
                                          </p:val>
                                        </p:tav>
                                      </p:tavLst>
                                    </p:anim>
                                    <p:animEffect transition="out" filter="fade">
                                      <p:cBhvr>
                                        <p:cTn id="215" dur="10000"/>
                                        <p:tgtEl>
                                          <p:spTgt spid="28"/>
                                        </p:tgtEl>
                                      </p:cBhvr>
                                    </p:animEffect>
                                    <p:set>
                                      <p:cBhvr>
                                        <p:cTn id="216" dur="1" fill="hold">
                                          <p:stCondLst>
                                            <p:cond delay="9999"/>
                                          </p:stCondLst>
                                        </p:cTn>
                                        <p:tgtEl>
                                          <p:spTgt spid="28"/>
                                        </p:tgtEl>
                                        <p:attrNameLst>
                                          <p:attrName>style.visibility</p:attrName>
                                        </p:attrNameLst>
                                      </p:cBhvr>
                                      <p:to>
                                        <p:strVal val="hidden"/>
                                      </p:to>
                                    </p:set>
                                  </p:childTnLst>
                                  <p:subTnLst>
                                    <p:audio>
                                      <p:cMediaNode vol="100000">
                                        <p:cTn display="0" masterRel="sameClick">
                                          <p:stCondLst>
                                            <p:cond evt="begin" delay="0">
                                              <p:tn val="212"/>
                                            </p:cond>
                                          </p:stCondLst>
                                          <p:endCondLst>
                                            <p:cond evt="onStopAudio" delay="0">
                                              <p:tgtEl>
                                                <p:sldTgt/>
                                              </p:tgtEl>
                                            </p:cond>
                                          </p:endCondLst>
                                        </p:cTn>
                                        <p:tgtEl>
                                          <p:sndTgt r:embed="rId5" name="click.wav"/>
                                        </p:tgtEl>
                                      </p:cMediaNode>
                                    </p:audio>
                                  </p:subTnLst>
                                </p:cTn>
                              </p:par>
                            </p:childTnLst>
                          </p:cTn>
                        </p:par>
                        <p:par>
                          <p:cTn id="217" fill="hold">
                            <p:stCondLst>
                              <p:cond delay="122000"/>
                            </p:stCondLst>
                            <p:childTnLst>
                              <p:par>
                                <p:cTn id="218" presetID="50" presetClass="exit" presetSubtype="0" accel="100000" fill="hold" grpId="0" nodeType="afterEffect">
                                  <p:stCondLst>
                                    <p:cond delay="0"/>
                                  </p:stCondLst>
                                  <p:childTnLst>
                                    <p:anim calcmode="lin" valueType="num">
                                      <p:cBhvr>
                                        <p:cTn id="219" dur="10000"/>
                                        <p:tgtEl>
                                          <p:spTgt spid="27"/>
                                        </p:tgtEl>
                                        <p:attrNameLst>
                                          <p:attrName>ppt_w</p:attrName>
                                        </p:attrNameLst>
                                      </p:cBhvr>
                                      <p:tavLst>
                                        <p:tav tm="0">
                                          <p:val>
                                            <p:strVal val="ppt_w"/>
                                          </p:val>
                                        </p:tav>
                                        <p:tav tm="100000">
                                          <p:val>
                                            <p:strVal val="ppt_w+.3"/>
                                          </p:val>
                                        </p:tav>
                                      </p:tavLst>
                                    </p:anim>
                                    <p:anim calcmode="lin" valueType="num">
                                      <p:cBhvr>
                                        <p:cTn id="220" dur="10000"/>
                                        <p:tgtEl>
                                          <p:spTgt spid="27"/>
                                        </p:tgtEl>
                                        <p:attrNameLst>
                                          <p:attrName>ppt_h</p:attrName>
                                        </p:attrNameLst>
                                      </p:cBhvr>
                                      <p:tavLst>
                                        <p:tav tm="0">
                                          <p:val>
                                            <p:strVal val="ppt_h"/>
                                          </p:val>
                                        </p:tav>
                                        <p:tav tm="100000">
                                          <p:val>
                                            <p:strVal val="ppt_h"/>
                                          </p:val>
                                        </p:tav>
                                      </p:tavLst>
                                    </p:anim>
                                    <p:animEffect transition="out" filter="fade">
                                      <p:cBhvr>
                                        <p:cTn id="221" dur="10000"/>
                                        <p:tgtEl>
                                          <p:spTgt spid="27"/>
                                        </p:tgtEl>
                                      </p:cBhvr>
                                    </p:animEffect>
                                    <p:set>
                                      <p:cBhvr>
                                        <p:cTn id="222" dur="1" fill="hold">
                                          <p:stCondLst>
                                            <p:cond delay="9999"/>
                                          </p:stCondLst>
                                        </p:cTn>
                                        <p:tgtEl>
                                          <p:spTgt spid="27"/>
                                        </p:tgtEl>
                                        <p:attrNameLst>
                                          <p:attrName>style.visibility</p:attrName>
                                        </p:attrNameLst>
                                      </p:cBhvr>
                                      <p:to>
                                        <p:strVal val="hidden"/>
                                      </p:to>
                                    </p:set>
                                  </p:childTnLst>
                                  <p:subTnLst>
                                    <p:audio>
                                      <p:cMediaNode vol="100000">
                                        <p:cTn display="0" masterRel="sameClick">
                                          <p:stCondLst>
                                            <p:cond evt="begin" delay="0">
                                              <p:tn val="218"/>
                                            </p:cond>
                                          </p:stCondLst>
                                          <p:endCondLst>
                                            <p:cond evt="onStopAudio" delay="0">
                                              <p:tgtEl>
                                                <p:sldTgt/>
                                              </p:tgtEl>
                                            </p:cond>
                                          </p:endCondLst>
                                        </p:cTn>
                                        <p:tgtEl>
                                          <p:sndTgt r:embed="rId5" name="click.wav"/>
                                        </p:tgtEl>
                                      </p:cMediaNode>
                                    </p:audio>
                                  </p:subTnLst>
                                </p:cTn>
                              </p:par>
                            </p:childTnLst>
                          </p:cTn>
                        </p:par>
                        <p:par>
                          <p:cTn id="223" fill="hold">
                            <p:stCondLst>
                              <p:cond delay="132000"/>
                            </p:stCondLst>
                            <p:childTnLst>
                              <p:par>
                                <p:cTn id="224" presetID="50" presetClass="exit" presetSubtype="0" accel="100000" fill="hold" grpId="0" nodeType="afterEffect">
                                  <p:stCondLst>
                                    <p:cond delay="0"/>
                                  </p:stCondLst>
                                  <p:childTnLst>
                                    <p:anim calcmode="lin" valueType="num">
                                      <p:cBhvr>
                                        <p:cTn id="225" dur="10000"/>
                                        <p:tgtEl>
                                          <p:spTgt spid="26"/>
                                        </p:tgtEl>
                                        <p:attrNameLst>
                                          <p:attrName>ppt_w</p:attrName>
                                        </p:attrNameLst>
                                      </p:cBhvr>
                                      <p:tavLst>
                                        <p:tav tm="0">
                                          <p:val>
                                            <p:strVal val="ppt_w"/>
                                          </p:val>
                                        </p:tav>
                                        <p:tav tm="100000">
                                          <p:val>
                                            <p:strVal val="ppt_w+.3"/>
                                          </p:val>
                                        </p:tav>
                                      </p:tavLst>
                                    </p:anim>
                                    <p:anim calcmode="lin" valueType="num">
                                      <p:cBhvr>
                                        <p:cTn id="226" dur="10000"/>
                                        <p:tgtEl>
                                          <p:spTgt spid="26"/>
                                        </p:tgtEl>
                                        <p:attrNameLst>
                                          <p:attrName>ppt_h</p:attrName>
                                        </p:attrNameLst>
                                      </p:cBhvr>
                                      <p:tavLst>
                                        <p:tav tm="0">
                                          <p:val>
                                            <p:strVal val="ppt_h"/>
                                          </p:val>
                                        </p:tav>
                                        <p:tav tm="100000">
                                          <p:val>
                                            <p:strVal val="ppt_h"/>
                                          </p:val>
                                        </p:tav>
                                      </p:tavLst>
                                    </p:anim>
                                    <p:animEffect transition="out" filter="fade">
                                      <p:cBhvr>
                                        <p:cTn id="227" dur="10000"/>
                                        <p:tgtEl>
                                          <p:spTgt spid="26"/>
                                        </p:tgtEl>
                                      </p:cBhvr>
                                    </p:animEffect>
                                    <p:set>
                                      <p:cBhvr>
                                        <p:cTn id="228" dur="1" fill="hold">
                                          <p:stCondLst>
                                            <p:cond delay="9999"/>
                                          </p:stCondLst>
                                        </p:cTn>
                                        <p:tgtEl>
                                          <p:spTgt spid="26"/>
                                        </p:tgtEl>
                                        <p:attrNameLst>
                                          <p:attrName>style.visibility</p:attrName>
                                        </p:attrNameLst>
                                      </p:cBhvr>
                                      <p:to>
                                        <p:strVal val="hidden"/>
                                      </p:to>
                                    </p:set>
                                  </p:childTnLst>
                                  <p:subTnLst>
                                    <p:audio>
                                      <p:cMediaNode vol="100000">
                                        <p:cTn display="0" masterRel="sameClick">
                                          <p:stCondLst>
                                            <p:cond evt="begin" delay="0">
                                              <p:tn val="224"/>
                                            </p:cond>
                                          </p:stCondLst>
                                          <p:endCondLst>
                                            <p:cond evt="onStopAudio" delay="0">
                                              <p:tgtEl>
                                                <p:sldTgt/>
                                              </p:tgtEl>
                                            </p:cond>
                                          </p:endCondLst>
                                        </p:cTn>
                                        <p:tgtEl>
                                          <p:sndTgt r:embed="rId5" name="click.wav"/>
                                        </p:tgtEl>
                                      </p:cMediaNode>
                                    </p:audio>
                                  </p:subTnLst>
                                </p:cTn>
                              </p:par>
                            </p:childTnLst>
                          </p:cTn>
                        </p:par>
                        <p:par>
                          <p:cTn id="229" fill="hold">
                            <p:stCondLst>
                              <p:cond delay="142000"/>
                            </p:stCondLst>
                            <p:childTnLst>
                              <p:par>
                                <p:cTn id="230" presetID="50" presetClass="exit" presetSubtype="0" accel="100000" fill="hold" grpId="0" nodeType="afterEffect">
                                  <p:stCondLst>
                                    <p:cond delay="0"/>
                                  </p:stCondLst>
                                  <p:childTnLst>
                                    <p:anim calcmode="lin" valueType="num">
                                      <p:cBhvr>
                                        <p:cTn id="231" dur="10000"/>
                                        <p:tgtEl>
                                          <p:spTgt spid="25"/>
                                        </p:tgtEl>
                                        <p:attrNameLst>
                                          <p:attrName>ppt_w</p:attrName>
                                        </p:attrNameLst>
                                      </p:cBhvr>
                                      <p:tavLst>
                                        <p:tav tm="0">
                                          <p:val>
                                            <p:strVal val="ppt_w"/>
                                          </p:val>
                                        </p:tav>
                                        <p:tav tm="100000">
                                          <p:val>
                                            <p:strVal val="ppt_w+.3"/>
                                          </p:val>
                                        </p:tav>
                                      </p:tavLst>
                                    </p:anim>
                                    <p:anim calcmode="lin" valueType="num">
                                      <p:cBhvr>
                                        <p:cTn id="232" dur="10000"/>
                                        <p:tgtEl>
                                          <p:spTgt spid="25"/>
                                        </p:tgtEl>
                                        <p:attrNameLst>
                                          <p:attrName>ppt_h</p:attrName>
                                        </p:attrNameLst>
                                      </p:cBhvr>
                                      <p:tavLst>
                                        <p:tav tm="0">
                                          <p:val>
                                            <p:strVal val="ppt_h"/>
                                          </p:val>
                                        </p:tav>
                                        <p:tav tm="100000">
                                          <p:val>
                                            <p:strVal val="ppt_h"/>
                                          </p:val>
                                        </p:tav>
                                      </p:tavLst>
                                    </p:anim>
                                    <p:animEffect transition="out" filter="fade">
                                      <p:cBhvr>
                                        <p:cTn id="233" dur="10000"/>
                                        <p:tgtEl>
                                          <p:spTgt spid="25"/>
                                        </p:tgtEl>
                                      </p:cBhvr>
                                    </p:animEffect>
                                    <p:set>
                                      <p:cBhvr>
                                        <p:cTn id="234" dur="1" fill="hold">
                                          <p:stCondLst>
                                            <p:cond delay="9999"/>
                                          </p:stCondLst>
                                        </p:cTn>
                                        <p:tgtEl>
                                          <p:spTgt spid="25"/>
                                        </p:tgtEl>
                                        <p:attrNameLst>
                                          <p:attrName>style.visibility</p:attrName>
                                        </p:attrNameLst>
                                      </p:cBhvr>
                                      <p:to>
                                        <p:strVal val="hidden"/>
                                      </p:to>
                                    </p:set>
                                  </p:childTnLst>
                                  <p:subTnLst>
                                    <p:audio>
                                      <p:cMediaNode vol="100000">
                                        <p:cTn display="0" masterRel="sameClick">
                                          <p:stCondLst>
                                            <p:cond evt="begin" delay="0">
                                              <p:tn val="230"/>
                                            </p:cond>
                                          </p:stCondLst>
                                          <p:endCondLst>
                                            <p:cond evt="onStopAudio" delay="0">
                                              <p:tgtEl>
                                                <p:sldTgt/>
                                              </p:tgtEl>
                                            </p:cond>
                                          </p:endCondLst>
                                        </p:cTn>
                                        <p:tgtEl>
                                          <p:sndTgt r:embed="rId5" name="click.wav"/>
                                        </p:tgtEl>
                                      </p:cMediaNode>
                                    </p:audio>
                                  </p:subTnLst>
                                </p:cTn>
                              </p:par>
                            </p:childTnLst>
                          </p:cTn>
                        </p:par>
                        <p:par>
                          <p:cTn id="235" fill="hold">
                            <p:stCondLst>
                              <p:cond delay="152000"/>
                            </p:stCondLst>
                            <p:childTnLst>
                              <p:par>
                                <p:cTn id="236" presetID="50" presetClass="exit" presetSubtype="0" accel="100000" fill="hold" grpId="0" nodeType="afterEffect">
                                  <p:stCondLst>
                                    <p:cond delay="0"/>
                                  </p:stCondLst>
                                  <p:childTnLst>
                                    <p:anim calcmode="lin" valueType="num">
                                      <p:cBhvr>
                                        <p:cTn id="237" dur="10000"/>
                                        <p:tgtEl>
                                          <p:spTgt spid="24"/>
                                        </p:tgtEl>
                                        <p:attrNameLst>
                                          <p:attrName>ppt_w</p:attrName>
                                        </p:attrNameLst>
                                      </p:cBhvr>
                                      <p:tavLst>
                                        <p:tav tm="0">
                                          <p:val>
                                            <p:strVal val="ppt_w"/>
                                          </p:val>
                                        </p:tav>
                                        <p:tav tm="100000">
                                          <p:val>
                                            <p:strVal val="ppt_w+.3"/>
                                          </p:val>
                                        </p:tav>
                                      </p:tavLst>
                                    </p:anim>
                                    <p:anim calcmode="lin" valueType="num">
                                      <p:cBhvr>
                                        <p:cTn id="238" dur="10000"/>
                                        <p:tgtEl>
                                          <p:spTgt spid="24"/>
                                        </p:tgtEl>
                                        <p:attrNameLst>
                                          <p:attrName>ppt_h</p:attrName>
                                        </p:attrNameLst>
                                      </p:cBhvr>
                                      <p:tavLst>
                                        <p:tav tm="0">
                                          <p:val>
                                            <p:strVal val="ppt_h"/>
                                          </p:val>
                                        </p:tav>
                                        <p:tav tm="100000">
                                          <p:val>
                                            <p:strVal val="ppt_h"/>
                                          </p:val>
                                        </p:tav>
                                      </p:tavLst>
                                    </p:anim>
                                    <p:animEffect transition="out" filter="fade">
                                      <p:cBhvr>
                                        <p:cTn id="239" dur="10000"/>
                                        <p:tgtEl>
                                          <p:spTgt spid="24"/>
                                        </p:tgtEl>
                                      </p:cBhvr>
                                    </p:animEffect>
                                    <p:set>
                                      <p:cBhvr>
                                        <p:cTn id="240" dur="1" fill="hold">
                                          <p:stCondLst>
                                            <p:cond delay="9999"/>
                                          </p:stCondLst>
                                        </p:cTn>
                                        <p:tgtEl>
                                          <p:spTgt spid="24"/>
                                        </p:tgtEl>
                                        <p:attrNameLst>
                                          <p:attrName>style.visibility</p:attrName>
                                        </p:attrNameLst>
                                      </p:cBhvr>
                                      <p:to>
                                        <p:strVal val="hidden"/>
                                      </p:to>
                                    </p:set>
                                  </p:childTnLst>
                                  <p:subTnLst>
                                    <p:audio>
                                      <p:cMediaNode vol="100000">
                                        <p:cTn display="0" masterRel="sameClick">
                                          <p:stCondLst>
                                            <p:cond evt="begin" delay="0">
                                              <p:tn val="236"/>
                                            </p:cond>
                                          </p:stCondLst>
                                          <p:endCondLst>
                                            <p:cond evt="onStopAudio" delay="0">
                                              <p:tgtEl>
                                                <p:sldTgt/>
                                              </p:tgtEl>
                                            </p:cond>
                                          </p:endCondLst>
                                        </p:cTn>
                                        <p:tgtEl>
                                          <p:sndTgt r:embed="rId5" name="click.wav"/>
                                        </p:tgtEl>
                                      </p:cMediaNode>
                                    </p:audio>
                                  </p:subTnLst>
                                </p:cTn>
                              </p:par>
                            </p:childTnLst>
                          </p:cTn>
                        </p:par>
                        <p:par>
                          <p:cTn id="241" fill="hold">
                            <p:stCondLst>
                              <p:cond delay="162000"/>
                            </p:stCondLst>
                            <p:childTnLst>
                              <p:par>
                                <p:cTn id="242" presetID="50" presetClass="exit" presetSubtype="0" accel="100000" fill="hold" grpId="0" nodeType="afterEffect">
                                  <p:stCondLst>
                                    <p:cond delay="0"/>
                                  </p:stCondLst>
                                  <p:childTnLst>
                                    <p:anim calcmode="lin" valueType="num">
                                      <p:cBhvr>
                                        <p:cTn id="243" dur="10000"/>
                                        <p:tgtEl>
                                          <p:spTgt spid="23"/>
                                        </p:tgtEl>
                                        <p:attrNameLst>
                                          <p:attrName>ppt_w</p:attrName>
                                        </p:attrNameLst>
                                      </p:cBhvr>
                                      <p:tavLst>
                                        <p:tav tm="0">
                                          <p:val>
                                            <p:strVal val="ppt_w"/>
                                          </p:val>
                                        </p:tav>
                                        <p:tav tm="100000">
                                          <p:val>
                                            <p:strVal val="ppt_w+.3"/>
                                          </p:val>
                                        </p:tav>
                                      </p:tavLst>
                                    </p:anim>
                                    <p:anim calcmode="lin" valueType="num">
                                      <p:cBhvr>
                                        <p:cTn id="244" dur="10000"/>
                                        <p:tgtEl>
                                          <p:spTgt spid="23"/>
                                        </p:tgtEl>
                                        <p:attrNameLst>
                                          <p:attrName>ppt_h</p:attrName>
                                        </p:attrNameLst>
                                      </p:cBhvr>
                                      <p:tavLst>
                                        <p:tav tm="0">
                                          <p:val>
                                            <p:strVal val="ppt_h"/>
                                          </p:val>
                                        </p:tav>
                                        <p:tav tm="100000">
                                          <p:val>
                                            <p:strVal val="ppt_h"/>
                                          </p:val>
                                        </p:tav>
                                      </p:tavLst>
                                    </p:anim>
                                    <p:animEffect transition="out" filter="fade">
                                      <p:cBhvr>
                                        <p:cTn id="245" dur="10000"/>
                                        <p:tgtEl>
                                          <p:spTgt spid="23"/>
                                        </p:tgtEl>
                                      </p:cBhvr>
                                    </p:animEffect>
                                    <p:set>
                                      <p:cBhvr>
                                        <p:cTn id="246" dur="1" fill="hold">
                                          <p:stCondLst>
                                            <p:cond delay="9999"/>
                                          </p:stCondLst>
                                        </p:cTn>
                                        <p:tgtEl>
                                          <p:spTgt spid="23"/>
                                        </p:tgtEl>
                                        <p:attrNameLst>
                                          <p:attrName>style.visibility</p:attrName>
                                        </p:attrNameLst>
                                      </p:cBhvr>
                                      <p:to>
                                        <p:strVal val="hidden"/>
                                      </p:to>
                                    </p:set>
                                  </p:childTnLst>
                                  <p:subTnLst>
                                    <p:audio>
                                      <p:cMediaNode vol="100000">
                                        <p:cTn display="0" masterRel="sameClick">
                                          <p:stCondLst>
                                            <p:cond evt="begin" delay="0">
                                              <p:tn val="242"/>
                                            </p:cond>
                                          </p:stCondLst>
                                          <p:endCondLst>
                                            <p:cond evt="onStopAudio" delay="0">
                                              <p:tgtEl>
                                                <p:sldTgt/>
                                              </p:tgtEl>
                                            </p:cond>
                                          </p:endCondLst>
                                        </p:cTn>
                                        <p:tgtEl>
                                          <p:sndTgt r:embed="rId5" name="click.wav"/>
                                        </p:tgtEl>
                                      </p:cMediaNode>
                                    </p:audio>
                                  </p:subTnLst>
                                </p:cTn>
                              </p:par>
                            </p:childTnLst>
                          </p:cTn>
                        </p:par>
                        <p:par>
                          <p:cTn id="247" fill="hold">
                            <p:stCondLst>
                              <p:cond delay="172000"/>
                            </p:stCondLst>
                            <p:childTnLst>
                              <p:par>
                                <p:cTn id="248" presetID="50" presetClass="exit" presetSubtype="0" accel="100000" fill="hold" grpId="0" nodeType="afterEffect">
                                  <p:stCondLst>
                                    <p:cond delay="0"/>
                                  </p:stCondLst>
                                  <p:childTnLst>
                                    <p:anim calcmode="lin" valueType="num">
                                      <p:cBhvr>
                                        <p:cTn id="249" dur="10000"/>
                                        <p:tgtEl>
                                          <p:spTgt spid="22"/>
                                        </p:tgtEl>
                                        <p:attrNameLst>
                                          <p:attrName>ppt_w</p:attrName>
                                        </p:attrNameLst>
                                      </p:cBhvr>
                                      <p:tavLst>
                                        <p:tav tm="0">
                                          <p:val>
                                            <p:strVal val="ppt_w"/>
                                          </p:val>
                                        </p:tav>
                                        <p:tav tm="100000">
                                          <p:val>
                                            <p:strVal val="ppt_w+.3"/>
                                          </p:val>
                                        </p:tav>
                                      </p:tavLst>
                                    </p:anim>
                                    <p:anim calcmode="lin" valueType="num">
                                      <p:cBhvr>
                                        <p:cTn id="250" dur="10000"/>
                                        <p:tgtEl>
                                          <p:spTgt spid="22"/>
                                        </p:tgtEl>
                                        <p:attrNameLst>
                                          <p:attrName>ppt_h</p:attrName>
                                        </p:attrNameLst>
                                      </p:cBhvr>
                                      <p:tavLst>
                                        <p:tav tm="0">
                                          <p:val>
                                            <p:strVal val="ppt_h"/>
                                          </p:val>
                                        </p:tav>
                                        <p:tav tm="100000">
                                          <p:val>
                                            <p:strVal val="ppt_h"/>
                                          </p:val>
                                        </p:tav>
                                      </p:tavLst>
                                    </p:anim>
                                    <p:animEffect transition="out" filter="fade">
                                      <p:cBhvr>
                                        <p:cTn id="251" dur="10000"/>
                                        <p:tgtEl>
                                          <p:spTgt spid="22"/>
                                        </p:tgtEl>
                                      </p:cBhvr>
                                    </p:animEffect>
                                    <p:set>
                                      <p:cBhvr>
                                        <p:cTn id="252" dur="1" fill="hold">
                                          <p:stCondLst>
                                            <p:cond delay="9999"/>
                                          </p:stCondLst>
                                        </p:cTn>
                                        <p:tgtEl>
                                          <p:spTgt spid="22"/>
                                        </p:tgtEl>
                                        <p:attrNameLst>
                                          <p:attrName>style.visibility</p:attrName>
                                        </p:attrNameLst>
                                      </p:cBhvr>
                                      <p:to>
                                        <p:strVal val="hidden"/>
                                      </p:to>
                                    </p:set>
                                  </p:childTnLst>
                                  <p:subTnLst>
                                    <p:audio>
                                      <p:cMediaNode vol="100000">
                                        <p:cTn display="0" masterRel="sameClick">
                                          <p:stCondLst>
                                            <p:cond evt="begin" delay="0">
                                              <p:tn val="248"/>
                                            </p:cond>
                                          </p:stCondLst>
                                          <p:endCondLst>
                                            <p:cond evt="onStopAudio" delay="0">
                                              <p:tgtEl>
                                                <p:sldTgt/>
                                              </p:tgtEl>
                                            </p:cond>
                                          </p:endCondLst>
                                        </p:cTn>
                                        <p:tgtEl>
                                          <p:sndTgt r:embed="rId5" name="click.wav"/>
                                        </p:tgtEl>
                                      </p:cMediaNode>
                                    </p:audio>
                                  </p:subTnLst>
                                </p:cTn>
                              </p:par>
                            </p:childTnLst>
                          </p:cTn>
                        </p:par>
                        <p:par>
                          <p:cTn id="253" fill="hold">
                            <p:stCondLst>
                              <p:cond delay="182000"/>
                            </p:stCondLst>
                            <p:childTnLst>
                              <p:par>
                                <p:cTn id="254" presetID="50" presetClass="exit" presetSubtype="0" accel="100000" fill="hold" grpId="0" nodeType="afterEffect">
                                  <p:stCondLst>
                                    <p:cond delay="0"/>
                                  </p:stCondLst>
                                  <p:childTnLst>
                                    <p:anim calcmode="lin" valueType="num">
                                      <p:cBhvr>
                                        <p:cTn id="255" dur="1000"/>
                                        <p:tgtEl>
                                          <p:spTgt spid="21"/>
                                        </p:tgtEl>
                                        <p:attrNameLst>
                                          <p:attrName>ppt_w</p:attrName>
                                        </p:attrNameLst>
                                      </p:cBhvr>
                                      <p:tavLst>
                                        <p:tav tm="0">
                                          <p:val>
                                            <p:strVal val="ppt_w"/>
                                          </p:val>
                                        </p:tav>
                                        <p:tav tm="100000">
                                          <p:val>
                                            <p:strVal val="ppt_w+.3"/>
                                          </p:val>
                                        </p:tav>
                                      </p:tavLst>
                                    </p:anim>
                                    <p:anim calcmode="lin" valueType="num">
                                      <p:cBhvr>
                                        <p:cTn id="256" dur="1000"/>
                                        <p:tgtEl>
                                          <p:spTgt spid="21"/>
                                        </p:tgtEl>
                                        <p:attrNameLst>
                                          <p:attrName>ppt_h</p:attrName>
                                        </p:attrNameLst>
                                      </p:cBhvr>
                                      <p:tavLst>
                                        <p:tav tm="0">
                                          <p:val>
                                            <p:strVal val="ppt_h"/>
                                          </p:val>
                                        </p:tav>
                                        <p:tav tm="100000">
                                          <p:val>
                                            <p:strVal val="ppt_h"/>
                                          </p:val>
                                        </p:tav>
                                      </p:tavLst>
                                    </p:anim>
                                    <p:animEffect transition="out" filter="fade">
                                      <p:cBhvr>
                                        <p:cTn id="257" dur="1000"/>
                                        <p:tgtEl>
                                          <p:spTgt spid="21"/>
                                        </p:tgtEl>
                                      </p:cBhvr>
                                    </p:animEffect>
                                    <p:set>
                                      <p:cBhvr>
                                        <p:cTn id="258" dur="1" fill="hold">
                                          <p:stCondLst>
                                            <p:cond delay="999"/>
                                          </p:stCondLst>
                                        </p:cTn>
                                        <p:tgtEl>
                                          <p:spTgt spid="21"/>
                                        </p:tgtEl>
                                        <p:attrNameLst>
                                          <p:attrName>style.visibility</p:attrName>
                                        </p:attrNameLst>
                                      </p:cBhvr>
                                      <p:to>
                                        <p:strVal val="hidden"/>
                                      </p:to>
                                    </p:set>
                                  </p:childTnLst>
                                  <p:subTnLst>
                                    <p:audio>
                                      <p:cMediaNode vol="100000">
                                        <p:cTn display="0" masterRel="sameClick">
                                          <p:stCondLst>
                                            <p:cond evt="begin" delay="0">
                                              <p:tn val="254"/>
                                            </p:cond>
                                          </p:stCondLst>
                                          <p:endCondLst>
                                            <p:cond evt="onStopAudio" delay="0">
                                              <p:tgtEl>
                                                <p:sldTgt/>
                                              </p:tgtEl>
                                            </p:cond>
                                          </p:endCondLst>
                                        </p:cTn>
                                        <p:tgtEl>
                                          <p:sndTgt r:embed="rId5" name="click.wav"/>
                                        </p:tgtEl>
                                      </p:cMediaNode>
                                    </p:audio>
                                  </p:subTnLst>
                                </p:cTn>
                              </p:par>
                            </p:childTnLst>
                          </p:cTn>
                        </p:par>
                        <p:par>
                          <p:cTn id="259" fill="hold">
                            <p:stCondLst>
                              <p:cond delay="183000"/>
                            </p:stCondLst>
                            <p:childTnLst>
                              <p:par>
                                <p:cTn id="260" presetID="50" presetClass="exit" presetSubtype="0" accel="100000" fill="hold" grpId="0" nodeType="afterEffect">
                                  <p:stCondLst>
                                    <p:cond delay="0"/>
                                  </p:stCondLst>
                                  <p:childTnLst>
                                    <p:anim calcmode="lin" valueType="num">
                                      <p:cBhvr>
                                        <p:cTn id="261" dur="1000"/>
                                        <p:tgtEl>
                                          <p:spTgt spid="20"/>
                                        </p:tgtEl>
                                        <p:attrNameLst>
                                          <p:attrName>ppt_w</p:attrName>
                                        </p:attrNameLst>
                                      </p:cBhvr>
                                      <p:tavLst>
                                        <p:tav tm="0">
                                          <p:val>
                                            <p:strVal val="ppt_w"/>
                                          </p:val>
                                        </p:tav>
                                        <p:tav tm="100000">
                                          <p:val>
                                            <p:strVal val="ppt_w+.3"/>
                                          </p:val>
                                        </p:tav>
                                      </p:tavLst>
                                    </p:anim>
                                    <p:anim calcmode="lin" valueType="num">
                                      <p:cBhvr>
                                        <p:cTn id="262" dur="1000"/>
                                        <p:tgtEl>
                                          <p:spTgt spid="20"/>
                                        </p:tgtEl>
                                        <p:attrNameLst>
                                          <p:attrName>ppt_h</p:attrName>
                                        </p:attrNameLst>
                                      </p:cBhvr>
                                      <p:tavLst>
                                        <p:tav tm="0">
                                          <p:val>
                                            <p:strVal val="ppt_h"/>
                                          </p:val>
                                        </p:tav>
                                        <p:tav tm="100000">
                                          <p:val>
                                            <p:strVal val="ppt_h"/>
                                          </p:val>
                                        </p:tav>
                                      </p:tavLst>
                                    </p:anim>
                                    <p:animEffect transition="out" filter="fade">
                                      <p:cBhvr>
                                        <p:cTn id="263" dur="1000"/>
                                        <p:tgtEl>
                                          <p:spTgt spid="20"/>
                                        </p:tgtEl>
                                      </p:cBhvr>
                                    </p:animEffect>
                                    <p:set>
                                      <p:cBhvr>
                                        <p:cTn id="264"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260"/>
                                            </p:cond>
                                          </p:stCondLst>
                                          <p:endCondLst>
                                            <p:cond evt="onStopAudio" delay="0">
                                              <p:tgtEl>
                                                <p:sldTgt/>
                                              </p:tgtEl>
                                            </p:cond>
                                          </p:endCondLst>
                                        </p:cTn>
                                        <p:tgtEl>
                                          <p:sndTgt r:embed="rId5" name="click.wav"/>
                                        </p:tgtEl>
                                      </p:cMediaNode>
                                    </p:audio>
                                  </p:subTnLst>
                                </p:cTn>
                              </p:par>
                            </p:childTnLst>
                          </p:cTn>
                        </p:par>
                        <p:par>
                          <p:cTn id="265" fill="hold">
                            <p:stCondLst>
                              <p:cond delay="184000"/>
                            </p:stCondLst>
                            <p:childTnLst>
                              <p:par>
                                <p:cTn id="266" presetID="50" presetClass="exit" presetSubtype="0" accel="100000" fill="hold" grpId="0" nodeType="afterEffect">
                                  <p:stCondLst>
                                    <p:cond delay="0"/>
                                  </p:stCondLst>
                                  <p:childTnLst>
                                    <p:anim calcmode="lin" valueType="num">
                                      <p:cBhvr>
                                        <p:cTn id="267" dur="1000"/>
                                        <p:tgtEl>
                                          <p:spTgt spid="19"/>
                                        </p:tgtEl>
                                        <p:attrNameLst>
                                          <p:attrName>ppt_w</p:attrName>
                                        </p:attrNameLst>
                                      </p:cBhvr>
                                      <p:tavLst>
                                        <p:tav tm="0">
                                          <p:val>
                                            <p:strVal val="ppt_w"/>
                                          </p:val>
                                        </p:tav>
                                        <p:tav tm="100000">
                                          <p:val>
                                            <p:strVal val="ppt_w+.3"/>
                                          </p:val>
                                        </p:tav>
                                      </p:tavLst>
                                    </p:anim>
                                    <p:anim calcmode="lin" valueType="num">
                                      <p:cBhvr>
                                        <p:cTn id="268" dur="1000"/>
                                        <p:tgtEl>
                                          <p:spTgt spid="19"/>
                                        </p:tgtEl>
                                        <p:attrNameLst>
                                          <p:attrName>ppt_h</p:attrName>
                                        </p:attrNameLst>
                                      </p:cBhvr>
                                      <p:tavLst>
                                        <p:tav tm="0">
                                          <p:val>
                                            <p:strVal val="ppt_h"/>
                                          </p:val>
                                        </p:tav>
                                        <p:tav tm="100000">
                                          <p:val>
                                            <p:strVal val="ppt_h"/>
                                          </p:val>
                                        </p:tav>
                                      </p:tavLst>
                                    </p:anim>
                                    <p:animEffect transition="out" filter="fade">
                                      <p:cBhvr>
                                        <p:cTn id="269" dur="1000"/>
                                        <p:tgtEl>
                                          <p:spTgt spid="19"/>
                                        </p:tgtEl>
                                      </p:cBhvr>
                                    </p:animEffect>
                                    <p:set>
                                      <p:cBhvr>
                                        <p:cTn id="270"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266"/>
                                            </p:cond>
                                          </p:stCondLst>
                                          <p:endCondLst>
                                            <p:cond evt="onStopAudio" delay="0">
                                              <p:tgtEl>
                                                <p:sldTgt/>
                                              </p:tgtEl>
                                            </p:cond>
                                          </p:endCondLst>
                                        </p:cTn>
                                        <p:tgtEl>
                                          <p:sndTgt r:embed="rId5" name="click.wav"/>
                                        </p:tgtEl>
                                      </p:cMediaNode>
                                    </p:audio>
                                  </p:subTnLst>
                                </p:cTn>
                              </p:par>
                            </p:childTnLst>
                          </p:cTn>
                        </p:par>
                        <p:par>
                          <p:cTn id="271" fill="hold">
                            <p:stCondLst>
                              <p:cond delay="185000"/>
                            </p:stCondLst>
                            <p:childTnLst>
                              <p:par>
                                <p:cTn id="272" presetID="50" presetClass="exit" presetSubtype="0" accel="100000" fill="hold" grpId="0" nodeType="afterEffect">
                                  <p:stCondLst>
                                    <p:cond delay="0"/>
                                  </p:stCondLst>
                                  <p:childTnLst>
                                    <p:anim calcmode="lin" valueType="num">
                                      <p:cBhvr>
                                        <p:cTn id="273" dur="1000"/>
                                        <p:tgtEl>
                                          <p:spTgt spid="18"/>
                                        </p:tgtEl>
                                        <p:attrNameLst>
                                          <p:attrName>ppt_w</p:attrName>
                                        </p:attrNameLst>
                                      </p:cBhvr>
                                      <p:tavLst>
                                        <p:tav tm="0">
                                          <p:val>
                                            <p:strVal val="ppt_w"/>
                                          </p:val>
                                        </p:tav>
                                        <p:tav tm="100000">
                                          <p:val>
                                            <p:strVal val="ppt_w+.3"/>
                                          </p:val>
                                        </p:tav>
                                      </p:tavLst>
                                    </p:anim>
                                    <p:anim calcmode="lin" valueType="num">
                                      <p:cBhvr>
                                        <p:cTn id="274" dur="1000"/>
                                        <p:tgtEl>
                                          <p:spTgt spid="18"/>
                                        </p:tgtEl>
                                        <p:attrNameLst>
                                          <p:attrName>ppt_h</p:attrName>
                                        </p:attrNameLst>
                                      </p:cBhvr>
                                      <p:tavLst>
                                        <p:tav tm="0">
                                          <p:val>
                                            <p:strVal val="ppt_h"/>
                                          </p:val>
                                        </p:tav>
                                        <p:tav tm="100000">
                                          <p:val>
                                            <p:strVal val="ppt_h"/>
                                          </p:val>
                                        </p:tav>
                                      </p:tavLst>
                                    </p:anim>
                                    <p:animEffect transition="out" filter="fade">
                                      <p:cBhvr>
                                        <p:cTn id="275" dur="1000"/>
                                        <p:tgtEl>
                                          <p:spTgt spid="18"/>
                                        </p:tgtEl>
                                      </p:cBhvr>
                                    </p:animEffect>
                                    <p:set>
                                      <p:cBhvr>
                                        <p:cTn id="276"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272"/>
                                            </p:cond>
                                          </p:stCondLst>
                                          <p:endCondLst>
                                            <p:cond evt="onStopAudio" delay="0">
                                              <p:tgtEl>
                                                <p:sldTgt/>
                                              </p:tgtEl>
                                            </p:cond>
                                          </p:endCondLst>
                                        </p:cTn>
                                        <p:tgtEl>
                                          <p:sndTgt r:embed="rId5" name="click.wav"/>
                                        </p:tgtEl>
                                      </p:cMediaNode>
                                    </p:audio>
                                  </p:subTnLst>
                                </p:cTn>
                              </p:par>
                            </p:childTnLst>
                          </p:cTn>
                        </p:par>
                        <p:par>
                          <p:cTn id="277" fill="hold">
                            <p:stCondLst>
                              <p:cond delay="186000"/>
                            </p:stCondLst>
                            <p:childTnLst>
                              <p:par>
                                <p:cTn id="278" presetID="50" presetClass="exit" presetSubtype="0" accel="100000" fill="hold" grpId="0" nodeType="afterEffect">
                                  <p:stCondLst>
                                    <p:cond delay="0"/>
                                  </p:stCondLst>
                                  <p:childTnLst>
                                    <p:anim calcmode="lin" valueType="num">
                                      <p:cBhvr>
                                        <p:cTn id="279" dur="1000"/>
                                        <p:tgtEl>
                                          <p:spTgt spid="17"/>
                                        </p:tgtEl>
                                        <p:attrNameLst>
                                          <p:attrName>ppt_w</p:attrName>
                                        </p:attrNameLst>
                                      </p:cBhvr>
                                      <p:tavLst>
                                        <p:tav tm="0">
                                          <p:val>
                                            <p:strVal val="ppt_w"/>
                                          </p:val>
                                        </p:tav>
                                        <p:tav tm="100000">
                                          <p:val>
                                            <p:strVal val="ppt_w+.3"/>
                                          </p:val>
                                        </p:tav>
                                      </p:tavLst>
                                    </p:anim>
                                    <p:anim calcmode="lin" valueType="num">
                                      <p:cBhvr>
                                        <p:cTn id="280" dur="1000"/>
                                        <p:tgtEl>
                                          <p:spTgt spid="17"/>
                                        </p:tgtEl>
                                        <p:attrNameLst>
                                          <p:attrName>ppt_h</p:attrName>
                                        </p:attrNameLst>
                                      </p:cBhvr>
                                      <p:tavLst>
                                        <p:tav tm="0">
                                          <p:val>
                                            <p:strVal val="ppt_h"/>
                                          </p:val>
                                        </p:tav>
                                        <p:tav tm="100000">
                                          <p:val>
                                            <p:strVal val="ppt_h"/>
                                          </p:val>
                                        </p:tav>
                                      </p:tavLst>
                                    </p:anim>
                                    <p:animEffect transition="out" filter="fade">
                                      <p:cBhvr>
                                        <p:cTn id="281" dur="1000"/>
                                        <p:tgtEl>
                                          <p:spTgt spid="17"/>
                                        </p:tgtEl>
                                      </p:cBhvr>
                                    </p:animEffect>
                                    <p:set>
                                      <p:cBhvr>
                                        <p:cTn id="282" dur="1" fill="hold">
                                          <p:stCondLst>
                                            <p:cond delay="999"/>
                                          </p:stCondLst>
                                        </p:cTn>
                                        <p:tgtEl>
                                          <p:spTgt spid="17"/>
                                        </p:tgtEl>
                                        <p:attrNameLst>
                                          <p:attrName>style.visibility</p:attrName>
                                        </p:attrNameLst>
                                      </p:cBhvr>
                                      <p:to>
                                        <p:strVal val="hidden"/>
                                      </p:to>
                                    </p:set>
                                  </p:childTnLst>
                                  <p:subTnLst>
                                    <p:audio>
                                      <p:cMediaNode vol="100000">
                                        <p:cTn display="0" masterRel="sameClick">
                                          <p:stCondLst>
                                            <p:cond evt="begin" delay="0">
                                              <p:tn val="278"/>
                                            </p:cond>
                                          </p:stCondLst>
                                          <p:endCondLst>
                                            <p:cond evt="onStopAudio" delay="0">
                                              <p:tgtEl>
                                                <p:sldTgt/>
                                              </p:tgtEl>
                                            </p:cond>
                                          </p:endCondLst>
                                        </p:cTn>
                                        <p:tgtEl>
                                          <p:sndTgt r:embed="rId5" name="click.wav"/>
                                        </p:tgtEl>
                                      </p:cMediaNode>
                                    </p:audio>
                                  </p:subTnLst>
                                </p:cTn>
                              </p:par>
                            </p:childTnLst>
                          </p:cTn>
                        </p:par>
                        <p:par>
                          <p:cTn id="283" fill="hold">
                            <p:stCondLst>
                              <p:cond delay="187000"/>
                            </p:stCondLst>
                            <p:childTnLst>
                              <p:par>
                                <p:cTn id="284" presetID="50" presetClass="exit" presetSubtype="0" accel="100000" fill="hold" grpId="0" nodeType="afterEffect">
                                  <p:stCondLst>
                                    <p:cond delay="0"/>
                                  </p:stCondLst>
                                  <p:childTnLst>
                                    <p:anim calcmode="lin" valueType="num">
                                      <p:cBhvr>
                                        <p:cTn id="285" dur="1000"/>
                                        <p:tgtEl>
                                          <p:spTgt spid="16"/>
                                        </p:tgtEl>
                                        <p:attrNameLst>
                                          <p:attrName>ppt_w</p:attrName>
                                        </p:attrNameLst>
                                      </p:cBhvr>
                                      <p:tavLst>
                                        <p:tav tm="0">
                                          <p:val>
                                            <p:strVal val="ppt_w"/>
                                          </p:val>
                                        </p:tav>
                                        <p:tav tm="100000">
                                          <p:val>
                                            <p:strVal val="ppt_w+.3"/>
                                          </p:val>
                                        </p:tav>
                                      </p:tavLst>
                                    </p:anim>
                                    <p:anim calcmode="lin" valueType="num">
                                      <p:cBhvr>
                                        <p:cTn id="286" dur="1000"/>
                                        <p:tgtEl>
                                          <p:spTgt spid="16"/>
                                        </p:tgtEl>
                                        <p:attrNameLst>
                                          <p:attrName>ppt_h</p:attrName>
                                        </p:attrNameLst>
                                      </p:cBhvr>
                                      <p:tavLst>
                                        <p:tav tm="0">
                                          <p:val>
                                            <p:strVal val="ppt_h"/>
                                          </p:val>
                                        </p:tav>
                                        <p:tav tm="100000">
                                          <p:val>
                                            <p:strVal val="ppt_h"/>
                                          </p:val>
                                        </p:tav>
                                      </p:tavLst>
                                    </p:anim>
                                    <p:animEffect transition="out" filter="fade">
                                      <p:cBhvr>
                                        <p:cTn id="287" dur="1000"/>
                                        <p:tgtEl>
                                          <p:spTgt spid="16"/>
                                        </p:tgtEl>
                                      </p:cBhvr>
                                    </p:animEffect>
                                    <p:set>
                                      <p:cBhvr>
                                        <p:cTn id="288" dur="1" fill="hold">
                                          <p:stCondLst>
                                            <p:cond delay="999"/>
                                          </p:stCondLst>
                                        </p:cTn>
                                        <p:tgtEl>
                                          <p:spTgt spid="16"/>
                                        </p:tgtEl>
                                        <p:attrNameLst>
                                          <p:attrName>style.visibility</p:attrName>
                                        </p:attrNameLst>
                                      </p:cBhvr>
                                      <p:to>
                                        <p:strVal val="hidden"/>
                                      </p:to>
                                    </p:set>
                                  </p:childTnLst>
                                  <p:subTnLst>
                                    <p:audio>
                                      <p:cMediaNode vol="100000">
                                        <p:cTn display="0" masterRel="sameClick">
                                          <p:stCondLst>
                                            <p:cond evt="begin" delay="0">
                                              <p:tn val="284"/>
                                            </p:cond>
                                          </p:stCondLst>
                                          <p:endCondLst>
                                            <p:cond evt="onStopAudio" delay="0">
                                              <p:tgtEl>
                                                <p:sldTgt/>
                                              </p:tgtEl>
                                            </p:cond>
                                          </p:endCondLst>
                                        </p:cTn>
                                        <p:tgtEl>
                                          <p:sndTgt r:embed="rId5" name="click.wav"/>
                                        </p:tgtEl>
                                      </p:cMediaNode>
                                    </p:audio>
                                  </p:subTnLst>
                                </p:cTn>
                              </p:par>
                            </p:childTnLst>
                          </p:cTn>
                        </p:par>
                        <p:par>
                          <p:cTn id="289" fill="hold">
                            <p:stCondLst>
                              <p:cond delay="188000"/>
                            </p:stCondLst>
                            <p:childTnLst>
                              <p:par>
                                <p:cTn id="290" presetID="50" presetClass="exit" presetSubtype="0" accel="100000" fill="hold" grpId="0" nodeType="afterEffect">
                                  <p:stCondLst>
                                    <p:cond delay="0"/>
                                  </p:stCondLst>
                                  <p:childTnLst>
                                    <p:anim calcmode="lin" valueType="num">
                                      <p:cBhvr>
                                        <p:cTn id="291" dur="1000"/>
                                        <p:tgtEl>
                                          <p:spTgt spid="15"/>
                                        </p:tgtEl>
                                        <p:attrNameLst>
                                          <p:attrName>ppt_w</p:attrName>
                                        </p:attrNameLst>
                                      </p:cBhvr>
                                      <p:tavLst>
                                        <p:tav tm="0">
                                          <p:val>
                                            <p:strVal val="ppt_w"/>
                                          </p:val>
                                        </p:tav>
                                        <p:tav tm="100000">
                                          <p:val>
                                            <p:strVal val="ppt_w+.3"/>
                                          </p:val>
                                        </p:tav>
                                      </p:tavLst>
                                    </p:anim>
                                    <p:anim calcmode="lin" valueType="num">
                                      <p:cBhvr>
                                        <p:cTn id="292" dur="1000"/>
                                        <p:tgtEl>
                                          <p:spTgt spid="15"/>
                                        </p:tgtEl>
                                        <p:attrNameLst>
                                          <p:attrName>ppt_h</p:attrName>
                                        </p:attrNameLst>
                                      </p:cBhvr>
                                      <p:tavLst>
                                        <p:tav tm="0">
                                          <p:val>
                                            <p:strVal val="ppt_h"/>
                                          </p:val>
                                        </p:tav>
                                        <p:tav tm="100000">
                                          <p:val>
                                            <p:strVal val="ppt_h"/>
                                          </p:val>
                                        </p:tav>
                                      </p:tavLst>
                                    </p:anim>
                                    <p:animEffect transition="out" filter="fade">
                                      <p:cBhvr>
                                        <p:cTn id="293" dur="1000"/>
                                        <p:tgtEl>
                                          <p:spTgt spid="15"/>
                                        </p:tgtEl>
                                      </p:cBhvr>
                                    </p:animEffect>
                                    <p:set>
                                      <p:cBhvr>
                                        <p:cTn id="294" dur="1" fill="hold">
                                          <p:stCondLst>
                                            <p:cond delay="999"/>
                                          </p:stCondLst>
                                        </p:cTn>
                                        <p:tgtEl>
                                          <p:spTgt spid="15"/>
                                        </p:tgtEl>
                                        <p:attrNameLst>
                                          <p:attrName>style.visibility</p:attrName>
                                        </p:attrNameLst>
                                      </p:cBhvr>
                                      <p:to>
                                        <p:strVal val="hidden"/>
                                      </p:to>
                                    </p:set>
                                  </p:childTnLst>
                                  <p:subTnLst>
                                    <p:audio>
                                      <p:cMediaNode vol="100000">
                                        <p:cTn display="0" masterRel="sameClick">
                                          <p:stCondLst>
                                            <p:cond evt="begin" delay="0">
                                              <p:tn val="290"/>
                                            </p:cond>
                                          </p:stCondLst>
                                          <p:endCondLst>
                                            <p:cond evt="onStopAudio" delay="0">
                                              <p:tgtEl>
                                                <p:sldTgt/>
                                              </p:tgtEl>
                                            </p:cond>
                                          </p:endCondLst>
                                        </p:cTn>
                                        <p:tgtEl>
                                          <p:sndTgt r:embed="rId5" name="click.wav"/>
                                        </p:tgtEl>
                                      </p:cMediaNode>
                                    </p:audio>
                                  </p:subTnLst>
                                </p:cTn>
                              </p:par>
                            </p:childTnLst>
                          </p:cTn>
                        </p:par>
                        <p:par>
                          <p:cTn id="295" fill="hold">
                            <p:stCondLst>
                              <p:cond delay="189000"/>
                            </p:stCondLst>
                            <p:childTnLst>
                              <p:par>
                                <p:cTn id="296" presetID="50" presetClass="exit" presetSubtype="0" accel="100000" fill="hold" grpId="0" nodeType="afterEffect">
                                  <p:stCondLst>
                                    <p:cond delay="0"/>
                                  </p:stCondLst>
                                  <p:childTnLst>
                                    <p:anim calcmode="lin" valueType="num">
                                      <p:cBhvr>
                                        <p:cTn id="297" dur="1000"/>
                                        <p:tgtEl>
                                          <p:spTgt spid="14"/>
                                        </p:tgtEl>
                                        <p:attrNameLst>
                                          <p:attrName>ppt_w</p:attrName>
                                        </p:attrNameLst>
                                      </p:cBhvr>
                                      <p:tavLst>
                                        <p:tav tm="0">
                                          <p:val>
                                            <p:strVal val="ppt_w"/>
                                          </p:val>
                                        </p:tav>
                                        <p:tav tm="100000">
                                          <p:val>
                                            <p:strVal val="ppt_w+.3"/>
                                          </p:val>
                                        </p:tav>
                                      </p:tavLst>
                                    </p:anim>
                                    <p:anim calcmode="lin" valueType="num">
                                      <p:cBhvr>
                                        <p:cTn id="298" dur="1000"/>
                                        <p:tgtEl>
                                          <p:spTgt spid="14"/>
                                        </p:tgtEl>
                                        <p:attrNameLst>
                                          <p:attrName>ppt_h</p:attrName>
                                        </p:attrNameLst>
                                      </p:cBhvr>
                                      <p:tavLst>
                                        <p:tav tm="0">
                                          <p:val>
                                            <p:strVal val="ppt_h"/>
                                          </p:val>
                                        </p:tav>
                                        <p:tav tm="100000">
                                          <p:val>
                                            <p:strVal val="ppt_h"/>
                                          </p:val>
                                        </p:tav>
                                      </p:tavLst>
                                    </p:anim>
                                    <p:animEffect transition="out" filter="fade">
                                      <p:cBhvr>
                                        <p:cTn id="299" dur="1000"/>
                                        <p:tgtEl>
                                          <p:spTgt spid="14"/>
                                        </p:tgtEl>
                                      </p:cBhvr>
                                    </p:animEffect>
                                    <p:set>
                                      <p:cBhvr>
                                        <p:cTn id="300" dur="1" fill="hold">
                                          <p:stCondLst>
                                            <p:cond delay="999"/>
                                          </p:stCondLst>
                                        </p:cTn>
                                        <p:tgtEl>
                                          <p:spTgt spid="14"/>
                                        </p:tgtEl>
                                        <p:attrNameLst>
                                          <p:attrName>style.visibility</p:attrName>
                                        </p:attrNameLst>
                                      </p:cBhvr>
                                      <p:to>
                                        <p:strVal val="hidden"/>
                                      </p:to>
                                    </p:set>
                                  </p:childTnLst>
                                  <p:subTnLst>
                                    <p:audio>
                                      <p:cMediaNode vol="100000">
                                        <p:cTn display="0" masterRel="sameClick">
                                          <p:stCondLst>
                                            <p:cond evt="begin" delay="0">
                                              <p:tn val="296"/>
                                            </p:cond>
                                          </p:stCondLst>
                                          <p:endCondLst>
                                            <p:cond evt="onStopAudio" delay="0">
                                              <p:tgtEl>
                                                <p:sldTgt/>
                                              </p:tgtEl>
                                            </p:cond>
                                          </p:endCondLst>
                                        </p:cTn>
                                        <p:tgtEl>
                                          <p:sndTgt r:embed="rId5" name="click.wav"/>
                                        </p:tgtEl>
                                      </p:cMediaNode>
                                    </p:audio>
                                  </p:subTnLst>
                                </p:cTn>
                              </p:par>
                            </p:childTnLst>
                          </p:cTn>
                        </p:par>
                        <p:par>
                          <p:cTn id="301" fill="hold">
                            <p:stCondLst>
                              <p:cond delay="190000"/>
                            </p:stCondLst>
                            <p:childTnLst>
                              <p:par>
                                <p:cTn id="302" presetID="50" presetClass="exit" presetSubtype="0" accel="100000" fill="hold" grpId="0" nodeType="afterEffect">
                                  <p:stCondLst>
                                    <p:cond delay="0"/>
                                  </p:stCondLst>
                                  <p:childTnLst>
                                    <p:anim calcmode="lin" valueType="num">
                                      <p:cBhvr>
                                        <p:cTn id="303" dur="1000"/>
                                        <p:tgtEl>
                                          <p:spTgt spid="13"/>
                                        </p:tgtEl>
                                        <p:attrNameLst>
                                          <p:attrName>ppt_w</p:attrName>
                                        </p:attrNameLst>
                                      </p:cBhvr>
                                      <p:tavLst>
                                        <p:tav tm="0">
                                          <p:val>
                                            <p:strVal val="ppt_w"/>
                                          </p:val>
                                        </p:tav>
                                        <p:tav tm="100000">
                                          <p:val>
                                            <p:strVal val="ppt_w+.3"/>
                                          </p:val>
                                        </p:tav>
                                      </p:tavLst>
                                    </p:anim>
                                    <p:anim calcmode="lin" valueType="num">
                                      <p:cBhvr>
                                        <p:cTn id="304" dur="1000"/>
                                        <p:tgtEl>
                                          <p:spTgt spid="13"/>
                                        </p:tgtEl>
                                        <p:attrNameLst>
                                          <p:attrName>ppt_h</p:attrName>
                                        </p:attrNameLst>
                                      </p:cBhvr>
                                      <p:tavLst>
                                        <p:tav tm="0">
                                          <p:val>
                                            <p:strVal val="ppt_h"/>
                                          </p:val>
                                        </p:tav>
                                        <p:tav tm="100000">
                                          <p:val>
                                            <p:strVal val="ppt_h"/>
                                          </p:val>
                                        </p:tav>
                                      </p:tavLst>
                                    </p:anim>
                                    <p:animEffect transition="out" filter="fade">
                                      <p:cBhvr>
                                        <p:cTn id="305" dur="1000"/>
                                        <p:tgtEl>
                                          <p:spTgt spid="13"/>
                                        </p:tgtEl>
                                      </p:cBhvr>
                                    </p:animEffect>
                                    <p:set>
                                      <p:cBhvr>
                                        <p:cTn id="306" dur="1" fill="hold">
                                          <p:stCondLst>
                                            <p:cond delay="999"/>
                                          </p:stCondLst>
                                        </p:cTn>
                                        <p:tgtEl>
                                          <p:spTgt spid="13"/>
                                        </p:tgtEl>
                                        <p:attrNameLst>
                                          <p:attrName>style.visibility</p:attrName>
                                        </p:attrNameLst>
                                      </p:cBhvr>
                                      <p:to>
                                        <p:strVal val="hidden"/>
                                      </p:to>
                                    </p:set>
                                  </p:childTnLst>
                                  <p:subTnLst>
                                    <p:audio>
                                      <p:cMediaNode vol="100000">
                                        <p:cTn display="0" masterRel="sameClick">
                                          <p:stCondLst>
                                            <p:cond evt="begin" delay="0">
                                              <p:tn val="302"/>
                                            </p:cond>
                                          </p:stCondLst>
                                          <p:endCondLst>
                                            <p:cond evt="onStopAudio" delay="0">
                                              <p:tgtEl>
                                                <p:sldTgt/>
                                              </p:tgtEl>
                                            </p:cond>
                                          </p:endCondLst>
                                        </p:cTn>
                                        <p:tgtEl>
                                          <p:sndTgt r:embed="rId5" name="click.wav"/>
                                        </p:tgtEl>
                                      </p:cMediaNode>
                                    </p:audio>
                                  </p:subTnLst>
                                </p:cTn>
                              </p:par>
                            </p:childTnLst>
                          </p:cTn>
                        </p:par>
                        <p:par>
                          <p:cTn id="307" fill="hold">
                            <p:stCondLst>
                              <p:cond delay="191000"/>
                            </p:stCondLst>
                            <p:childTnLst>
                              <p:par>
                                <p:cTn id="308" presetID="50" presetClass="exit" presetSubtype="0" accel="100000" fill="hold" grpId="0" nodeType="afterEffect">
                                  <p:stCondLst>
                                    <p:cond delay="0"/>
                                  </p:stCondLst>
                                  <p:childTnLst>
                                    <p:anim calcmode="lin" valueType="num">
                                      <p:cBhvr>
                                        <p:cTn id="309" dur="1000"/>
                                        <p:tgtEl>
                                          <p:spTgt spid="12"/>
                                        </p:tgtEl>
                                        <p:attrNameLst>
                                          <p:attrName>ppt_w</p:attrName>
                                        </p:attrNameLst>
                                      </p:cBhvr>
                                      <p:tavLst>
                                        <p:tav tm="0">
                                          <p:val>
                                            <p:strVal val="ppt_w"/>
                                          </p:val>
                                        </p:tav>
                                        <p:tav tm="100000">
                                          <p:val>
                                            <p:strVal val="ppt_w+.3"/>
                                          </p:val>
                                        </p:tav>
                                      </p:tavLst>
                                    </p:anim>
                                    <p:anim calcmode="lin" valueType="num">
                                      <p:cBhvr>
                                        <p:cTn id="310" dur="1000"/>
                                        <p:tgtEl>
                                          <p:spTgt spid="12"/>
                                        </p:tgtEl>
                                        <p:attrNameLst>
                                          <p:attrName>ppt_h</p:attrName>
                                        </p:attrNameLst>
                                      </p:cBhvr>
                                      <p:tavLst>
                                        <p:tav tm="0">
                                          <p:val>
                                            <p:strVal val="ppt_h"/>
                                          </p:val>
                                        </p:tav>
                                        <p:tav tm="100000">
                                          <p:val>
                                            <p:strVal val="ppt_h"/>
                                          </p:val>
                                        </p:tav>
                                      </p:tavLst>
                                    </p:anim>
                                    <p:animEffect transition="out" filter="fade">
                                      <p:cBhvr>
                                        <p:cTn id="311" dur="1000"/>
                                        <p:tgtEl>
                                          <p:spTgt spid="12"/>
                                        </p:tgtEl>
                                      </p:cBhvr>
                                    </p:animEffect>
                                    <p:set>
                                      <p:cBhvr>
                                        <p:cTn id="312" dur="1" fill="hold">
                                          <p:stCondLst>
                                            <p:cond delay="999"/>
                                          </p:stCondLst>
                                        </p:cTn>
                                        <p:tgtEl>
                                          <p:spTgt spid="12"/>
                                        </p:tgtEl>
                                        <p:attrNameLst>
                                          <p:attrName>style.visibility</p:attrName>
                                        </p:attrNameLst>
                                      </p:cBhvr>
                                      <p:to>
                                        <p:strVal val="hidden"/>
                                      </p:to>
                                    </p:set>
                                  </p:childTnLst>
                                  <p:subTnLst>
                                    <p:audio>
                                      <p:cMediaNode vol="100000">
                                        <p:cTn display="0" masterRel="sameClick">
                                          <p:stCondLst>
                                            <p:cond evt="begin" delay="0">
                                              <p:tn val="308"/>
                                            </p:cond>
                                          </p:stCondLst>
                                          <p:endCondLst>
                                            <p:cond evt="onStopAudio" delay="0">
                                              <p:tgtEl>
                                                <p:sldTgt/>
                                              </p:tgtEl>
                                            </p:cond>
                                          </p:endCondLst>
                                        </p:cTn>
                                        <p:tgtEl>
                                          <p:sndTgt r:embed="rId5" name="click.wav"/>
                                        </p:tgtEl>
                                      </p:cMediaNode>
                                    </p:audio>
                                  </p:subTnLst>
                                </p:cTn>
                              </p:par>
                            </p:childTnLst>
                          </p:cTn>
                        </p:par>
                        <p:par>
                          <p:cTn id="313" fill="hold">
                            <p:stCondLst>
                              <p:cond delay="192000"/>
                            </p:stCondLst>
                            <p:childTnLst>
                              <p:par>
                                <p:cTn id="314" presetID="50" presetClass="entr" presetSubtype="0" repeatCount="2000" decel="100000" fill="hold" nodeType="afterEffect">
                                  <p:stCondLst>
                                    <p:cond delay="0"/>
                                  </p:stCondLst>
                                  <p:childTnLst>
                                    <p:set>
                                      <p:cBhvr>
                                        <p:cTn id="315" dur="1" fill="hold">
                                          <p:stCondLst>
                                            <p:cond delay="0"/>
                                          </p:stCondLst>
                                        </p:cTn>
                                        <p:tgtEl>
                                          <p:spTgt spid="34"/>
                                        </p:tgtEl>
                                        <p:attrNameLst>
                                          <p:attrName>style.visibility</p:attrName>
                                        </p:attrNameLst>
                                      </p:cBhvr>
                                      <p:to>
                                        <p:strVal val="visible"/>
                                      </p:to>
                                    </p:set>
                                    <p:anim calcmode="lin" valueType="num">
                                      <p:cBhvr>
                                        <p:cTn id="316" dur="500" fill="hold"/>
                                        <p:tgtEl>
                                          <p:spTgt spid="34"/>
                                        </p:tgtEl>
                                        <p:attrNameLst>
                                          <p:attrName>ppt_w</p:attrName>
                                        </p:attrNameLst>
                                      </p:cBhvr>
                                      <p:tavLst>
                                        <p:tav tm="0">
                                          <p:val>
                                            <p:strVal val="#ppt_w+.3"/>
                                          </p:val>
                                        </p:tav>
                                        <p:tav tm="100000">
                                          <p:val>
                                            <p:strVal val="#ppt_w"/>
                                          </p:val>
                                        </p:tav>
                                      </p:tavLst>
                                    </p:anim>
                                    <p:anim calcmode="lin" valueType="num">
                                      <p:cBhvr>
                                        <p:cTn id="317" dur="500" fill="hold"/>
                                        <p:tgtEl>
                                          <p:spTgt spid="34"/>
                                        </p:tgtEl>
                                        <p:attrNameLst>
                                          <p:attrName>ppt_h</p:attrName>
                                        </p:attrNameLst>
                                      </p:cBhvr>
                                      <p:tavLst>
                                        <p:tav tm="0">
                                          <p:val>
                                            <p:strVal val="#ppt_h"/>
                                          </p:val>
                                        </p:tav>
                                        <p:tav tm="100000">
                                          <p:val>
                                            <p:strVal val="#ppt_h"/>
                                          </p:val>
                                        </p:tav>
                                      </p:tavLst>
                                    </p:anim>
                                    <p:animEffect transition="in" filter="fade">
                                      <p:cBhvr>
                                        <p:cTn id="318" dur="500"/>
                                        <p:tgtEl>
                                          <p:spTgt spid="34"/>
                                        </p:tgtEl>
                                      </p:cBhvr>
                                    </p:animEffect>
                                  </p:childTnLst>
                                  <p:subTnLst>
                                    <p:audio>
                                      <p:cMediaNode vol="100000">
                                        <p:cTn display="0" masterRel="sameClick">
                                          <p:stCondLst>
                                            <p:cond evt="begin" delay="0">
                                              <p:tn val="314"/>
                                            </p:cond>
                                          </p:stCondLst>
                                          <p:endCondLst>
                                            <p:cond evt="onStopAudio" delay="0">
                                              <p:tgtEl>
                                                <p:sldTgt/>
                                              </p:tgtEl>
                                            </p:cond>
                                          </p:endCondLst>
                                        </p:cTn>
                                        <p:tgtEl>
                                          <p:sndTgt r:embed="rId6" name="DOORBELL.WAV"/>
                                        </p:tgtEl>
                                      </p:cMediaNode>
                                    </p:audio>
                                  </p:subTnLst>
                                </p:cTn>
                              </p:par>
                            </p:childTnLst>
                          </p:cTn>
                        </p:par>
                        <p:par>
                          <p:cTn id="319" fill="hold">
                            <p:stCondLst>
                              <p:cond delay="193000"/>
                            </p:stCondLst>
                            <p:childTnLst>
                              <p:par>
                                <p:cTn id="320" presetID="50" presetClass="entr" presetSubtype="0" repeatCount="2000" decel="100000" fill="hold" nodeType="afterEffect">
                                  <p:stCondLst>
                                    <p:cond delay="0"/>
                                  </p:stCondLst>
                                  <p:childTnLst>
                                    <p:set>
                                      <p:cBhvr>
                                        <p:cTn id="321" dur="1" fill="hold">
                                          <p:stCondLst>
                                            <p:cond delay="0"/>
                                          </p:stCondLst>
                                        </p:cTn>
                                        <p:tgtEl>
                                          <p:spTgt spid="35"/>
                                        </p:tgtEl>
                                        <p:attrNameLst>
                                          <p:attrName>style.visibility</p:attrName>
                                        </p:attrNameLst>
                                      </p:cBhvr>
                                      <p:to>
                                        <p:strVal val="visible"/>
                                      </p:to>
                                    </p:set>
                                    <p:anim calcmode="lin" valueType="num">
                                      <p:cBhvr>
                                        <p:cTn id="322" dur="500" fill="hold"/>
                                        <p:tgtEl>
                                          <p:spTgt spid="35"/>
                                        </p:tgtEl>
                                        <p:attrNameLst>
                                          <p:attrName>ppt_w</p:attrName>
                                        </p:attrNameLst>
                                      </p:cBhvr>
                                      <p:tavLst>
                                        <p:tav tm="0">
                                          <p:val>
                                            <p:strVal val="#ppt_w+.3"/>
                                          </p:val>
                                        </p:tav>
                                        <p:tav tm="100000">
                                          <p:val>
                                            <p:strVal val="#ppt_w"/>
                                          </p:val>
                                        </p:tav>
                                      </p:tavLst>
                                    </p:anim>
                                    <p:anim calcmode="lin" valueType="num">
                                      <p:cBhvr>
                                        <p:cTn id="323" dur="500" fill="hold"/>
                                        <p:tgtEl>
                                          <p:spTgt spid="35"/>
                                        </p:tgtEl>
                                        <p:attrNameLst>
                                          <p:attrName>ppt_h</p:attrName>
                                        </p:attrNameLst>
                                      </p:cBhvr>
                                      <p:tavLst>
                                        <p:tav tm="0">
                                          <p:val>
                                            <p:strVal val="#ppt_h"/>
                                          </p:val>
                                        </p:tav>
                                        <p:tav tm="100000">
                                          <p:val>
                                            <p:strVal val="#ppt_h"/>
                                          </p:val>
                                        </p:tav>
                                      </p:tavLst>
                                    </p:anim>
                                    <p:animEffect transition="in" filter="fade">
                                      <p:cBhvr>
                                        <p:cTn id="324" dur="500"/>
                                        <p:tgtEl>
                                          <p:spTgt spid="35"/>
                                        </p:tgtEl>
                                      </p:cBhvr>
                                    </p:animEffect>
                                  </p:childTnLst>
                                  <p:subTnLst>
                                    <p:audio>
                                      <p:cMediaNode vol="100000">
                                        <p:cTn display="0" masterRel="sameClick">
                                          <p:stCondLst>
                                            <p:cond evt="begin" delay="0">
                                              <p:tn val="320"/>
                                            </p:cond>
                                          </p:stCondLst>
                                          <p:endCondLst>
                                            <p:cond evt="onStopAudio" delay="0">
                                              <p:tgtEl>
                                                <p:sldTgt/>
                                              </p:tgtEl>
                                            </p:cond>
                                          </p:endCondLst>
                                        </p:cTn>
                                        <p:tgtEl>
                                          <p:sndTgt r:embed="rId6"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Rectangle 5"/>
          <p:cNvSpPr/>
          <p:nvPr/>
        </p:nvSpPr>
        <p:spPr>
          <a:xfrm>
            <a:off x="595090" y="641012"/>
            <a:ext cx="8084453" cy="3970318"/>
          </a:xfrm>
          <a:prstGeom prst="rect">
            <a:avLst/>
          </a:prstGeom>
        </p:spPr>
        <p:txBody>
          <a:bodyPr wrap="square">
            <a:spAutoFit/>
          </a:bodyPr>
          <a:lstStyle/>
          <a:p>
            <a:pPr algn="just">
              <a:lnSpc>
                <a:spcPct val="150000"/>
              </a:lnSpc>
            </a:pPr>
            <a:r>
              <a:rPr lang="en-US" sz="2800" dirty="0">
                <a:solidFill>
                  <a:srgbClr val="0000CC"/>
                </a:solidFill>
              </a:rPr>
              <a:t>- </a:t>
            </a:r>
            <a:r>
              <a:rPr lang="vi-VN" sz="2800" dirty="0">
                <a:solidFill>
                  <a:srgbClr val="0000CC"/>
                </a:solidFill>
              </a:rPr>
              <a:t>Các thành viên trong nhà trường: Hiệu trưởng, hiệu phó, thầy/cô giáo, cô thư viện, cô lao công, cô y tá, cô Tổng phụ trách Đội, bác bảo vệ,...</a:t>
            </a:r>
          </a:p>
          <a:p>
            <a:pPr algn="just">
              <a:lnSpc>
                <a:spcPct val="150000"/>
              </a:lnSpc>
            </a:pPr>
            <a:r>
              <a:rPr lang="en-US" sz="2800" dirty="0">
                <a:solidFill>
                  <a:srgbClr val="0000CC"/>
                </a:solidFill>
              </a:rPr>
              <a:t>- </a:t>
            </a:r>
            <a:r>
              <a:rPr lang="vi-VN" sz="2800" dirty="0">
                <a:solidFill>
                  <a:srgbClr val="0000CC"/>
                </a:solidFill>
              </a:rPr>
              <a:t>Cách thể hiện sự kính trọng, biết ơn các thành viên: chào hỏi khi gặp mặt, xưng hô lễ phép, giúp đỡ khi cần thiết, cố gắng học tập tốt,...</a:t>
            </a:r>
          </a:p>
        </p:txBody>
      </p:sp>
    </p:spTree>
    <p:extLst>
      <p:ext uri="{BB962C8B-B14F-4D97-AF65-F5344CB8AC3E}">
        <p14:creationId xmlns:p14="http://schemas.microsoft.com/office/powerpoint/2010/main" val="177597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29316" y="26514"/>
            <a:ext cx="4520276" cy="523220"/>
          </a:xfrm>
          <a:prstGeom prst="rect">
            <a:avLst/>
          </a:prstGeom>
        </p:spPr>
        <p:txBody>
          <a:bodyPr wrap="none">
            <a:spAutoFit/>
          </a:bodyPr>
          <a:lstStyle/>
          <a:p>
            <a:pPr algn="ctr"/>
            <a:r>
              <a:rPr lang="vi-VN" sz="2800" dirty="0">
                <a:solidFill>
                  <a:srgbClr val="FF0000"/>
                </a:solidFill>
              </a:rPr>
              <a:t>Trò chơi "Ai có thể giúp tôi"</a:t>
            </a:r>
            <a:endParaRPr lang="en-US" sz="2800" dirty="0">
              <a:solidFill>
                <a:srgbClr val="FF0000"/>
              </a:solidFill>
            </a:endParaRPr>
          </a:p>
        </p:txBody>
      </p:sp>
      <p:sp>
        <p:nvSpPr>
          <p:cNvPr id="5" name="Line 12"/>
          <p:cNvSpPr>
            <a:spLocks noChangeShapeType="1"/>
          </p:cNvSpPr>
          <p:nvPr/>
        </p:nvSpPr>
        <p:spPr bwMode="auto">
          <a:xfrm>
            <a:off x="0" y="549734"/>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Rectangle 5"/>
          <p:cNvSpPr/>
          <p:nvPr/>
        </p:nvSpPr>
        <p:spPr>
          <a:xfrm>
            <a:off x="0" y="595191"/>
            <a:ext cx="9027886" cy="1815882"/>
          </a:xfrm>
          <a:prstGeom prst="rect">
            <a:avLst/>
          </a:prstGeom>
        </p:spPr>
        <p:txBody>
          <a:bodyPr wrap="square">
            <a:spAutoFit/>
          </a:bodyPr>
          <a:lstStyle/>
          <a:p>
            <a:pPr algn="just"/>
            <a:r>
              <a:rPr lang="vi-VN" sz="2800" dirty="0">
                <a:solidFill>
                  <a:srgbClr val="FF0000"/>
                </a:solidFill>
              </a:rPr>
              <a:t>Ví dụ: </a:t>
            </a:r>
          </a:p>
          <a:p>
            <a:pPr algn="just"/>
            <a:r>
              <a:rPr lang="vi-VN" sz="2800" dirty="0">
                <a:solidFill>
                  <a:srgbClr val="FF0000"/>
                </a:solidFill>
              </a:rPr>
              <a:t>- Học sinh 1: </a:t>
            </a:r>
            <a:r>
              <a:rPr lang="vi-VN" sz="2800" dirty="0">
                <a:solidFill>
                  <a:srgbClr val="006600"/>
                </a:solidFill>
              </a:rPr>
              <a:t>Khi tôi muốn mượn sách ở thư viện, ai có thể giúp tôi?</a:t>
            </a:r>
          </a:p>
          <a:p>
            <a:pPr algn="just"/>
            <a:r>
              <a:rPr lang="vi-VN" sz="2800" dirty="0">
                <a:solidFill>
                  <a:srgbClr val="FF0000"/>
                </a:solidFill>
              </a:rPr>
              <a:t>- Học sinh 2: </a:t>
            </a:r>
            <a:r>
              <a:rPr lang="vi-VN" sz="2800" dirty="0">
                <a:solidFill>
                  <a:srgbClr val="006600"/>
                </a:solidFill>
              </a:rPr>
              <a:t>Bạn hãy đến gặp cô thư viện.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102" y="2469129"/>
            <a:ext cx="7979682" cy="3122484"/>
          </a:xfrm>
          <a:prstGeom prst="rect">
            <a:avLst/>
          </a:prstGeom>
          <a:effectLst>
            <a:glow rad="139700">
              <a:schemeClr val="accent2">
                <a:satMod val="175000"/>
                <a:alpha val="40000"/>
              </a:schemeClr>
            </a:glow>
          </a:effectLst>
        </p:spPr>
      </p:pic>
    </p:spTree>
    <p:extLst>
      <p:ext uri="{BB962C8B-B14F-4D97-AF65-F5344CB8AC3E}">
        <p14:creationId xmlns:p14="http://schemas.microsoft.com/office/powerpoint/2010/main" val="1622487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5" name="Rectangle 4"/>
          <p:cNvSpPr/>
          <p:nvPr/>
        </p:nvSpPr>
        <p:spPr>
          <a:xfrm>
            <a:off x="5232402" y="1892020"/>
            <a:ext cx="3243937" cy="2677656"/>
          </a:xfrm>
          <a:prstGeom prst="rect">
            <a:avLst/>
          </a:prstGeom>
        </p:spPr>
        <p:txBody>
          <a:bodyPr wrap="square">
            <a:spAutoFit/>
          </a:bodyPr>
          <a:lstStyle/>
          <a:p>
            <a:pPr algn="just"/>
            <a:r>
              <a:rPr lang="vi-VN" sz="2400" dirty="0">
                <a:solidFill>
                  <a:srgbClr val="006600"/>
                </a:solidFill>
              </a:rPr>
              <a:t>Trường học là nơi em được học tập và vui chơi cùng bạn bè. Em kính trọng, biết ơn các thầy giáo, cô giáo và các cô, bác nhân viên trong nhà truờng.</a:t>
            </a:r>
          </a:p>
        </p:txBody>
      </p:sp>
      <p:sp>
        <p:nvSpPr>
          <p:cNvPr id="6" name="Rectangle 5"/>
          <p:cNvSpPr/>
          <p:nvPr/>
        </p:nvSpPr>
        <p:spPr>
          <a:xfrm>
            <a:off x="5634672" y="26514"/>
            <a:ext cx="2672526" cy="646331"/>
          </a:xfrm>
          <a:prstGeom prst="rect">
            <a:avLst/>
          </a:prstGeom>
        </p:spPr>
        <p:txBody>
          <a:bodyPr wrap="none">
            <a:spAutoFit/>
          </a:bodyPr>
          <a:lstStyle/>
          <a:p>
            <a:pPr algn="ctr"/>
            <a:r>
              <a:rPr lang="en-US" sz="3600" b="1" dirty="0" err="1">
                <a:solidFill>
                  <a:srgbClr val="FF0000"/>
                </a:solidFill>
                <a:latin typeface="Arial" pitchFamily="34" charset="0"/>
                <a:cs typeface="Arial" pitchFamily="34" charset="0"/>
              </a:rPr>
              <a:t>Thông</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điệp</a:t>
            </a:r>
            <a:endParaRPr lang="en-US" sz="36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276597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7" y="680373"/>
            <a:ext cx="9144000" cy="4905375"/>
          </a:xfrm>
          <a:prstGeom prst="rect">
            <a:avLst/>
          </a:prstGeom>
        </p:spPr>
      </p:pic>
      <p:sp>
        <p:nvSpPr>
          <p:cNvPr id="8" name="AutoShape 20"/>
          <p:cNvSpPr>
            <a:spLocks noChangeArrowheads="1"/>
          </p:cNvSpPr>
          <p:nvPr>
            <p:custDataLst>
              <p:tags r:id="rId1"/>
            </p:custDataLst>
          </p:nvPr>
        </p:nvSpPr>
        <p:spPr bwMode="gray">
          <a:xfrm>
            <a:off x="1247" y="44580"/>
            <a:ext cx="9142753" cy="581352"/>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41157"/>
            <a:ext cx="7153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None/>
            </a:pPr>
            <a:r>
              <a:rPr lang="en-US" altLang="en-US" b="1" dirty="0">
                <a:solidFill>
                  <a:schemeClr val="bg1"/>
                </a:solidFill>
                <a:latin typeface="Arial" charset="0"/>
                <a:cs typeface="Arial" charset="0"/>
              </a:rPr>
              <a:t>CAM KẾT</a:t>
            </a:r>
          </a:p>
        </p:txBody>
      </p:sp>
      <p:sp>
        <p:nvSpPr>
          <p:cNvPr id="6155" name="Line 12"/>
          <p:cNvSpPr>
            <a:spLocks noChangeShapeType="1"/>
          </p:cNvSpPr>
          <p:nvPr/>
        </p:nvSpPr>
        <p:spPr bwMode="auto">
          <a:xfrm>
            <a:off x="1247" y="680373"/>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3132" y="1286650"/>
            <a:ext cx="6153150" cy="2628900"/>
          </a:xfrm>
          <a:prstGeom prst="rect">
            <a:avLst/>
          </a:prstGeom>
        </p:spPr>
      </p:pic>
    </p:spTree>
    <p:extLst>
      <p:ext uri="{BB962C8B-B14F-4D97-AF65-F5344CB8AC3E}">
        <p14:creationId xmlns:p14="http://schemas.microsoft.com/office/powerpoint/2010/main" val="2193327362"/>
      </p:ext>
    </p:extLst>
  </p:cSld>
  <p:clrMapOvr>
    <a:masterClrMapping/>
  </p:clrMapOvr>
  <p:transition>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obile_SCRS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676" y="4778376"/>
            <a:ext cx="898525" cy="936625"/>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0666" y="4681803"/>
            <a:ext cx="992187" cy="1033198"/>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61328" y="4745303"/>
            <a:ext cx="930275" cy="969698"/>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25" y="41011"/>
            <a:ext cx="1066800" cy="111125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99413" y="41011"/>
            <a:ext cx="1066800" cy="1111250"/>
          </a:xfrm>
          <a:prstGeom prst="rect">
            <a:avLst/>
          </a:prstGeom>
          <a:noFill/>
          <a:extLst>
            <a:ext uri="{909E8E84-426E-40DD-AFC4-6F175D3DCCD1}">
              <a14:hiddenFill xmlns:a14="http://schemas.microsoft.com/office/drawing/2010/main">
                <a:solidFill>
                  <a:srgbClr val="FFFFFF"/>
                </a:solidFill>
              </a14:hiddenFill>
            </a:ext>
          </a:extLst>
        </p:spPr>
      </p:pic>
      <p:sp>
        <p:nvSpPr>
          <p:cNvPr id="33800" name="WordArt 8"/>
          <p:cNvSpPr>
            <a:spLocks noChangeArrowheads="1" noChangeShapeType="1" noTextEdit="1"/>
          </p:cNvSpPr>
          <p:nvPr/>
        </p:nvSpPr>
        <p:spPr bwMode="auto">
          <a:xfrm>
            <a:off x="1614489" y="2313782"/>
            <a:ext cx="6681787" cy="79375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96731"/>
              </a:avLst>
            </a:prstTxWarp>
            <a:scene3d>
              <a:camera prst="legacyObliqueTopRight">
                <a:rot lat="21299999" lon="21299999" rev="0"/>
              </a:camera>
              <a:lightRig rig="legacyFlat3" dir="b"/>
            </a:scene3d>
            <a:sp3d extrusionH="430200" prstMaterial="legacyMatte">
              <a:extrusionClr>
                <a:srgbClr val="FDE9E3"/>
              </a:extrusionClr>
            </a:sp3d>
          </a:bodyPr>
          <a:lstStyle/>
          <a:p>
            <a:pPr algn="ctr"/>
            <a:r>
              <a:rPr lang="en-US" sz="3600" kern="10" dirty="0" err="1">
                <a:ln w="9525">
                  <a:round/>
                  <a:headEnd/>
                  <a:tailEnd/>
                </a:ln>
                <a:solidFill>
                  <a:srgbClr val="FF0000"/>
                </a:solidFill>
                <a:latin typeface="VNI-Thufap2"/>
              </a:rPr>
              <a:t>Xin</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Chaân</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Thaønh</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Caùm</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Ôn</a:t>
            </a:r>
            <a:endParaRPr lang="en-US" sz="3600" kern="10" dirty="0">
              <a:ln w="9525">
                <a:round/>
                <a:headEnd/>
                <a:tailEnd/>
              </a:ln>
              <a:solidFill>
                <a:srgbClr val="FF0000"/>
              </a:solidFill>
              <a:latin typeface="VNI-Thufap2"/>
            </a:endParaRPr>
          </a:p>
        </p:txBody>
      </p:sp>
    </p:spTree>
    <p:extLst>
      <p:ext uri="{BB962C8B-B14F-4D97-AF65-F5344CB8AC3E}">
        <p14:creationId xmlns:p14="http://schemas.microsoft.com/office/powerpoint/2010/main" val="2609320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3800"/>
                                        </p:tgtEl>
                                        <p:attrNameLst>
                                          <p:attrName>style.visibility</p:attrName>
                                        </p:attrNameLst>
                                      </p:cBhvr>
                                      <p:to>
                                        <p:strVal val="visible"/>
                                      </p:to>
                                    </p:set>
                                    <p:anim calcmode="lin" valueType="num">
                                      <p:cBhvr>
                                        <p:cTn id="7" dur="1000" fill="hold"/>
                                        <p:tgtEl>
                                          <p:spTgt spid="33800"/>
                                        </p:tgtEl>
                                        <p:attrNameLst>
                                          <p:attrName>ppt_w</p:attrName>
                                        </p:attrNameLst>
                                      </p:cBhvr>
                                      <p:tavLst>
                                        <p:tav tm="0">
                                          <p:val>
                                            <p:fltVal val="0"/>
                                          </p:val>
                                        </p:tav>
                                        <p:tav tm="100000">
                                          <p:val>
                                            <p:strVal val="#ppt_w"/>
                                          </p:val>
                                        </p:tav>
                                      </p:tavLst>
                                    </p:anim>
                                    <p:anim calcmode="lin" valueType="num">
                                      <p:cBhvr>
                                        <p:cTn id="8" dur="1000" fill="hold"/>
                                        <p:tgtEl>
                                          <p:spTgt spid="33800"/>
                                        </p:tgtEl>
                                        <p:attrNameLst>
                                          <p:attrName>ppt_h</p:attrName>
                                        </p:attrNameLst>
                                      </p:cBhvr>
                                      <p:tavLst>
                                        <p:tav tm="0">
                                          <p:val>
                                            <p:fltVal val="0"/>
                                          </p:val>
                                        </p:tav>
                                        <p:tav tm="100000">
                                          <p:val>
                                            <p:strVal val="#ppt_h"/>
                                          </p:val>
                                        </p:tav>
                                      </p:tavLst>
                                    </p:anim>
                                    <p:anim calcmode="lin" valueType="num">
                                      <p:cBhvr>
                                        <p:cTn id="9" dur="1000" fill="hold"/>
                                        <p:tgtEl>
                                          <p:spTgt spid="33800"/>
                                        </p:tgtEl>
                                        <p:attrNameLst>
                                          <p:attrName>style.rotation</p:attrName>
                                        </p:attrNameLst>
                                      </p:cBhvr>
                                      <p:tavLst>
                                        <p:tav tm="0">
                                          <p:val>
                                            <p:fltVal val="90"/>
                                          </p:val>
                                        </p:tav>
                                        <p:tav tm="100000">
                                          <p:val>
                                            <p:fltVal val="0"/>
                                          </p:val>
                                        </p:tav>
                                      </p:tavLst>
                                    </p:anim>
                                    <p:animEffect transition="in" filter="fade">
                                      <p:cBhvr>
                                        <p:cTn id="10" dur="1000"/>
                                        <p:tgtEl>
                                          <p:spTgt spid="33800"/>
                                        </p:tgtEl>
                                      </p:cBhvr>
                                    </p:animEffect>
                                  </p:childTnLst>
                                </p:cTn>
                              </p:par>
                            </p:childTnLst>
                          </p:cTn>
                        </p:par>
                        <p:par>
                          <p:cTn id="11" fill="hold" nodeType="afterGroup">
                            <p:stCondLst>
                              <p:cond delay="1950"/>
                            </p:stCondLst>
                            <p:childTnLst>
                              <p:par>
                                <p:cTn id="12" presetID="27" presetClass="emph" presetSubtype="0" repeatCount="indefinite" fill="hold" grpId="1" nodeType="afterEffect">
                                  <p:stCondLst>
                                    <p:cond delay="0"/>
                                  </p:stCondLst>
                                  <p:iterate type="lt">
                                    <p:tmPct val="0"/>
                                  </p:iterate>
                                  <p:childTnLst>
                                    <p:animClr clrSpc="rgb" dir="cw">
                                      <p:cBhvr override="childStyle">
                                        <p:cTn id="13" dur="250" autoRev="1" fill="hold"/>
                                        <p:tgtEl>
                                          <p:spTgt spid="33800"/>
                                        </p:tgtEl>
                                        <p:attrNameLst>
                                          <p:attrName>style.color</p:attrName>
                                        </p:attrNameLst>
                                      </p:cBhvr>
                                      <p:to>
                                        <a:srgbClr val="FF0066"/>
                                      </p:to>
                                    </p:animClr>
                                    <p:animClr clrSpc="rgb" dir="cw">
                                      <p:cBhvr>
                                        <p:cTn id="14" dur="250" autoRev="1" fill="hold"/>
                                        <p:tgtEl>
                                          <p:spTgt spid="33800"/>
                                        </p:tgtEl>
                                        <p:attrNameLst>
                                          <p:attrName>fillcolor</p:attrName>
                                        </p:attrNameLst>
                                      </p:cBhvr>
                                      <p:to>
                                        <a:srgbClr val="FF0066"/>
                                      </p:to>
                                    </p:animClr>
                                    <p:set>
                                      <p:cBhvr>
                                        <p:cTn id="15" dur="250" autoRev="1" fill="hold"/>
                                        <p:tgtEl>
                                          <p:spTgt spid="33800"/>
                                        </p:tgtEl>
                                        <p:attrNameLst>
                                          <p:attrName>fill.type</p:attrName>
                                        </p:attrNameLst>
                                      </p:cBhvr>
                                      <p:to>
                                        <p:strVal val="solid"/>
                                      </p:to>
                                    </p:set>
                                    <p:set>
                                      <p:cBhvr>
                                        <p:cTn id="16" dur="250" autoRev="1" fill="hold"/>
                                        <p:tgtEl>
                                          <p:spTgt spid="33800"/>
                                        </p:tgtEl>
                                        <p:attrNameLst>
                                          <p:attrName>fill.on</p:attrName>
                                        </p:attrNameLst>
                                      </p:cBhvr>
                                      <p:to>
                                        <p:strVal val="true"/>
                                      </p:to>
                                    </p:set>
                                  </p:childTnLst>
                                </p:cTn>
                              </p:par>
                            </p:childTnLst>
                          </p:cTn>
                        </p:par>
                        <p:par>
                          <p:cTn id="17" fill="hold" nodeType="afterGroup">
                            <p:stCondLst>
                              <p:cond delay="2450"/>
                            </p:stCondLst>
                            <p:childTnLst>
                              <p:par>
                                <p:cTn id="18" presetID="22" presetClass="emph" presetSubtype="0" repeatCount="indefinite" fill="hold" grpId="2" nodeType="afterEffect">
                                  <p:stCondLst>
                                    <p:cond delay="0"/>
                                  </p:stCondLst>
                                  <p:iterate type="lt">
                                    <p:tmPct val="0"/>
                                  </p:iterate>
                                  <p:childTnLst>
                                    <p:animClr clrSpc="hsl" dir="cw">
                                      <p:cBhvr override="childStyle">
                                        <p:cTn id="19" dur="500" fill="hold"/>
                                        <p:tgtEl>
                                          <p:spTgt spid="33800"/>
                                        </p:tgtEl>
                                        <p:attrNameLst>
                                          <p:attrName>style.color</p:attrName>
                                        </p:attrNameLst>
                                      </p:cBhvr>
                                      <p:by>
                                        <p:hsl h="-7200000" s="0" l="0"/>
                                      </p:by>
                                    </p:animClr>
                                    <p:animClr clrSpc="hsl" dir="cw">
                                      <p:cBhvr>
                                        <p:cTn id="20" dur="500" fill="hold"/>
                                        <p:tgtEl>
                                          <p:spTgt spid="33800"/>
                                        </p:tgtEl>
                                        <p:attrNameLst>
                                          <p:attrName>fillcolor</p:attrName>
                                        </p:attrNameLst>
                                      </p:cBhvr>
                                      <p:by>
                                        <p:hsl h="-7200000" s="0" l="0"/>
                                      </p:by>
                                    </p:animClr>
                                    <p:animClr clrSpc="hsl" dir="cw">
                                      <p:cBhvr>
                                        <p:cTn id="21" dur="500" fill="hold"/>
                                        <p:tgtEl>
                                          <p:spTgt spid="33800"/>
                                        </p:tgtEl>
                                        <p:attrNameLst>
                                          <p:attrName>stroke.color</p:attrName>
                                        </p:attrNameLst>
                                      </p:cBhvr>
                                      <p:by>
                                        <p:hsl h="-7200000" s="0" l="0"/>
                                      </p:by>
                                    </p:animClr>
                                    <p:set>
                                      <p:cBhvr>
                                        <p:cTn id="22" dur="500" fill="hold"/>
                                        <p:tgtEl>
                                          <p:spTgt spid="338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nimBg="1"/>
      <p:bldP spid="33800" grpId="1" animBg="1"/>
      <p:bldP spid="33800" grpId="2"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1282</TotalTime>
  <Words>272</Words>
  <Application>Microsoft Office PowerPoint</Application>
  <PresentationFormat>On-screen Show (16:10)</PresentationFormat>
  <Paragraphs>45</Paragraphs>
  <Slides>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VNI-Thufap2</vt:lpstr>
      <vt:lpstr>Arial</vt:lpstr>
      <vt:lpstr>Calibri</vt:lpstr>
      <vt:lpstr>.VnTifani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Nam Aka</cp:lastModifiedBy>
  <cp:revision>177</cp:revision>
  <dcterms:created xsi:type="dcterms:W3CDTF">2020-02-10T09:35:50Z</dcterms:created>
  <dcterms:modified xsi:type="dcterms:W3CDTF">2020-10-25T12:01:49Z</dcterms:modified>
</cp:coreProperties>
</file>