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51" r:id="rId4"/>
    <p:sldId id="344" r:id="rId5"/>
    <p:sldId id="355" r:id="rId6"/>
    <p:sldId id="336" r:id="rId7"/>
    <p:sldId id="308" r:id="rId8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Thufap2" pitchFamily="2" charset="0"/>
      <p:regular r:id="rId1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393"/>
    <a:srgbClr val="FF6600"/>
    <a:srgbClr val="000099"/>
    <a:srgbClr val="000066"/>
    <a:srgbClr val="00CCFF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6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5.xml"/><Relationship Id="rId7" Type="http://schemas.openxmlformats.org/officeDocument/2006/relationships/image" Target="../media/image21.gi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39305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4" y="2249712"/>
            <a:ext cx="5027130" cy="3624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3" y="-83225"/>
            <a:ext cx="86756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6422" y="883556"/>
            <a:ext cx="74911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600" dirty="0">
                <a:solidFill>
                  <a:srgbClr val="FF0000"/>
                </a:solidFill>
              </a:rPr>
              <a:t>- Trường em có những khu vực và phòng nào?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</a:rPr>
              <a:t>- </a:t>
            </a:r>
            <a:r>
              <a:rPr lang="vi-VN" sz="2600" dirty="0">
                <a:solidFill>
                  <a:srgbClr val="FF0000"/>
                </a:solidFill>
              </a:rPr>
              <a:t>Kể tên một số đồ dùng có ở trường em.</a:t>
            </a:r>
            <a:endParaRPr lang="en-US" sz="2600" dirty="0">
              <a:solidFill>
                <a:srgbClr val="FF0000"/>
              </a:solidFill>
            </a:endParaRPr>
          </a:p>
          <a:p>
            <a:pPr algn="just"/>
            <a:r>
              <a:rPr lang="vi-VN" sz="2600" dirty="0">
                <a:solidFill>
                  <a:srgbClr val="FF0000"/>
                </a:solidFill>
              </a:rPr>
              <a:t>- Các em làm gì để giữ gìn đồ dùng có ở trường?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891" y="2354240"/>
            <a:ext cx="4511909" cy="2893100"/>
          </a:xfrm>
          <a:prstGeom prst="rect">
            <a:avLst/>
          </a:prstGeom>
          <a:solidFill>
            <a:srgbClr val="000099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chemeClr val="bg1"/>
                </a:solidFill>
              </a:rPr>
              <a:t>- Với bàn ghế: lau chùi, không viết, vẽ bển, không đứng lên,...</a:t>
            </a:r>
          </a:p>
          <a:p>
            <a:pPr algn="just"/>
            <a:r>
              <a:rPr lang="vi-VN" sz="2600" dirty="0">
                <a:solidFill>
                  <a:schemeClr val="bg1"/>
                </a:solidFill>
              </a:rPr>
              <a:t>- Với đồ điện như quạt, đèn: phải bật tắt đúng cách.</a:t>
            </a:r>
          </a:p>
          <a:p>
            <a:pPr algn="just"/>
            <a:r>
              <a:rPr lang="vi-VN" sz="2600" dirty="0">
                <a:solidFill>
                  <a:schemeClr val="bg1"/>
                </a:solidFill>
              </a:rPr>
              <a:t>- Với vòi nước: Khi không sử dụng thì khoá vòi,...</a:t>
            </a:r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-13243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61584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2" y="2354240"/>
            <a:ext cx="3810000" cy="28575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4973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5841" y="41028"/>
            <a:ext cx="5865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hiểu các hoạt động ở trường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8559" y="520706"/>
            <a:ext cx="2355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1" y="3414031"/>
            <a:ext cx="4990246" cy="2307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8" y="939800"/>
            <a:ext cx="2089992" cy="2391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73" y="923163"/>
            <a:ext cx="2473355" cy="24668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27" y="939800"/>
            <a:ext cx="2841391" cy="2520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3036" y="3487286"/>
            <a:ext cx="3396343" cy="101566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</a:rPr>
              <a:t>Hãy nói về một số hoạt động ở trường học trong các hình dưới đây.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0051" y="3525010"/>
            <a:ext cx="362769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rgbClr val="FF0000"/>
                </a:solidFill>
              </a:rPr>
              <a:t>Tranh 1: </a:t>
            </a:r>
            <a:r>
              <a:rPr lang="vi-VN" sz="2000" dirty="0">
                <a:solidFill>
                  <a:srgbClr val="006600"/>
                </a:solidFill>
              </a:rPr>
              <a:t>Hoạt động đọc sách ở thư viện.</a:t>
            </a:r>
          </a:p>
          <a:p>
            <a:pPr algn="just"/>
            <a:r>
              <a:rPr lang="vi-VN" sz="2000" dirty="0">
                <a:solidFill>
                  <a:srgbClr val="FF0000"/>
                </a:solidFill>
              </a:rPr>
              <a:t>Tranh 2: </a:t>
            </a:r>
            <a:r>
              <a:rPr lang="vi-VN" sz="2000" dirty="0">
                <a:solidFill>
                  <a:srgbClr val="006600"/>
                </a:solidFill>
              </a:rPr>
              <a:t>Hoạt động học tập</a:t>
            </a:r>
          </a:p>
          <a:p>
            <a:pPr algn="just"/>
            <a:r>
              <a:rPr lang="vi-VN" sz="2000" dirty="0">
                <a:solidFill>
                  <a:srgbClr val="FF0000"/>
                </a:solidFill>
              </a:rPr>
              <a:t>Tranh 3: </a:t>
            </a:r>
            <a:r>
              <a:rPr lang="vi-VN" sz="2000" dirty="0">
                <a:solidFill>
                  <a:srgbClr val="006600"/>
                </a:solidFill>
              </a:rPr>
              <a:t>Hoạt động chăm sóc cây hoa</a:t>
            </a:r>
          </a:p>
          <a:p>
            <a:pPr algn="just"/>
            <a:r>
              <a:rPr lang="vi-VN" sz="2000" dirty="0">
                <a:solidFill>
                  <a:srgbClr val="FF0000"/>
                </a:solidFill>
              </a:rPr>
              <a:t>Tranh 4: </a:t>
            </a:r>
            <a:r>
              <a:rPr lang="vi-VN" sz="2000" dirty="0">
                <a:solidFill>
                  <a:srgbClr val="006600"/>
                </a:solidFill>
              </a:rPr>
              <a:t>Hoạt động chào cờ</a:t>
            </a:r>
          </a:p>
        </p:txBody>
      </p:sp>
    </p:spTree>
    <p:extLst>
      <p:ext uri="{BB962C8B-B14F-4D97-AF65-F5344CB8AC3E}">
        <p14:creationId xmlns:p14="http://schemas.microsoft.com/office/powerpoint/2010/main" val="10641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4973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5841" y="41028"/>
            <a:ext cx="5865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hiểu các hoạt động ở trường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8559" y="520706"/>
            <a:ext cx="2355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606" y="3661454"/>
            <a:ext cx="5923935" cy="120032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</a:rPr>
              <a:t>Theo em, những hoạt động nào duới đây có thể không an toàn cho bản thân và nguời khác?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8829" y="3574378"/>
            <a:ext cx="5780955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CC"/>
                </a:solidFill>
              </a:rPr>
              <a:t>Những hoạt động không an toàn cho bản thân và nguời khác: đuổi nhau ở cầu thang, đu cành cây...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5" y="1045030"/>
            <a:ext cx="2173239" cy="231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70" y="1049565"/>
            <a:ext cx="2142485" cy="2301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7" y="1045030"/>
            <a:ext cx="2203992" cy="2311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46" y="3394846"/>
            <a:ext cx="2162987" cy="22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7084" y="1655206"/>
            <a:ext cx="5346248" cy="327965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600" dirty="0">
                <a:solidFill>
                  <a:schemeClr val="bg1"/>
                </a:solidFill>
              </a:rPr>
              <a:t>- Kể về một số hoạt động diễn ra ở trường mình.</a:t>
            </a:r>
          </a:p>
          <a:p>
            <a:pPr algn="just"/>
            <a:r>
              <a:rPr lang="vi-VN" sz="2600" dirty="0">
                <a:solidFill>
                  <a:schemeClr val="bg1"/>
                </a:solidFill>
              </a:rPr>
              <a:t>- Em thích tham gia vào những hoạt động nào? Vì sao?</a:t>
            </a:r>
          </a:p>
          <a:p>
            <a:pPr algn="just"/>
            <a:r>
              <a:rPr lang="vi-VN" sz="2600" dirty="0">
                <a:solidFill>
                  <a:schemeClr val="bg1"/>
                </a:solidFill>
              </a:rPr>
              <a:t>- Ở truờng, em nên chơi những trò chơi nào để đảm bảo an toàn? Vì sao?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8" y="2025032"/>
            <a:ext cx="3386667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42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300</Words>
  <Application>Microsoft Office PowerPoint</Application>
  <PresentationFormat>On-screen Show (16:10)</PresentationFormat>
  <Paragraphs>54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VNI-Thufap2</vt:lpstr>
      <vt:lpstr>Calibri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177</cp:revision>
  <dcterms:created xsi:type="dcterms:W3CDTF">2020-02-10T09:35:50Z</dcterms:created>
  <dcterms:modified xsi:type="dcterms:W3CDTF">2020-10-25T12:01:20Z</dcterms:modified>
</cp:coreProperties>
</file>