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57" r:id="rId4"/>
    <p:sldId id="257" r:id="rId5"/>
    <p:sldId id="358" r:id="rId6"/>
    <p:sldId id="359" r:id="rId7"/>
    <p:sldId id="351" r:id="rId8"/>
    <p:sldId id="282" r:id="rId9"/>
    <p:sldId id="337" r:id="rId10"/>
    <p:sldId id="356" r:id="rId11"/>
    <p:sldId id="360" r:id="rId12"/>
    <p:sldId id="345" r:id="rId13"/>
    <p:sldId id="323" r:id="rId14"/>
    <p:sldId id="308" r:id="rId15"/>
  </p:sldIdLst>
  <p:sldSz cx="9144000" cy="5715000" type="screen16x10"/>
  <p:notesSz cx="6858000" cy="9144000"/>
  <p:embeddedFontLst>
    <p:embeddedFont>
      <p:font typeface="VNI-Thufap2" pitchFamily="2" charset="0"/>
      <p:regular r:id="rId17"/>
    </p:embeddedFont>
    <p:embeddedFont>
      <p:font typeface="Tahoma" pitchFamily="34" charset="0"/>
      <p:regular r:id="rId18"/>
      <p:bold r:id="rId19"/>
    </p:embeddedFont>
    <p:embeddedFont>
      <p:font typeface=".VnTifani Heavy" pitchFamily="34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.VnAvant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FFFFCC"/>
    <a:srgbClr val="0000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8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Th¬m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¶ cam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líp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iÕp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bèp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nhÇm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®</a:t>
            </a:r>
            <a:r>
              <a:rPr lang="en-US" sz="2400" dirty="0" smtClean="0">
                <a:latin typeface=".VnAvant" pitchFamily="34" charset="0"/>
              </a:rPr>
              <a:t>Ò: </a:t>
            </a:r>
            <a:r>
              <a:rPr lang="en-US" sz="2400" dirty="0" smtClean="0">
                <a:latin typeface=".VnAvant" pitchFamily="34" charset="0"/>
              </a:rPr>
              <a:t>“</a:t>
            </a:r>
            <a:r>
              <a:rPr lang="en-US" sz="2400" dirty="0" err="1" smtClean="0">
                <a:latin typeface=".VnAvant" pitchFamily="34" charset="0"/>
              </a:rPr>
              <a:t>CÆp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Bi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3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 cam</a:t>
            </a:r>
            <a:r>
              <a:rPr lang="en-US" sz="2400" dirty="0" smtClean="0">
                <a:latin typeface=".VnAvant" pitchFamily="34" charset="0"/>
              </a:rPr>
              <a:t>...”.</a:t>
            </a:r>
            <a:endParaRPr lang="en-US" sz="2400" dirty="0" smtClean="0">
              <a:latin typeface=".VnAvant" pitchFamily="34" charset="0"/>
            </a:endParaRPr>
          </a:p>
          <a:p>
            <a:r>
              <a:rPr lang="en-US" sz="2400" dirty="0" smtClean="0">
                <a:latin typeface=".VnAvant" pitchFamily="34" charset="0"/>
              </a:rPr>
              <a:t>Bi ®¸p: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</a:t>
            </a:r>
            <a:r>
              <a:rPr lang="en-US" sz="2400" dirty="0" smtClean="0">
                <a:latin typeface=".VnAvant" pitchFamily="34" charset="0"/>
              </a:rPr>
              <a:t>¶ ®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cam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líp</a:t>
            </a:r>
            <a:r>
              <a:rPr lang="en-US" sz="2400" dirty="0" smtClean="0"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tiÕp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nhÐ</a:t>
            </a:r>
            <a:r>
              <a:rPr lang="en-US" sz="2400" dirty="0" smtClean="0">
                <a:latin typeface=".VnAvant" pitchFamily="34" charset="0"/>
              </a:rPr>
              <a:t>: </a:t>
            </a:r>
            <a:r>
              <a:rPr lang="en-US" sz="2400" dirty="0" smtClean="0">
                <a:latin typeface=".VnAvant" pitchFamily="34" charset="0"/>
              </a:rPr>
              <a:t>Bi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1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¶…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nhÇm</a:t>
            </a:r>
            <a:r>
              <a:rPr lang="en-US" sz="2400" dirty="0" smtClean="0">
                <a:latin typeface=".VnAvant" pitchFamily="34" charset="0"/>
              </a:rPr>
              <a:t> ¹.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chØ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bó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5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2759742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Th¬m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171" y="2801244"/>
            <a:ext cx="2706915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b) bi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83316" y="1277244"/>
            <a:ext cx="4630056" cy="8055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Th¬m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nhÇm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4293" y="2837524"/>
            <a:ext cx="4673593" cy="805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vÝ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dô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7" idx="1"/>
          </p:cNvCxnSpPr>
          <p:nvPr/>
        </p:nvCxnSpPr>
        <p:spPr>
          <a:xfrm flipV="1">
            <a:off x="3135086" y="1680025"/>
            <a:ext cx="1248230" cy="15131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9" idx="1"/>
          </p:cNvCxnSpPr>
          <p:nvPr/>
        </p:nvCxnSpPr>
        <p:spPr>
          <a:xfrm>
            <a:off x="3135086" y="1661879"/>
            <a:ext cx="1219207" cy="157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233715"/>
            <a:ext cx="8324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¬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m -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¬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0" y="2025875"/>
            <a:ext cx="3824126" cy="29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164" y="1940548"/>
            <a:ext cx="24161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3827" y="1945112"/>
            <a:ext cx="23855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15377" y="2863879"/>
            <a:ext cx="1285879" cy="929784"/>
            <a:chOff x="1515377" y="2863879"/>
            <a:chExt cx="1285879" cy="929784"/>
          </a:xfrm>
        </p:grpSpPr>
        <p:sp>
          <p:nvSpPr>
            <p:cNvPr id="2" name="Flowchart: Manual Input 1"/>
            <p:cNvSpPr/>
            <p:nvPr/>
          </p:nvSpPr>
          <p:spPr>
            <a:xfrm rot="5400000">
              <a:off x="1701117" y="2678139"/>
              <a:ext cx="914400" cy="1285879"/>
            </a:xfrm>
            <a:prstGeom prst="flowChartManualIn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15377" y="2870333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¬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6284" y="2893343"/>
            <a:ext cx="1328061" cy="948428"/>
            <a:chOff x="2576284" y="2893343"/>
            <a:chExt cx="1328061" cy="948428"/>
          </a:xfrm>
        </p:grpSpPr>
        <p:sp>
          <p:nvSpPr>
            <p:cNvPr id="14" name="Flowchart: Manual Input 13"/>
            <p:cNvSpPr/>
            <p:nvPr/>
          </p:nvSpPr>
          <p:spPr>
            <a:xfrm rot="5400000" flipH="1" flipV="1">
              <a:off x="2797847" y="2671780"/>
              <a:ext cx="884935" cy="1328061"/>
            </a:xfrm>
            <a:prstGeom prst="flowChartManualInp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0288" y="2918441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425" y="2856186"/>
            <a:ext cx="1285879" cy="929784"/>
            <a:chOff x="1515377" y="2863879"/>
            <a:chExt cx="1285879" cy="929784"/>
          </a:xfrm>
        </p:grpSpPr>
        <p:sp>
          <p:nvSpPr>
            <p:cNvPr id="19" name="Flowchart: Manual Input 18"/>
            <p:cNvSpPr/>
            <p:nvPr/>
          </p:nvSpPr>
          <p:spPr>
            <a:xfrm rot="5400000">
              <a:off x="1701117" y="2678139"/>
              <a:ext cx="914400" cy="1285879"/>
            </a:xfrm>
            <a:prstGeom prst="flowChartManualIn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5377" y="2870333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­¬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1332" y="2885650"/>
            <a:ext cx="1328061" cy="948428"/>
            <a:chOff x="2576284" y="2893343"/>
            <a:chExt cx="1328061" cy="948428"/>
          </a:xfrm>
        </p:grpSpPr>
        <p:sp>
          <p:nvSpPr>
            <p:cNvPr id="22" name="Flowchart: Manual Input 21"/>
            <p:cNvSpPr/>
            <p:nvPr/>
          </p:nvSpPr>
          <p:spPr>
            <a:xfrm rot="5400000" flipH="1" flipV="1">
              <a:off x="2797847" y="2671780"/>
              <a:ext cx="884935" cy="1328061"/>
            </a:xfrm>
            <a:prstGeom prst="flowChartManualInp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30288" y="2918441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p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3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376136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c¬m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" y="1215939"/>
            <a:ext cx="3248932" cy="2545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5800" y="3761362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tia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chíp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42" y="1215939"/>
            <a:ext cx="3749374" cy="25275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375" y="3754108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8546" y="3754108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tia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íp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376136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" y="1215939"/>
            <a:ext cx="3248932" cy="2545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5800" y="3761362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tia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íp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42" y="1215939"/>
            <a:ext cx="3749374" cy="25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2" y="675134"/>
            <a:ext cx="1180990" cy="17395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5" y="675134"/>
            <a:ext cx="2609348" cy="17395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43" y="675134"/>
            <a:ext cx="1792510" cy="17395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Oval 9"/>
          <p:cNvSpPr/>
          <p:nvPr/>
        </p:nvSpPr>
        <p:spPr>
          <a:xfrm>
            <a:off x="0" y="2590792"/>
            <a:ext cx="2299113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b¬m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78114" y="2569024"/>
            <a:ext cx="1607540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líp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70284" y="2496453"/>
            <a:ext cx="4397828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bêm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ngùa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" y="3526983"/>
            <a:ext cx="1747230" cy="13738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84" y="3571548"/>
            <a:ext cx="1887664" cy="13738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48" y="3576132"/>
            <a:ext cx="1675795" cy="13692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3" name="Oval 22"/>
          <p:cNvSpPr/>
          <p:nvPr/>
        </p:nvSpPr>
        <p:spPr>
          <a:xfrm>
            <a:off x="12467" y="5097788"/>
            <a:ext cx="3530586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64650" y="5061491"/>
            <a:ext cx="3553415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lîp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06802" y="4945379"/>
            <a:ext cx="3517382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n¬m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2" y="675134"/>
            <a:ext cx="1180990" cy="17395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5" y="675134"/>
            <a:ext cx="2609348" cy="17395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43" y="675134"/>
            <a:ext cx="1792510" cy="17395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Oval 9"/>
          <p:cNvSpPr/>
          <p:nvPr/>
        </p:nvSpPr>
        <p:spPr>
          <a:xfrm>
            <a:off x="0" y="2590792"/>
            <a:ext cx="2299113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78114" y="2569024"/>
            <a:ext cx="1607540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70284" y="2496453"/>
            <a:ext cx="4397828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êm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ngùa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" y="3526983"/>
            <a:ext cx="1747230" cy="13738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84" y="3571548"/>
            <a:ext cx="1887664" cy="13738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48" y="3576132"/>
            <a:ext cx="1675795" cy="13692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3" name="Oval 22"/>
          <p:cNvSpPr/>
          <p:nvPr/>
        </p:nvSpPr>
        <p:spPr>
          <a:xfrm>
            <a:off x="12467" y="5097788"/>
            <a:ext cx="3530586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64650" y="5061491"/>
            <a:ext cx="3553415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îp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06802" y="4945379"/>
            <a:ext cx="3517382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®</a:t>
            </a:r>
            <a:r>
              <a:rPr lang="en-US" sz="2400" dirty="0" smtClean="0">
                <a:latin typeface=".VnAvant" pitchFamily="34" charset="0"/>
              </a:rPr>
              <a:t>Ò: </a:t>
            </a:r>
            <a:r>
              <a:rPr lang="en-US" sz="2400" dirty="0" smtClean="0">
                <a:latin typeface=".VnAvant" pitchFamily="34" charset="0"/>
              </a:rPr>
              <a:t>“</a:t>
            </a:r>
            <a:r>
              <a:rPr lang="en-US" sz="2400" dirty="0" err="1" smtClean="0">
                <a:latin typeface=".VnAvant" pitchFamily="34" charset="0"/>
              </a:rPr>
              <a:t>CÆp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Bi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3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 cam</a:t>
            </a:r>
            <a:r>
              <a:rPr lang="en-US" sz="2400" dirty="0" smtClean="0">
                <a:latin typeface=".VnAvant" pitchFamily="34" charset="0"/>
              </a:rPr>
              <a:t>...”.</a:t>
            </a:r>
            <a:endParaRPr lang="en-US" sz="2400" dirty="0" smtClean="0">
              <a:latin typeface=".VnAvant" pitchFamily="34" charset="0"/>
            </a:endParaRPr>
          </a:p>
          <a:p>
            <a:r>
              <a:rPr lang="en-US" sz="2400" dirty="0" smtClean="0">
                <a:latin typeface=".VnAvant" pitchFamily="34" charset="0"/>
              </a:rPr>
              <a:t>Bi ®¸p: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</a:t>
            </a:r>
            <a:r>
              <a:rPr lang="en-US" sz="2400" dirty="0" smtClean="0">
                <a:latin typeface=".VnAvant" pitchFamily="34" charset="0"/>
              </a:rPr>
              <a:t>¶ ®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cam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líp</a:t>
            </a:r>
            <a:r>
              <a:rPr lang="en-US" sz="2400" dirty="0" smtClean="0"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tiÕp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nhÐ</a:t>
            </a:r>
            <a:r>
              <a:rPr lang="en-US" sz="2400" dirty="0" smtClean="0">
                <a:latin typeface=".VnAvant" pitchFamily="34" charset="0"/>
              </a:rPr>
              <a:t>: </a:t>
            </a:r>
            <a:r>
              <a:rPr lang="en-US" sz="2400" dirty="0" smtClean="0">
                <a:latin typeface=".VnAvant" pitchFamily="34" charset="0"/>
              </a:rPr>
              <a:t>Bi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1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¶…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nhÇm</a:t>
            </a:r>
            <a:r>
              <a:rPr lang="en-US" sz="2400" dirty="0" smtClean="0">
                <a:latin typeface=".VnAvant" pitchFamily="34" charset="0"/>
              </a:rPr>
              <a:t> ¹.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chØ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bó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450</Words>
  <Application>Microsoft Office PowerPoint</Application>
  <PresentationFormat>On-screen Show (16:10)</PresentationFormat>
  <Paragraphs>107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VNI-Thufap2</vt:lpstr>
      <vt:lpstr>Times New Roman</vt:lpstr>
      <vt:lpstr>Tahoma</vt:lpstr>
      <vt:lpstr>.VnTifani Heavy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267</cp:revision>
  <dcterms:created xsi:type="dcterms:W3CDTF">2020-02-10T09:35:50Z</dcterms:created>
  <dcterms:modified xsi:type="dcterms:W3CDTF">2020-11-01T14:03:27Z</dcterms:modified>
</cp:coreProperties>
</file>