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256" r:id="rId3"/>
    <p:sldId id="257" r:id="rId4"/>
    <p:sldId id="364" r:id="rId5"/>
    <p:sldId id="359" r:id="rId6"/>
    <p:sldId id="360" r:id="rId7"/>
    <p:sldId id="351" r:id="rId8"/>
    <p:sldId id="361" r:id="rId9"/>
    <p:sldId id="362" r:id="rId10"/>
    <p:sldId id="337" r:id="rId11"/>
    <p:sldId id="358" r:id="rId12"/>
    <p:sldId id="363" r:id="rId13"/>
    <p:sldId id="345" r:id="rId14"/>
    <p:sldId id="323" r:id="rId15"/>
    <p:sldId id="308" r:id="rId16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NI-Thufap2" pitchFamily="2" charset="0"/>
      <p:regular r:id="rId2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FFCC"/>
    <a:srgbClr val="99FFCC"/>
    <a:srgbClr val="CCFFFF"/>
    <a:srgbClr val="3333FF"/>
    <a:srgbClr val="FFCCFF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88" d="100"/>
          <a:sy n="88" d="100"/>
        </p:scale>
        <p:origin x="1421" y="8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iêm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iêp</a:t>
            </a:r>
            <a:r>
              <a:rPr lang="en-US" baseline="0" dirty="0"/>
              <a:t>­.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iêm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iêp</a:t>
            </a:r>
            <a:r>
              <a:rPr lang="en-US" baseline="0" dirty="0"/>
              <a:t>­.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458" y="585910"/>
            <a:ext cx="88985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.VnAvant" pitchFamily="34" charset="0"/>
              </a:rPr>
              <a:t>Tr­ưa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hÌ</a:t>
            </a:r>
            <a:r>
              <a:rPr lang="en-US" sz="2600" dirty="0">
                <a:latin typeface=".VnAvant" pitchFamily="34" charset="0"/>
              </a:rPr>
              <a:t>, gµ </a:t>
            </a:r>
            <a:r>
              <a:rPr lang="en-US" sz="2600" dirty="0" err="1">
                <a:latin typeface=".VnAvant" pitchFamily="34" charset="0"/>
              </a:rPr>
              <a:t>nhÝ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n»m</a:t>
            </a:r>
            <a:r>
              <a:rPr lang="en-US" sz="2600" dirty="0">
                <a:latin typeface=".VnAvant" pitchFamily="34" charset="0"/>
              </a:rPr>
              <a:t> m¬ </a:t>
            </a:r>
            <a:r>
              <a:rPr lang="en-US" sz="2600" dirty="0" err="1">
                <a:latin typeface=".VnAvant" pitchFamily="34" charset="0"/>
              </a:rPr>
              <a:t>bÞ</a:t>
            </a:r>
            <a:r>
              <a:rPr lang="en-US" sz="2600" dirty="0">
                <a:latin typeface=".VnAvant" pitchFamily="34" charset="0"/>
              </a:rPr>
              <a:t> qu¹ c¾p ®i.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Gµ </a:t>
            </a:r>
            <a:r>
              <a:rPr lang="en-US" sz="2600" dirty="0" err="1">
                <a:latin typeface=".VnAvant" pitchFamily="34" charset="0"/>
              </a:rPr>
              <a:t>nhÝ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sî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qu</a:t>
            </a:r>
            <a:r>
              <a:rPr lang="en-US" sz="2600" dirty="0">
                <a:latin typeface=".VnAvant" pitchFamily="34" charset="0"/>
              </a:rPr>
              <a:t>¸. </a:t>
            </a:r>
            <a:r>
              <a:rPr lang="en-US" sz="2600" dirty="0" err="1">
                <a:latin typeface=".VnAvant" pitchFamily="34" charset="0"/>
              </a:rPr>
              <a:t>Nã</a:t>
            </a:r>
            <a:r>
              <a:rPr lang="en-US" sz="2600" dirty="0">
                <a:latin typeface=".VnAvant" pitchFamily="34" charset="0"/>
              </a:rPr>
              <a:t> “</a:t>
            </a:r>
            <a:r>
              <a:rPr lang="en-US" sz="2600" dirty="0" err="1">
                <a:latin typeface=".VnAvant" pitchFamily="34" charset="0"/>
              </a:rPr>
              <a:t>chiªm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chiÕp</a:t>
            </a:r>
            <a:r>
              <a:rPr lang="en-US" sz="2600" dirty="0">
                <a:latin typeface=".VnAvant" pitchFamily="34" charset="0"/>
              </a:rPr>
              <a:t>” </a:t>
            </a:r>
            <a:r>
              <a:rPr lang="en-US" sz="2600" dirty="0" err="1">
                <a:latin typeface=".VnAvant" pitchFamily="34" charset="0"/>
              </a:rPr>
              <a:t>Çm</a:t>
            </a:r>
            <a:r>
              <a:rPr lang="en-US" sz="2600" dirty="0">
                <a:latin typeface=".VnAvant" pitchFamily="34" charset="0"/>
              </a:rPr>
              <a:t> Ü.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Gµ </a:t>
            </a:r>
            <a:r>
              <a:rPr lang="en-US" sz="2600" dirty="0" err="1">
                <a:latin typeface=".VnAvant" pitchFamily="34" charset="0"/>
              </a:rPr>
              <a:t>mÑ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khe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khÏ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ru</a:t>
            </a:r>
            <a:r>
              <a:rPr lang="en-US" sz="2600" dirty="0">
                <a:latin typeface=".VnAvant" pitchFamily="34" charset="0"/>
              </a:rPr>
              <a:t>. MÑ </a:t>
            </a:r>
            <a:r>
              <a:rPr lang="en-US" sz="2600" dirty="0" err="1">
                <a:latin typeface=".VnAvant" pitchFamily="34" charset="0"/>
              </a:rPr>
              <a:t>ru</a:t>
            </a:r>
            <a:r>
              <a:rPr lang="en-US" sz="2600" dirty="0">
                <a:latin typeface=".VnAvant" pitchFamily="34" charset="0"/>
              </a:rPr>
              <a:t> ªm </a:t>
            </a:r>
            <a:r>
              <a:rPr lang="en-US" sz="2600" dirty="0" err="1">
                <a:latin typeface=".VnAvant" pitchFamily="34" charset="0"/>
              </a:rPr>
              <a:t>qu</a:t>
            </a:r>
            <a:r>
              <a:rPr lang="en-US" sz="2600" dirty="0">
                <a:latin typeface=".VnAvant" pitchFamily="34" charset="0"/>
              </a:rPr>
              <a:t>¸. Gµ </a:t>
            </a:r>
            <a:r>
              <a:rPr lang="en-US" sz="2600" dirty="0" err="1">
                <a:latin typeface=".VnAvant" pitchFamily="34" charset="0"/>
              </a:rPr>
              <a:t>nhÝ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ngñ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thiÕp</a:t>
            </a:r>
            <a:r>
              <a:rPr lang="en-US" sz="2600" dirty="0">
                <a:latin typeface=".VnAvant" pitchFamily="34" charset="0"/>
              </a:rPr>
              <a:t> ®i.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Gµ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n»m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m¬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7" y="2053660"/>
            <a:ext cx="2827300" cy="348716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50"/>
            <a:ext cx="9158516" cy="5148933"/>
          </a:xfrm>
          <a:prstGeom prst="rect">
            <a:avLst/>
          </a:prstGeom>
        </p:spPr>
      </p:pic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0173" y="802919"/>
            <a:ext cx="2685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n»m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m¬</a:t>
            </a:r>
          </a:p>
          <a:p>
            <a:pPr algn="just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bÞ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qu¹ c¾p</a:t>
            </a:r>
          </a:p>
          <a:p>
            <a:pPr algn="just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chiªm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chiÕp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0914" y="802918"/>
            <a:ext cx="2010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khe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khÏ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ªm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qu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¸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ngñ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thiÕp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9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458" y="585910"/>
            <a:ext cx="88985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.VnAvant" pitchFamily="34" charset="0"/>
              </a:rPr>
              <a:t>Tr­ưa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hÌ</a:t>
            </a:r>
            <a:r>
              <a:rPr lang="en-US" sz="2600" dirty="0">
                <a:latin typeface=".VnAvant" pitchFamily="34" charset="0"/>
              </a:rPr>
              <a:t>, gµ </a:t>
            </a:r>
            <a:r>
              <a:rPr lang="en-US" sz="2600" dirty="0" err="1">
                <a:latin typeface=".VnAvant" pitchFamily="34" charset="0"/>
              </a:rPr>
              <a:t>nhÝ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n»m</a:t>
            </a:r>
            <a:r>
              <a:rPr lang="en-US" sz="2600" dirty="0">
                <a:latin typeface=".VnAvant" pitchFamily="34" charset="0"/>
              </a:rPr>
              <a:t> m¬ </a:t>
            </a:r>
            <a:r>
              <a:rPr lang="en-US" sz="2600" dirty="0" err="1">
                <a:latin typeface=".VnAvant" pitchFamily="34" charset="0"/>
              </a:rPr>
              <a:t>bÞ</a:t>
            </a:r>
            <a:r>
              <a:rPr lang="en-US" sz="2600" dirty="0">
                <a:latin typeface=".VnAvant" pitchFamily="34" charset="0"/>
              </a:rPr>
              <a:t> qu¹ c¾p ®i.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Gµ </a:t>
            </a:r>
            <a:r>
              <a:rPr lang="en-US" sz="2600" dirty="0" err="1">
                <a:latin typeface=".VnAvant" pitchFamily="34" charset="0"/>
              </a:rPr>
              <a:t>nhÝ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sî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qu</a:t>
            </a:r>
            <a:r>
              <a:rPr lang="en-US" sz="2600" dirty="0">
                <a:latin typeface=".VnAvant" pitchFamily="34" charset="0"/>
              </a:rPr>
              <a:t>¸. </a:t>
            </a:r>
            <a:r>
              <a:rPr lang="en-US" sz="2600" dirty="0" err="1">
                <a:latin typeface=".VnAvant" pitchFamily="34" charset="0"/>
              </a:rPr>
              <a:t>Nã</a:t>
            </a:r>
            <a:r>
              <a:rPr lang="en-US" sz="2600" dirty="0">
                <a:latin typeface=".VnAvant" pitchFamily="34" charset="0"/>
              </a:rPr>
              <a:t> “</a:t>
            </a:r>
            <a:r>
              <a:rPr lang="en-US" sz="2600" dirty="0" err="1">
                <a:latin typeface=".VnAvant" pitchFamily="34" charset="0"/>
              </a:rPr>
              <a:t>chiªm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chiÕp</a:t>
            </a:r>
            <a:r>
              <a:rPr lang="en-US" sz="2600" dirty="0">
                <a:latin typeface=".VnAvant" pitchFamily="34" charset="0"/>
              </a:rPr>
              <a:t>” </a:t>
            </a:r>
            <a:r>
              <a:rPr lang="en-US" sz="2600" dirty="0" err="1">
                <a:latin typeface=".VnAvant" pitchFamily="34" charset="0"/>
              </a:rPr>
              <a:t>Çm</a:t>
            </a:r>
            <a:r>
              <a:rPr lang="en-US" sz="2600" dirty="0">
                <a:latin typeface=".VnAvant" pitchFamily="34" charset="0"/>
              </a:rPr>
              <a:t> Ü.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Gµ </a:t>
            </a:r>
            <a:r>
              <a:rPr lang="en-US" sz="2600" dirty="0" err="1">
                <a:latin typeface=".VnAvant" pitchFamily="34" charset="0"/>
              </a:rPr>
              <a:t>mÑ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khe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khÏ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ru</a:t>
            </a:r>
            <a:r>
              <a:rPr lang="en-US" sz="2600" dirty="0">
                <a:latin typeface=".VnAvant" pitchFamily="34" charset="0"/>
              </a:rPr>
              <a:t>. MÑ </a:t>
            </a:r>
            <a:r>
              <a:rPr lang="en-US" sz="2600" dirty="0" err="1">
                <a:latin typeface=".VnAvant" pitchFamily="34" charset="0"/>
              </a:rPr>
              <a:t>ru</a:t>
            </a:r>
            <a:r>
              <a:rPr lang="en-US" sz="2600" dirty="0">
                <a:latin typeface=".VnAvant" pitchFamily="34" charset="0"/>
              </a:rPr>
              <a:t> ªm </a:t>
            </a:r>
            <a:r>
              <a:rPr lang="en-US" sz="2600" dirty="0" err="1">
                <a:latin typeface=".VnAvant" pitchFamily="34" charset="0"/>
              </a:rPr>
              <a:t>qu</a:t>
            </a:r>
            <a:r>
              <a:rPr lang="en-US" sz="2600" dirty="0">
                <a:latin typeface=".VnAvant" pitchFamily="34" charset="0"/>
              </a:rPr>
              <a:t>¸. Gµ </a:t>
            </a:r>
            <a:r>
              <a:rPr lang="en-US" sz="2600" dirty="0" err="1">
                <a:latin typeface=".VnAvant" pitchFamily="34" charset="0"/>
              </a:rPr>
              <a:t>nhÝ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ngñ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thiÕp</a:t>
            </a:r>
            <a:r>
              <a:rPr lang="en-US" sz="2600" dirty="0">
                <a:latin typeface=".VnAvant" pitchFamily="34" charset="0"/>
              </a:rPr>
              <a:t> ®i.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Gµ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n»m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m¬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7" y="2053660"/>
            <a:ext cx="2827300" cy="348716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223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49713" y="409972"/>
            <a:ext cx="499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91769" y="1553022"/>
            <a:ext cx="7082973" cy="66765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a. Gµ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nhÝ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qu¹ c¾p ®i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91769" y="2619822"/>
            <a:ext cx="7082973" cy="667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b. Gµ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nhÝ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n»m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m¬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qu¹ c¾p ®i</a:t>
            </a:r>
          </a:p>
        </p:txBody>
      </p:sp>
      <p:sp>
        <p:nvSpPr>
          <p:cNvPr id="3" name="Smiley Face 2"/>
          <p:cNvSpPr/>
          <p:nvPr/>
        </p:nvSpPr>
        <p:spPr>
          <a:xfrm>
            <a:off x="1146629" y="2619822"/>
            <a:ext cx="725714" cy="711200"/>
          </a:xfrm>
          <a:prstGeom prst="smileyFac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83429"/>
            <a:ext cx="2344887" cy="2231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134"/>
            <a:ext cx="2032000" cy="13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466850"/>
            <a:ext cx="83629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46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iª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yªm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iªp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2" y="2252662"/>
            <a:ext cx="3411538" cy="23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022" y="2218505"/>
            <a:ext cx="319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6494" y="2218505"/>
            <a:ext cx="319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yªm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0858" y="2276563"/>
            <a:ext cx="319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381E-4A5A-4A12-80A4-BC4C6971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8CDC9-9D31-4F06-B5FA-F71AF3296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6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022" y="3669934"/>
            <a:ext cx="319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diªm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1281105"/>
            <a:ext cx="3009409" cy="236772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92" y="1307451"/>
            <a:ext cx="2388854" cy="237082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30" y="1307451"/>
            <a:ext cx="2481940" cy="234447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3285180" y="3689718"/>
            <a:ext cx="319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yÕm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8646" y="3669933"/>
            <a:ext cx="319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tÊm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thiÕp</a:t>
            </a:r>
            <a:endParaRPr lang="en-US" sz="4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022" y="3669934"/>
            <a:ext cx="319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d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1281105"/>
            <a:ext cx="3009409" cy="236772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92" y="1307451"/>
            <a:ext cx="2388854" cy="237082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30" y="1307451"/>
            <a:ext cx="2481940" cy="234447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3285180" y="3689718"/>
            <a:ext cx="319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y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Õm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8646" y="3669933"/>
            <a:ext cx="319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tÊm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th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iÕp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3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785" y="2121608"/>
            <a:ext cx="2604264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dư</a:t>
            </a:r>
            <a:r>
              <a:rPr lang="en-US" sz="36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µ </a:t>
            </a:r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xiªm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8272" y="2086668"/>
            <a:ext cx="2786736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móa</a:t>
            </a:r>
            <a:r>
              <a:rPr lang="en-US" sz="36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kiÕm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68876" y="2086666"/>
            <a:ext cx="2071919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tÊm</a:t>
            </a:r>
            <a:r>
              <a:rPr lang="en-US" sz="36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liÕp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7" y="724583"/>
            <a:ext cx="1390588" cy="130631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23" y="722182"/>
            <a:ext cx="1678345" cy="13036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61" y="720620"/>
            <a:ext cx="1046838" cy="12632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6473371" y="4742729"/>
            <a:ext cx="2583547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kim</a:t>
            </a:r>
            <a:r>
              <a:rPr lang="en-US" sz="40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tiªm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068" y="4777670"/>
            <a:ext cx="2257455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liÒm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94305" y="4742730"/>
            <a:ext cx="2786736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diÕp</a:t>
            </a:r>
            <a:r>
              <a:rPr lang="en-US" sz="40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c¸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3" y="3141130"/>
            <a:ext cx="1714076" cy="141245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32" y="3143576"/>
            <a:ext cx="1793926" cy="141001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77" y="3129597"/>
            <a:ext cx="1601105" cy="142399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785" y="2121608"/>
            <a:ext cx="2604264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dư</a:t>
            </a:r>
            <a:r>
              <a:rPr lang="en-US" sz="36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µ </a:t>
            </a:r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iªm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8272" y="2086668"/>
            <a:ext cx="2786736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móa</a:t>
            </a:r>
            <a:r>
              <a:rPr lang="en-US" sz="36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iÕm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68876" y="2086666"/>
            <a:ext cx="2071919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tÊm</a:t>
            </a:r>
            <a:r>
              <a:rPr lang="en-US" sz="36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iÕp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7" y="724583"/>
            <a:ext cx="1390588" cy="130631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23" y="722182"/>
            <a:ext cx="1678345" cy="13036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61" y="720620"/>
            <a:ext cx="1046838" cy="12632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6473371" y="4742729"/>
            <a:ext cx="2583547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kim</a:t>
            </a:r>
            <a:r>
              <a:rPr lang="en-US" sz="40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iªm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068" y="4777670"/>
            <a:ext cx="2257455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iÒm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94305" y="4742730"/>
            <a:ext cx="2786736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iÕp</a:t>
            </a:r>
            <a:r>
              <a:rPr lang="en-US" sz="40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c¸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3" y="3141130"/>
            <a:ext cx="1714076" cy="141245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32" y="3143576"/>
            <a:ext cx="1793926" cy="141001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77" y="3129597"/>
            <a:ext cx="1601105" cy="142399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74794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8" y="850560"/>
            <a:ext cx="3802742" cy="469026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67928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</TotalTime>
  <Words>377</Words>
  <Application>Microsoft Office PowerPoint</Application>
  <PresentationFormat>On-screen Show (16:10)</PresentationFormat>
  <Paragraphs>63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VNI-Thufap2</vt:lpstr>
      <vt:lpstr>Calibri</vt:lpstr>
      <vt:lpstr>.VnAvant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Nam Aka</cp:lastModifiedBy>
  <cp:revision>258</cp:revision>
  <dcterms:created xsi:type="dcterms:W3CDTF">2020-02-10T09:35:50Z</dcterms:created>
  <dcterms:modified xsi:type="dcterms:W3CDTF">2020-11-01T15:02:50Z</dcterms:modified>
</cp:coreProperties>
</file>