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257" r:id="rId4"/>
    <p:sldId id="339" r:id="rId5"/>
    <p:sldId id="338" r:id="rId6"/>
    <p:sldId id="332" r:id="rId7"/>
    <p:sldId id="308" r:id="rId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 pitchFamily="2" charset="0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45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79" y="2387372"/>
            <a:ext cx="3743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45: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8" y="1918265"/>
            <a:ext cx="4140379" cy="258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2021845"/>
            <a:ext cx="4182225" cy="2477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018" y="2642079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2047" y="268562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ap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703" y="3260630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¨m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6360" y="326063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¨p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8702" y="391011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©m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2163" y="391011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©p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3921" y="2664068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em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007" y="268076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ep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3921" y="3314258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ªm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1007" y="333095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ªp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5653" y="394858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im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2739" y="3965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ip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0564-61C2-44CA-BE60-9DB698FF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D324-4455-4F5A-9329-967AAC17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6" y="1105480"/>
            <a:ext cx="8490103" cy="46095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218" y="-39546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34861" y="574669"/>
            <a:ext cx="237221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ªm ë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220" y="1139132"/>
            <a:ext cx="57291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.VnAvant" pitchFamily="34" charset="0"/>
              </a:rPr>
              <a:t>§ªm ë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¶ lµ </a:t>
            </a:r>
            <a:r>
              <a:rPr lang="en-US" sz="2600" dirty="0" err="1">
                <a:latin typeface=".VnAvant" pitchFamily="34" charset="0"/>
              </a:rPr>
              <a:t>yªn</a:t>
            </a:r>
            <a:r>
              <a:rPr lang="en-US" sz="2600" dirty="0">
                <a:latin typeface=".VnAvant" pitchFamily="34" charset="0"/>
              </a:rPr>
              <a:t> ¶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Ở </a:t>
            </a:r>
            <a:r>
              <a:rPr lang="en-US" sz="2600" dirty="0" err="1">
                <a:latin typeface=".VnAvant" pitchFamily="34" charset="0"/>
              </a:rPr>
              <a:t>thÞ</a:t>
            </a:r>
            <a:r>
              <a:rPr lang="en-US" sz="2600" dirty="0">
                <a:latin typeface=".VnAvant" pitchFamily="34" charset="0"/>
              </a:rPr>
              <a:t> x·, c¶ ®ªm × </a:t>
            </a:r>
            <a:r>
              <a:rPr lang="en-US" sz="2600" dirty="0" err="1">
                <a:latin typeface=".VnAvant" pitchFamily="34" charset="0"/>
              </a:rPr>
              <a:t>Çm</a:t>
            </a:r>
            <a:r>
              <a:rPr lang="en-US" sz="2600" dirty="0">
                <a:latin typeface=".VnAvant" pitchFamily="34" charset="0"/>
              </a:rPr>
              <a:t> « t«, </a:t>
            </a:r>
            <a:r>
              <a:rPr lang="en-US" sz="2600" dirty="0" err="1">
                <a:latin typeface=".VnAvant" pitchFamily="34" charset="0"/>
              </a:rPr>
              <a:t>xe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löa</a:t>
            </a:r>
            <a:r>
              <a:rPr lang="en-US" sz="26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Ở </a:t>
            </a:r>
            <a:r>
              <a:rPr lang="en-US" sz="2600" dirty="0" err="1">
                <a:latin typeface=".VnAvant" pitchFamily="34" charset="0"/>
              </a:rPr>
              <a:t>qu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chØ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nghe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giã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thë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tre</a:t>
            </a:r>
            <a:r>
              <a:rPr lang="en-US" sz="2600" dirty="0">
                <a:latin typeface=".VnAvant" pitchFamily="34" charset="0"/>
              </a:rPr>
              <a:t> r× </a:t>
            </a:r>
            <a:r>
              <a:rPr lang="en-US" sz="2600" dirty="0" err="1">
                <a:latin typeface=".VnAvant" pitchFamily="34" charset="0"/>
              </a:rPr>
              <a:t>rÇm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dÕ</a:t>
            </a:r>
            <a:r>
              <a:rPr lang="en-US" sz="2600" dirty="0">
                <a:latin typeface=".VnAvant" pitchFamily="34" charset="0"/>
              </a:rPr>
              <a:t> r× r¶.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chó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b×m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nÊp</a:t>
            </a:r>
            <a:r>
              <a:rPr lang="en-US" sz="2600" dirty="0">
                <a:latin typeface=".VnAvant" pitchFamily="34" charset="0"/>
              </a:rPr>
              <a:t> ë ®¸m </a:t>
            </a:r>
            <a:r>
              <a:rPr lang="en-US" sz="2600" dirty="0" err="1">
                <a:latin typeface=".VnAvant" pitchFamily="34" charset="0"/>
              </a:rPr>
              <a:t>cá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cø</a:t>
            </a:r>
            <a:r>
              <a:rPr lang="en-US" sz="2600" dirty="0">
                <a:latin typeface=".VnAvant" pitchFamily="34" charset="0"/>
              </a:rPr>
              <a:t> “</a:t>
            </a:r>
            <a:r>
              <a:rPr lang="en-US" sz="2600" dirty="0" err="1">
                <a:latin typeface=".VnAvant" pitchFamily="34" charset="0"/>
              </a:rPr>
              <a:t>Ýp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Ýp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bÞp</a:t>
            </a:r>
            <a:r>
              <a:rPr lang="en-US" sz="2600" dirty="0">
                <a:latin typeface=".VnAvant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5958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495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BÕp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löa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qu</a:t>
            </a:r>
            <a:r>
              <a:rPr lang="en-US" sz="3200" dirty="0">
                <a:latin typeface=".VnAvant" pitchFamily="34" charset="0"/>
              </a:rPr>
              <a:t>ª </a:t>
            </a:r>
            <a:r>
              <a:rPr lang="en-US" sz="3200" dirty="0" err="1">
                <a:latin typeface=".VnAvant" pitchFamily="34" charset="0"/>
              </a:rPr>
              <a:t>nh</a:t>
            </a:r>
            <a:r>
              <a:rPr lang="en-US" sz="3200" dirty="0">
                <a:latin typeface=".VnAvant" pitchFamily="34" charset="0"/>
              </a:rPr>
              <a:t>µ </a:t>
            </a:r>
            <a:r>
              <a:rPr lang="en-US" sz="3200" dirty="0" err="1">
                <a:latin typeface=".VnAvant" pitchFamily="34" charset="0"/>
              </a:rPr>
              <a:t>Êm</a:t>
            </a:r>
            <a:r>
              <a:rPr lang="en-US" sz="3200" dirty="0">
                <a:latin typeface=".VnAvant" pitchFamily="34" charset="0"/>
              </a:rPr>
              <a:t> ¸p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1" y="20133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133</Words>
  <Application>Microsoft Office PowerPoint</Application>
  <PresentationFormat>On-screen Show (16:10)</PresentationFormat>
  <Paragraphs>27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.VnAvant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195</cp:revision>
  <dcterms:created xsi:type="dcterms:W3CDTF">2020-02-10T09:35:50Z</dcterms:created>
  <dcterms:modified xsi:type="dcterms:W3CDTF">2020-10-25T12:54:53Z</dcterms:modified>
</cp:coreProperties>
</file>