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281" r:id="rId3"/>
    <p:sldId id="282" r:id="rId4"/>
    <p:sldId id="283" r:id="rId5"/>
    <p:sldId id="284" r:id="rId6"/>
    <p:sldId id="286" r:id="rId7"/>
    <p:sldId id="302" r:id="rId8"/>
    <p:sldId id="303" r:id="rId9"/>
    <p:sldId id="304" r:id="rId10"/>
    <p:sldId id="305" r:id="rId11"/>
    <p:sldId id="306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1" r:id="rId21"/>
  </p:sldIdLst>
  <p:sldSz cx="9144000" cy="5715000" type="screen16x1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.VnTifani Heavy" pitchFamily="34" charset="0"/>
      <p:regular r:id="rId28"/>
    </p:embeddedFont>
    <p:embeddedFont>
      <p:font typeface="VNI-Juni" pitchFamily="2" charset="0"/>
      <p:regular r:id="rId29"/>
    </p:embeddedFont>
    <p:embeddedFont>
      <p:font typeface=".VnAvant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jpe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e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883" y="4134202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b»ng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g¹ch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v÷ng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ch·i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con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76" y="1140150"/>
            <a:ext cx="3267051" cy="273244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41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con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78" y="1026918"/>
            <a:ext cx="3088329" cy="251796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30883" y="3631963"/>
            <a:ext cx="8667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¸ ®æ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chÌo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m¸i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ưêng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®·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Æt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n­ưíc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®ã,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yªn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rót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bµi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.VnAvant" pitchFamily="34" charset="0"/>
              </a:rPr>
              <a:t>häc</a:t>
            </a:r>
            <a:r>
              <a:rPr lang="en-US" sz="3200" dirty="0" smtClean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3929" b="26850"/>
          <a:stretch/>
        </p:blipFill>
        <p:spPr>
          <a:xfrm>
            <a:off x="5757863" y="1693833"/>
            <a:ext cx="3015387" cy="20064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1" y="1921773"/>
            <a:ext cx="5471885" cy="121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th«ng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minh,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c¶nh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gi¸c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®Ò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phßng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míi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th¾ng ®­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kÎ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xÊu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endParaRPr lang="en-US" sz="26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7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jerry</a:t>
            </a:r>
            <a:endParaRPr lang="en-US" sz="4800" b="1" dirty="0">
              <a:solidFill>
                <a:srgbClr val="FFFF00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90167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Chồn</a:t>
            </a:r>
            <a:r>
              <a:rPr lang="es-ES_tradnl" sz="2000" b="1" dirty="0" smtClean="0">
                <a:solidFill>
                  <a:srgbClr val="0000CC"/>
                </a:solidFill>
              </a:rPr>
              <a:t> con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Sư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tử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Thỏ</a:t>
            </a:r>
            <a:r>
              <a:rPr lang="es-ES_tradnl" sz="2000" b="1" dirty="0" smtClean="0">
                <a:solidFill>
                  <a:srgbClr val="0000CC"/>
                </a:solidFill>
              </a:rPr>
              <a:t> con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1: </a:t>
              </a:r>
              <a:r>
                <a:rPr lang="en-US" sz="2800" b="1" dirty="0" err="1" smtClean="0"/>
                <a:t>Nhân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vật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chính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câu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chuyện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vừa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nghe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là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ai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1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\Desktop\Package - Lesson\Data\tv1b008tr020h02t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10002" r="14238" b="26597"/>
          <a:stretch/>
        </p:blipFill>
        <p:spPr bwMode="auto">
          <a:xfrm>
            <a:off x="3352801" y="3457458"/>
            <a:ext cx="2247136" cy="1516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3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Bạn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thỏ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Bác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sư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tử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Bạn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Không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có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ai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hỏi</a:t>
              </a:r>
              <a:r>
                <a:rPr lang="en-US" sz="2800" b="1" dirty="0" smtClean="0"/>
                <a:t> 2: Ai </a:t>
              </a:r>
              <a:r>
                <a:rPr lang="en-US" sz="2800" b="1" dirty="0" err="1" smtClean="0"/>
                <a:t>đã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đưa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chồn</a:t>
              </a:r>
              <a:r>
                <a:rPr lang="en-US" sz="2800" b="1" dirty="0" smtClean="0"/>
                <a:t> con </a:t>
              </a:r>
              <a:r>
                <a:rPr lang="en-US" sz="2800" b="1" dirty="0" err="1" smtClean="0"/>
                <a:t>về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nhà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1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Package - Lesson\Data\tv1b008tr020h06t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12483" r="13810" b="26570"/>
          <a:stretch/>
        </p:blipFill>
        <p:spPr bwMode="auto">
          <a:xfrm>
            <a:off x="3503098" y="3566146"/>
            <a:ext cx="2084902" cy="14080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Không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đi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xa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Chăm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chỉ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học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Rủ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bạn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đi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cùng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Ở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nhà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</a:rPr>
                <a:t>Câu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hỏi</a:t>
              </a:r>
              <a:r>
                <a:rPr lang="en-US" sz="2800" dirty="0" smtClean="0">
                  <a:solidFill>
                    <a:schemeClr val="bg1"/>
                  </a:solidFill>
                </a:rPr>
                <a:t> 3: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Sau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lần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đi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lạc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đó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chồn</a:t>
              </a:r>
              <a:r>
                <a:rPr lang="en-US" sz="2800" dirty="0" smtClean="0">
                  <a:solidFill>
                    <a:schemeClr val="bg1"/>
                  </a:solidFill>
                </a:rPr>
                <a:t> con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đã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làm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gì</a:t>
              </a:r>
              <a:r>
                <a:rPr lang="en-US" sz="2800" dirty="0" smtClean="0">
                  <a:solidFill>
                    <a:schemeClr val="bg1"/>
                  </a:solidFill>
                </a:rPr>
                <a:t>?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48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C.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Phong</a:t>
            </a: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Nhã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B.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Hùng</a:t>
            </a: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Lân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D.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Tô</a:t>
            </a: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Hoài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A.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Lân</a:t>
            </a: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Hùng</a:t>
            </a:r>
            <a:endParaRPr lang="es-ES" sz="1600" b="1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4: </a:t>
              </a:r>
              <a:r>
                <a:rPr lang="en-US" sz="2800" dirty="0" err="1" smtClean="0"/>
                <a:t>Tác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chuyện</a:t>
              </a:r>
              <a:r>
                <a:rPr lang="en-US" sz="2800" dirty="0" smtClean="0"/>
                <a:t> “</a:t>
              </a:r>
              <a:r>
                <a:rPr lang="en-US" sz="2800" dirty="0" err="1" smtClean="0"/>
                <a:t>Chồn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đi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”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ai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98"/>
            <a:ext cx="9305059" cy="5715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00"/>
                </a:solidFill>
                <a:latin typeface=".VnAvant" pitchFamily="34" charset="0"/>
              </a:rPr>
              <a:t>BÀI 38</a:t>
            </a:r>
            <a:endParaRPr lang="en-US" sz="6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656" y="3612308"/>
            <a:ext cx="391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29" y="1995578"/>
            <a:ext cx="73580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172139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con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974" y="898072"/>
            <a:ext cx="833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208167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3929" b="26850"/>
          <a:stretch/>
        </p:blipFill>
        <p:spPr>
          <a:xfrm>
            <a:off x="279974" y="1711810"/>
            <a:ext cx="2684547" cy="178630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r="4849" b="26008"/>
          <a:stretch/>
        </p:blipFill>
        <p:spPr>
          <a:xfrm>
            <a:off x="3181547" y="1704578"/>
            <a:ext cx="2679233" cy="180686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3992" b="25663"/>
          <a:stretch/>
        </p:blipFill>
        <p:spPr>
          <a:xfrm>
            <a:off x="6140003" y="1700041"/>
            <a:ext cx="2639247" cy="181531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r="4828" b="26415"/>
          <a:stretch/>
        </p:blipFill>
        <p:spPr>
          <a:xfrm>
            <a:off x="260857" y="3767656"/>
            <a:ext cx="2703664" cy="178929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r="4429" b="25221"/>
          <a:stretch/>
        </p:blipFill>
        <p:spPr>
          <a:xfrm>
            <a:off x="3178638" y="3733148"/>
            <a:ext cx="2682142" cy="18383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r="4649" b="26334"/>
          <a:stretch/>
        </p:blipFill>
        <p:spPr>
          <a:xfrm>
            <a:off x="6148327" y="3746491"/>
            <a:ext cx="2630923" cy="178143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5722" y="26999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con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9" y="909842"/>
            <a:ext cx="2542397" cy="211089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86" y="906147"/>
            <a:ext cx="2577385" cy="211089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11" y="906147"/>
            <a:ext cx="2554060" cy="211089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9" y="3280082"/>
            <a:ext cx="2589047" cy="2122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00" y="3276630"/>
            <a:ext cx="2565723" cy="21458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11" y="3276630"/>
            <a:ext cx="2589047" cy="211088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7790"/>
            <a:ext cx="9141569" cy="50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23904"/>
            <a:ext cx="8868228" cy="4878610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722" y="26999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con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3929" b="26850"/>
          <a:stretch/>
        </p:blipFill>
        <p:spPr>
          <a:xfrm>
            <a:off x="309002" y="953387"/>
            <a:ext cx="2684547" cy="20222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r="4849" b="26008"/>
          <a:stretch/>
        </p:blipFill>
        <p:spPr>
          <a:xfrm>
            <a:off x="3210575" y="943440"/>
            <a:ext cx="2679233" cy="204550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3992" b="25663"/>
          <a:stretch/>
        </p:blipFill>
        <p:spPr>
          <a:xfrm>
            <a:off x="6169031" y="937787"/>
            <a:ext cx="2639247" cy="205506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r="4828" b="26415"/>
          <a:stretch/>
        </p:blipFill>
        <p:spPr>
          <a:xfrm>
            <a:off x="289885" y="3444258"/>
            <a:ext cx="2703664" cy="20256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r="4429" b="25221"/>
          <a:stretch/>
        </p:blipFill>
        <p:spPr>
          <a:xfrm>
            <a:off x="3207666" y="3403275"/>
            <a:ext cx="2682142" cy="20811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r="4649" b="26334"/>
          <a:stretch/>
        </p:blipFill>
        <p:spPr>
          <a:xfrm>
            <a:off x="6177355" y="3424131"/>
            <a:ext cx="2630923" cy="201670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89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171" y="3872592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Ba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ph¶I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ë 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lu«n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con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57" y="999670"/>
            <a:ext cx="3085710" cy="256198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171" y="3872592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lÒu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nhì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dùng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b»ng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g¹ch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v÷ng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ch¾c.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con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79" y="1157424"/>
            <a:ext cx="3153869" cy="258303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19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171" y="3872592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v¸ch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lÒu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uæi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huých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m¹nh.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lÒu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®æ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ho¶ng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ch¹y sang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nhì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con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80" y="1138375"/>
            <a:ext cx="2960914" cy="24471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08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171" y="3872592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mß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sang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gç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cöa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®¹p ®¹p m¹nh,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v¸ch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bung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véi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ch¹y sang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con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26" y="941614"/>
            <a:ext cx="3220289" cy="26400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483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669</Words>
  <Application>Microsoft Office PowerPoint</Application>
  <PresentationFormat>On-screen Show (16:10)</PresentationFormat>
  <Paragraphs>95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宋体</vt:lpstr>
      <vt:lpstr>.VnTifani Heavy</vt:lpstr>
      <vt:lpstr>VNI-Juni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203</cp:revision>
  <dcterms:created xsi:type="dcterms:W3CDTF">2020-02-10T09:35:50Z</dcterms:created>
  <dcterms:modified xsi:type="dcterms:W3CDTF">2020-08-14T01:45:14Z</dcterms:modified>
</cp:coreProperties>
</file>