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80" r:id="rId2"/>
    <p:sldId id="359" r:id="rId3"/>
    <p:sldId id="333" r:id="rId4"/>
    <p:sldId id="256" r:id="rId5"/>
    <p:sldId id="257" r:id="rId6"/>
    <p:sldId id="360" r:id="rId7"/>
    <p:sldId id="344" r:id="rId8"/>
    <p:sldId id="349" r:id="rId9"/>
    <p:sldId id="355" r:id="rId10"/>
    <p:sldId id="356" r:id="rId11"/>
    <p:sldId id="357" r:id="rId12"/>
    <p:sldId id="358" r:id="rId13"/>
    <p:sldId id="345" r:id="rId14"/>
    <p:sldId id="350" r:id="rId15"/>
    <p:sldId id="323" r:id="rId16"/>
    <p:sldId id="309" r:id="rId17"/>
    <p:sldId id="310" r:id="rId18"/>
    <p:sldId id="324" r:id="rId19"/>
    <p:sldId id="325" r:id="rId20"/>
    <p:sldId id="326" r:id="rId21"/>
    <p:sldId id="328" r:id="rId22"/>
    <p:sldId id="329" r:id="rId23"/>
    <p:sldId id="308" r:id="rId24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.VnTifani HeavyH" panose="020B7200000000000000" pitchFamily="34" charset="0"/>
      <p:regular r:id="rId30"/>
    </p:embeddedFont>
    <p:embeddedFont>
      <p:font typeface="Arial Black" panose="020B0A04020102020204" pitchFamily="34" charset="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VNI-Thufap2" pitchFamily="2" charset="0"/>
      <p:regular r:id="rId4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99CC"/>
    <a:srgbClr val="CCFFFF"/>
    <a:srgbClr val="3333FF"/>
    <a:srgbClr val="FFCCFF"/>
    <a:srgbClr val="FFFFCC"/>
    <a:srgbClr val="FFFF99"/>
    <a:srgbClr val="99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êm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êp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êm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êp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18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slide" Target="slide23.xml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png"/><Relationship Id="rId20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slide" Target="slide22.xml"/><Relationship Id="rId5" Type="http://schemas.openxmlformats.org/officeDocument/2006/relationships/image" Target="../media/image26.png"/><Relationship Id="rId15" Type="http://schemas.openxmlformats.org/officeDocument/2006/relationships/slide" Target="slide19.xml"/><Relationship Id="rId10" Type="http://schemas.openxmlformats.org/officeDocument/2006/relationships/image" Target="../media/image30.png"/><Relationship Id="rId19" Type="http://schemas.openxmlformats.org/officeDocument/2006/relationships/image" Target="../media/image36.gif"/><Relationship Id="rId4" Type="http://schemas.openxmlformats.org/officeDocument/2006/relationships/slide" Target="slide21.xml"/><Relationship Id="rId9" Type="http://schemas.openxmlformats.org/officeDocument/2006/relationships/image" Target="../media/image29.jpeg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9.gif"/><Relationship Id="rId18" Type="http://schemas.openxmlformats.org/officeDocument/2006/relationships/image" Target="../media/image44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8.xml"/><Relationship Id="rId7" Type="http://schemas.openxmlformats.org/officeDocument/2006/relationships/audio" Target="../media/audio4.wav"/><Relationship Id="rId12" Type="http://schemas.openxmlformats.org/officeDocument/2006/relationships/image" Target="../media/image38.gif"/><Relationship Id="rId17" Type="http://schemas.openxmlformats.org/officeDocument/2006/relationships/image" Target="../media/image43.gif"/><Relationship Id="rId2" Type="http://schemas.openxmlformats.org/officeDocument/2006/relationships/tags" Target="../tags/tag2.xml"/><Relationship Id="rId16" Type="http://schemas.openxmlformats.org/officeDocument/2006/relationships/image" Target="../media/image42.gif"/><Relationship Id="rId20" Type="http://schemas.openxmlformats.org/officeDocument/2006/relationships/image" Target="../media/image46.png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2.wav"/><Relationship Id="rId15" Type="http://schemas.openxmlformats.org/officeDocument/2006/relationships/image" Target="../media/image41.gif"/><Relationship Id="rId10" Type="http://schemas.openxmlformats.org/officeDocument/2006/relationships/audio" Target="../media/audio7.wav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6.wav"/><Relationship Id="rId1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audio" Target="../media/audio4.wav"/><Relationship Id="rId18" Type="http://schemas.openxmlformats.org/officeDocument/2006/relationships/image" Target="../media/image38.gif"/><Relationship Id="rId26" Type="http://schemas.openxmlformats.org/officeDocument/2006/relationships/image" Target="../media/image48.gif"/><Relationship Id="rId3" Type="http://schemas.openxmlformats.org/officeDocument/2006/relationships/tags" Target="../tags/tag5.xml"/><Relationship Id="rId21" Type="http://schemas.openxmlformats.org/officeDocument/2006/relationships/image" Target="../media/image41.gif"/><Relationship Id="rId7" Type="http://schemas.openxmlformats.org/officeDocument/2006/relationships/tags" Target="../tags/tag9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7.gif"/><Relationship Id="rId2" Type="http://schemas.openxmlformats.org/officeDocument/2006/relationships/tags" Target="../tags/tag4.xml"/><Relationship Id="rId16" Type="http://schemas.openxmlformats.org/officeDocument/2006/relationships/audio" Target="../media/audio9.wav"/><Relationship Id="rId20" Type="http://schemas.openxmlformats.org/officeDocument/2006/relationships/image" Target="../media/image40.gi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audio" Target="../media/audio8.wav"/><Relationship Id="rId24" Type="http://schemas.openxmlformats.org/officeDocument/2006/relationships/image" Target="../media/image44.gif"/><Relationship Id="rId5" Type="http://schemas.openxmlformats.org/officeDocument/2006/relationships/tags" Target="../tags/tag7.xml"/><Relationship Id="rId15" Type="http://schemas.openxmlformats.org/officeDocument/2006/relationships/audio" Target="../media/audio7.wav"/><Relationship Id="rId23" Type="http://schemas.openxmlformats.org/officeDocument/2006/relationships/image" Target="../media/image43.gif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39.gif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42.gif"/><Relationship Id="rId27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6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11" Type="http://schemas.openxmlformats.org/officeDocument/2006/relationships/slide" Target="slide18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audio" Target="../media/audio4.wav"/><Relationship Id="rId18" Type="http://schemas.openxmlformats.org/officeDocument/2006/relationships/image" Target="../media/image38.gif"/><Relationship Id="rId26" Type="http://schemas.openxmlformats.org/officeDocument/2006/relationships/image" Target="../media/image48.gif"/><Relationship Id="rId3" Type="http://schemas.openxmlformats.org/officeDocument/2006/relationships/tags" Target="../tags/tag13.xml"/><Relationship Id="rId21" Type="http://schemas.openxmlformats.org/officeDocument/2006/relationships/image" Target="../media/image41.gif"/><Relationship Id="rId7" Type="http://schemas.openxmlformats.org/officeDocument/2006/relationships/tags" Target="../tags/tag17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7.gif"/><Relationship Id="rId2" Type="http://schemas.openxmlformats.org/officeDocument/2006/relationships/tags" Target="../tags/tag12.xml"/><Relationship Id="rId16" Type="http://schemas.openxmlformats.org/officeDocument/2006/relationships/audio" Target="../media/audio9.wav"/><Relationship Id="rId20" Type="http://schemas.openxmlformats.org/officeDocument/2006/relationships/image" Target="../media/image40.gif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audio" Target="../media/audio8.wav"/><Relationship Id="rId24" Type="http://schemas.openxmlformats.org/officeDocument/2006/relationships/image" Target="../media/image44.gif"/><Relationship Id="rId5" Type="http://schemas.openxmlformats.org/officeDocument/2006/relationships/tags" Target="../tags/tag15.xml"/><Relationship Id="rId15" Type="http://schemas.openxmlformats.org/officeDocument/2006/relationships/audio" Target="../media/audio7.wav"/><Relationship Id="rId23" Type="http://schemas.openxmlformats.org/officeDocument/2006/relationships/image" Target="../media/image43.gif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39.gif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42.gif"/><Relationship Id="rId27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8845" y="803623"/>
            <a:ext cx="86953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cho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nã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thua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kÐm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v× </a:t>
            </a:r>
            <a:r>
              <a:rPr lang="en-US" sz="2800" dirty="0" err="1">
                <a:latin typeface=".VnAvant" pitchFamily="34" charset="0"/>
              </a:rPr>
              <a:t>trÎ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em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ưa</a:t>
            </a:r>
            <a:r>
              <a:rPr lang="en-US" sz="2800" dirty="0">
                <a:latin typeface=".VnAvant" pitchFamily="34" charset="0"/>
              </a:rPr>
              <a:t> ®å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. §ªm ®ã </a:t>
            </a:r>
            <a:r>
              <a:rPr lang="en-US" sz="2800" dirty="0" err="1">
                <a:latin typeface=".VnAvant" pitchFamily="34" charset="0"/>
              </a:rPr>
              <a:t>nghe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thæ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lé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®¸p.</a:t>
            </a:r>
          </a:p>
          <a:p>
            <a:pPr algn="just"/>
            <a:r>
              <a:rPr lang="en-US" sz="2800" dirty="0">
                <a:latin typeface=".VnAvant" pitchFamily="34" charset="0"/>
              </a:rPr>
              <a:t>- </a:t>
            </a:r>
            <a:r>
              <a:rPr lang="en-US" sz="2800" dirty="0" err="1">
                <a:latin typeface=".VnAvant" pitchFamily="34" charset="0"/>
              </a:rPr>
              <a:t>ChÞ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nhÇm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vua</a:t>
            </a:r>
            <a:r>
              <a:rPr lang="en-US" sz="2800" dirty="0">
                <a:latin typeface=".VnAvant" pitchFamily="34" charset="0"/>
              </a:rPr>
              <a:t> c¶ </a:t>
            </a:r>
            <a:r>
              <a:rPr lang="en-US" sz="2800" dirty="0" err="1">
                <a:latin typeface=".VnAvant" pitchFamily="34" charset="0"/>
              </a:rPr>
              <a:t>n¨m</a:t>
            </a:r>
            <a:r>
              <a:rPr lang="en-US" sz="2800" dirty="0">
                <a:latin typeface=".VnAvant" pitchFamily="34" charset="0"/>
              </a:rPr>
              <a:t>. §å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b÷a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phô</a:t>
            </a:r>
            <a:r>
              <a:rPr lang="en-US" sz="2800" dirty="0">
                <a:latin typeface=".VnAvant" pitchFamily="34" charset="0"/>
              </a:rPr>
              <a:t>.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5859" y="-14514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nÕp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845" y="816214"/>
            <a:ext cx="86953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cho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nã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thua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kÐm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nÕp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>
                <a:latin typeface=".VnAvant" pitchFamily="34" charset="0"/>
              </a:rPr>
              <a:t>v× </a:t>
            </a:r>
            <a:r>
              <a:rPr lang="en-US" sz="2800" dirty="0" err="1">
                <a:latin typeface=".VnAvant" pitchFamily="34" charset="0"/>
              </a:rPr>
              <a:t>trÎ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em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ưa</a:t>
            </a:r>
            <a:r>
              <a:rPr lang="en-US" sz="2800" dirty="0">
                <a:latin typeface=".VnAvant" pitchFamily="34" charset="0"/>
              </a:rPr>
              <a:t> ®å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§ªm ®ã </a:t>
            </a:r>
            <a:r>
              <a:rPr lang="en-US" sz="2800" dirty="0" err="1">
                <a:latin typeface=".VnAvant" pitchFamily="34" charset="0"/>
              </a:rPr>
              <a:t>nghe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tÎ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thæ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lé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®¸p.</a:t>
            </a:r>
          </a:p>
          <a:p>
            <a:pPr algn="just"/>
            <a:r>
              <a:rPr lang="en-US" sz="2800" dirty="0">
                <a:latin typeface=".VnAvant" pitchFamily="34" charset="0"/>
              </a:rPr>
              <a:t>- </a:t>
            </a:r>
            <a:r>
              <a:rPr lang="en-US" sz="2800" dirty="0" err="1">
                <a:latin typeface=".VnAvant" pitchFamily="34" charset="0"/>
              </a:rPr>
              <a:t>ChÞ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nhÇm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vua</a:t>
            </a:r>
            <a:r>
              <a:rPr lang="en-US" sz="2800" dirty="0">
                <a:latin typeface=".VnAvant" pitchFamily="34" charset="0"/>
              </a:rPr>
              <a:t> c¶ </a:t>
            </a:r>
            <a:r>
              <a:rPr lang="en-US" sz="2800" dirty="0" err="1">
                <a:latin typeface=".VnAvant" pitchFamily="34" charset="0"/>
              </a:rPr>
              <a:t>n¨m</a:t>
            </a:r>
            <a:r>
              <a:rPr lang="en-US" sz="2800" dirty="0">
                <a:latin typeface=".VnAvant" pitchFamily="34" charset="0"/>
              </a:rPr>
              <a:t>. §å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b÷a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phô</a:t>
            </a:r>
            <a:r>
              <a:rPr lang="en-US" sz="2800" dirty="0">
                <a:latin typeface=".VnAvant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F252DA-C6FD-4101-8844-88E5A2BA4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1" y="3041196"/>
            <a:ext cx="8210550" cy="25431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2271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8845" y="803623"/>
            <a:ext cx="86953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cho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nã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thua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kÐm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v× </a:t>
            </a:r>
            <a:r>
              <a:rPr lang="en-US" sz="2800" dirty="0" err="1">
                <a:latin typeface=".VnAvant" pitchFamily="34" charset="0"/>
              </a:rPr>
              <a:t>trÎ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em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ưa</a:t>
            </a:r>
            <a:r>
              <a:rPr lang="en-US" sz="2800" dirty="0">
                <a:latin typeface=".VnAvant" pitchFamily="34" charset="0"/>
              </a:rPr>
              <a:t> ®å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. §ªm ®ã </a:t>
            </a:r>
            <a:r>
              <a:rPr lang="en-US" sz="2800" dirty="0" err="1">
                <a:latin typeface=".VnAvant" pitchFamily="34" charset="0"/>
              </a:rPr>
              <a:t>nghe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thæ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lé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®¸p.</a:t>
            </a:r>
          </a:p>
          <a:p>
            <a:pPr algn="just"/>
            <a:r>
              <a:rPr lang="en-US" sz="2800" dirty="0">
                <a:latin typeface=".VnAvant" pitchFamily="34" charset="0"/>
              </a:rPr>
              <a:t>- </a:t>
            </a:r>
            <a:r>
              <a:rPr lang="en-US" sz="2800" dirty="0" err="1">
                <a:latin typeface=".VnAvant" pitchFamily="34" charset="0"/>
              </a:rPr>
              <a:t>ChÞ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nhÇm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vua</a:t>
            </a:r>
            <a:r>
              <a:rPr lang="en-US" sz="2800" dirty="0">
                <a:latin typeface=".VnAvant" pitchFamily="34" charset="0"/>
              </a:rPr>
              <a:t> c¶ </a:t>
            </a:r>
            <a:r>
              <a:rPr lang="en-US" sz="2800" dirty="0" err="1">
                <a:latin typeface=".VnAvant" pitchFamily="34" charset="0"/>
              </a:rPr>
              <a:t>n¨m</a:t>
            </a:r>
            <a:r>
              <a:rPr lang="en-US" sz="2800" dirty="0">
                <a:latin typeface=".VnAvant" pitchFamily="34" charset="0"/>
              </a:rPr>
              <a:t>. §å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b÷a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phô</a:t>
            </a:r>
            <a:r>
              <a:rPr lang="en-US" sz="2800" dirty="0">
                <a:latin typeface=".VnAvant" pitchFamily="34" charset="0"/>
              </a:rPr>
              <a:t>.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5859" y="-14514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nÕp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24662F-A0F6-4943-9624-052CB57EE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1" y="3041196"/>
            <a:ext cx="8210550" cy="25431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6083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8845" y="223052"/>
            <a:ext cx="8695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.VnAvant" pitchFamily="34" charset="0"/>
              </a:rPr>
              <a:t>Khi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cho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nã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kÐm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nãi</a:t>
            </a:r>
            <a:r>
              <a:rPr lang="en-US" sz="2800" dirty="0">
                <a:latin typeface=".VnAvant" pitchFamily="34" charset="0"/>
              </a:rPr>
              <a:t> g×?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74904" y="1226466"/>
            <a:ext cx="6375720" cy="7039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.VnAvant" pitchFamily="34" charset="0"/>
              </a:rPr>
              <a:t>- </a:t>
            </a:r>
            <a:r>
              <a:rPr lang="en-US" sz="2800" dirty="0" err="1">
                <a:latin typeface=".VnAvant" pitchFamily="34" charset="0"/>
              </a:rPr>
              <a:t>chÞ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nhÇm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vua</a:t>
            </a:r>
            <a:r>
              <a:rPr lang="en-US" sz="2800" dirty="0">
                <a:latin typeface=".VnAvant" pitchFamily="34" charset="0"/>
              </a:rPr>
              <a:t> c¶ </a:t>
            </a:r>
            <a:r>
              <a:rPr lang="en-US" sz="2800" dirty="0" err="1">
                <a:latin typeface=".VnAvant" pitchFamily="34" charset="0"/>
              </a:rPr>
              <a:t>n¨m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9203" y="2249723"/>
            <a:ext cx="7594919" cy="2627079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®å ¨n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tõ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g¹o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nÕp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rÊt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ngon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nh­ưng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chØ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lµ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b÷a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phô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vì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con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thÓ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¨n g¹o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nÕp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quanh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n¨m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trõ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mét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sè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ång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bµo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d©n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téc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thiÓu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sè</a:t>
            </a:r>
            <a:endParaRPr lang="en-US" sz="2800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2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Mçi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mãn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d­ưíi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®©y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lµm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g¹o g×?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9" y="857494"/>
            <a:ext cx="7678054" cy="43517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Arrow Connector 4"/>
          <p:cNvCxnSpPr/>
          <p:nvPr/>
        </p:nvCxnSpPr>
        <p:spPr>
          <a:xfrm flipV="1">
            <a:off x="3497943" y="2090057"/>
            <a:ext cx="609600" cy="508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959429" y="3403600"/>
            <a:ext cx="885371" cy="4426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01143" y="3403600"/>
            <a:ext cx="703942" cy="5950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177143" y="1988457"/>
            <a:ext cx="3091544" cy="120468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574971" y="3345543"/>
            <a:ext cx="580572" cy="50074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357257" y="2090057"/>
            <a:ext cx="798286" cy="508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741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4057" y="215685"/>
            <a:ext cx="5297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tÎ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nÕp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Òu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rÊt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cÇn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thiÕt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èi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ng­ưêi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Cuéc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sèng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cña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ngưêi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sÏ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rÊt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khã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kh¨n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thiÕu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g¹o.</a:t>
            </a:r>
          </a:p>
        </p:txBody>
      </p:sp>
    </p:spTree>
    <p:extLst>
      <p:ext uri="{BB962C8B-B14F-4D97-AF65-F5344CB8AC3E}">
        <p14:creationId xmlns:p14="http://schemas.microsoft.com/office/powerpoint/2010/main" val="4171885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601561"/>
            <a:ext cx="83629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Món ăn nào làm từ gạo nếp, món ăn nào làm từ gạo tẻ?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2735006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Bánh</a:t>
            </a:r>
            <a:r>
              <a:rPr lang="en-US" sz="2200" b="1" dirty="0"/>
              <a:t> </a:t>
            </a:r>
            <a:r>
              <a:rPr lang="en-US" sz="2200" b="1" dirty="0" err="1"/>
              <a:t>chưng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2735006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Bánh</a:t>
            </a:r>
            <a:r>
              <a:rPr lang="en-US" sz="2200" b="1" dirty="0"/>
              <a:t> </a:t>
            </a:r>
            <a:r>
              <a:rPr lang="en-US" sz="2200" b="1" dirty="0" err="1"/>
              <a:t>cuốn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34E0-1C33-4236-BCB9-C372CA86C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90EA0-0C70-4068-A63C-C601F5E108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095B92-3172-4693-82A5-22A5350ED668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2FED15-3D68-4EF4-B3AC-766808BAB85C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928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êm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82823" y="3006414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Bồ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câu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1933699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Rèm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cửa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86425" y="3006415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bớt</a:t>
            </a:r>
            <a:endParaRPr lang="vi-VN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1951363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Tháp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rùa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4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951025"/>
            <a:ext cx="7010400" cy="47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êp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3386058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Thép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mới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010638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Sáp</a:t>
            </a:r>
            <a:r>
              <a:rPr lang="en-US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màu</a:t>
            </a:r>
            <a:endParaRPr lang="en-US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3419498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C.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Gạo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nếp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028302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Tháp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rùa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untry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994" y="1913421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ªm</a:t>
            </a: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790322" y="2524555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766990" y="2476682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77530" y="1884507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ªp</a:t>
            </a: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643858" y="2495641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20526" y="2447768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42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ª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–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ªp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59" y="2231572"/>
            <a:ext cx="2810556" cy="24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047" y="3406204"/>
            <a:ext cx="3045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®ªm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725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42: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–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ªp­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36" y="1041400"/>
            <a:ext cx="2828925" cy="222885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64FF02-7EEB-4165-B2CA-560B1CBD3746}"/>
              </a:ext>
            </a:extLst>
          </p:cNvPr>
          <p:cNvSpPr txBox="1"/>
          <p:nvPr/>
        </p:nvSpPr>
        <p:spPr>
          <a:xfrm>
            <a:off x="865046" y="3392946"/>
            <a:ext cx="3045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ªm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FB3056-8E41-4191-8CB3-A32859337D4E}"/>
              </a:ext>
            </a:extLst>
          </p:cNvPr>
          <p:cNvSpPr txBox="1"/>
          <p:nvPr/>
        </p:nvSpPr>
        <p:spPr>
          <a:xfrm>
            <a:off x="5089257" y="3406204"/>
            <a:ext cx="3988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bÕp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löa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FBCF12-C136-47A8-9B20-D6C73DB05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70" y="1058304"/>
            <a:ext cx="2496741" cy="221932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67E55C-E9F7-414E-98F6-52715F8F64FB}"/>
              </a:ext>
            </a:extLst>
          </p:cNvPr>
          <p:cNvSpPr txBox="1"/>
          <p:nvPr/>
        </p:nvSpPr>
        <p:spPr>
          <a:xfrm>
            <a:off x="4950392" y="3406204"/>
            <a:ext cx="2921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Õp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76C8D-3BBA-49DC-87AF-30F54CD9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B98EE-28D2-4224-8C71-673C9B685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1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H¸i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ræ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7" y="629455"/>
            <a:ext cx="7750629" cy="38264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4380292"/>
            <a:ext cx="1331459" cy="1316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25" y="4382509"/>
            <a:ext cx="1912162" cy="13324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84" y="4600839"/>
            <a:ext cx="1522687" cy="11141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97" y="4455886"/>
            <a:ext cx="1534361" cy="125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83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H¸i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ræ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7" y="629455"/>
            <a:ext cx="7750629" cy="38264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4380292"/>
            <a:ext cx="1331459" cy="1316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25" y="4382509"/>
            <a:ext cx="1912162" cy="13324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84" y="4600839"/>
            <a:ext cx="1522687" cy="11141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97" y="4455886"/>
            <a:ext cx="1534361" cy="125911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775200" y="1262752"/>
            <a:ext cx="2148114" cy="2438391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86516" y="2656927"/>
            <a:ext cx="2336798" cy="1044216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053771" y="2656927"/>
            <a:ext cx="137887" cy="1189359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122714" y="1901381"/>
            <a:ext cx="794658" cy="1944905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053771" y="1799781"/>
            <a:ext cx="3987801" cy="2046505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053771" y="2409381"/>
            <a:ext cx="5000172" cy="1436905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191658" y="2656927"/>
            <a:ext cx="5007428" cy="1943912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917372" y="2017486"/>
            <a:ext cx="145143" cy="2583353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146629" y="2542671"/>
            <a:ext cx="2967717" cy="230510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166427" y="1901381"/>
            <a:ext cx="761344" cy="2815762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9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5458" y="658480"/>
            <a:ext cx="86953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cho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nã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thua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kÐm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v× </a:t>
            </a:r>
            <a:r>
              <a:rPr lang="en-US" sz="2800" dirty="0" err="1">
                <a:latin typeface=".VnAvant" pitchFamily="34" charset="0"/>
              </a:rPr>
              <a:t>trÎ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em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ưa</a:t>
            </a:r>
            <a:r>
              <a:rPr lang="en-US" sz="2800" dirty="0">
                <a:latin typeface=".VnAvant" pitchFamily="34" charset="0"/>
              </a:rPr>
              <a:t> ®å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. §ªm ®ã </a:t>
            </a:r>
            <a:r>
              <a:rPr lang="en-US" sz="2800" dirty="0" err="1">
                <a:latin typeface=".VnAvant" pitchFamily="34" charset="0"/>
              </a:rPr>
              <a:t>nghe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thæ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lé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®¸p:</a:t>
            </a:r>
          </a:p>
          <a:p>
            <a:pPr algn="just"/>
            <a:r>
              <a:rPr lang="en-US" sz="2800" dirty="0">
                <a:latin typeface=".VnAvant" pitchFamily="34" charset="0"/>
              </a:rPr>
              <a:t>- </a:t>
            </a:r>
            <a:r>
              <a:rPr lang="en-US" sz="2800" dirty="0" err="1">
                <a:latin typeface=".VnAvant" pitchFamily="34" charset="0"/>
              </a:rPr>
              <a:t>ChÞ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nhÇm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Lóa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tÎ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vua</a:t>
            </a:r>
            <a:r>
              <a:rPr lang="en-US" sz="2800" dirty="0">
                <a:latin typeface=".VnAvant" pitchFamily="34" charset="0"/>
              </a:rPr>
              <a:t> c¶ </a:t>
            </a:r>
            <a:r>
              <a:rPr lang="en-US" sz="2800" dirty="0" err="1">
                <a:latin typeface=".VnAvant" pitchFamily="34" charset="0"/>
              </a:rPr>
              <a:t>n¨m</a:t>
            </a:r>
            <a:r>
              <a:rPr lang="en-US" sz="2800" dirty="0">
                <a:latin typeface=".VnAvant" pitchFamily="34" charset="0"/>
              </a:rPr>
              <a:t>. §å </a:t>
            </a:r>
            <a:r>
              <a:rPr lang="en-US" sz="2800" dirty="0" err="1">
                <a:latin typeface=".VnAvant" pitchFamily="34" charset="0"/>
              </a:rPr>
              <a:t>nÕp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chØ</a:t>
            </a:r>
            <a:r>
              <a:rPr lang="en-US" sz="2800" dirty="0">
                <a:latin typeface=".VnAvant" pitchFamily="34" charset="0"/>
              </a:rPr>
              <a:t> lµ </a:t>
            </a:r>
            <a:r>
              <a:rPr lang="en-US" sz="2800" dirty="0" err="1">
                <a:latin typeface=".VnAvant" pitchFamily="34" charset="0"/>
              </a:rPr>
              <a:t>b÷a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phô</a:t>
            </a:r>
            <a:r>
              <a:rPr lang="en-US" sz="2800" dirty="0">
                <a:latin typeface=".VnAvant" pitchFamily="34" charset="0"/>
              </a:rPr>
              <a:t>.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5859" y="-14514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nÕp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Lóa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tÎ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1" y="3041196"/>
            <a:ext cx="8210550" cy="25431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349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1492</TotalTime>
  <Words>812</Words>
  <Application>Microsoft Office PowerPoint</Application>
  <PresentationFormat>On-screen Show (16:10)</PresentationFormat>
  <Paragraphs>83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Comic Sans MS</vt:lpstr>
      <vt:lpstr>Calibri</vt:lpstr>
      <vt:lpstr>VNI-Thufap2</vt:lpstr>
      <vt:lpstr>Arial Black</vt:lpstr>
      <vt:lpstr>.VnAvant</vt:lpstr>
      <vt:lpstr>Times New Roman</vt:lpstr>
      <vt:lpstr>.VnTifani HeavyH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251</cp:revision>
  <dcterms:created xsi:type="dcterms:W3CDTF">2020-02-10T09:35:50Z</dcterms:created>
  <dcterms:modified xsi:type="dcterms:W3CDTF">2020-10-25T12:45:54Z</dcterms:modified>
</cp:coreProperties>
</file>