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80" r:id="rId2"/>
    <p:sldId id="256" r:id="rId3"/>
    <p:sldId id="257" r:id="rId4"/>
    <p:sldId id="330" r:id="rId5"/>
    <p:sldId id="337" r:id="rId6"/>
    <p:sldId id="332" r:id="rId7"/>
    <p:sldId id="308" r:id="rId8"/>
  </p:sldIdLst>
  <p:sldSz cx="9144000" cy="5715000" type="screen16x1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.VnAvant" pitchFamily="34" charset="0"/>
      <p:regular r:id="rId14"/>
      <p:bold r:id="rId15"/>
      <p:italic r:id="rId16"/>
      <p:boldItalic r:id="rId17"/>
    </p:embeddedFont>
    <p:embeddedFont>
      <p:font typeface="Tahoma" pitchFamily="34" charset="0"/>
      <p:regular r:id="rId18"/>
      <p:bold r:id="rId19"/>
    </p:embeddedFont>
    <p:embeddedFont>
      <p:font typeface="VNI-Thufap2" pitchFamily="2" charset="0"/>
      <p:regular r:id="rId20"/>
    </p:embeddedFont>
    <p:embeddedFont>
      <p:font typeface="宋体" pitchFamily="2" charset="-122"/>
      <p:regular r:id="rId21"/>
    </p:embeddedFont>
  </p:embeddedFontLst>
  <p:custDataLst>
    <p:tags r:id="rId22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000CC"/>
    <a:srgbClr val="FFFFCC"/>
    <a:srgbClr val="FFCCFF"/>
    <a:srgbClr val="006600"/>
    <a:srgbClr val="FFFF99"/>
    <a:srgbClr val="FF66FF"/>
    <a:srgbClr val="0066CC"/>
    <a:srgbClr val="99FFCC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96" y="-24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26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91787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34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431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6" Type="http://schemas.openxmlformats.org/officeDocument/2006/relationships/image" Target="../media/image4.wmf"/><Relationship Id="rId11" Type="http://schemas.openxmlformats.org/officeDocument/2006/relationships/image" Target="../media/image8.jpe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HOC ÁI MỘ B</a:t>
            </a:r>
            <a:endParaRPr lang="en-US" sz="2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39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¤n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tËp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6602" y="2491920"/>
            <a:ext cx="5207226" cy="206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060" y="65430"/>
            <a:ext cx="362415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39: ¤n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6744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767444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4768" y="804787"/>
            <a:ext cx="3499125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C«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bÐ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198" y="1426077"/>
            <a:ext cx="86900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.VnAvant" pitchFamily="34" charset="0"/>
              </a:rPr>
              <a:t>    BÐ Chi </a:t>
            </a:r>
            <a:r>
              <a:rPr lang="en-US" sz="2800" dirty="0" err="1" smtClean="0">
                <a:latin typeface=".VnAvant" pitchFamily="34" charset="0"/>
              </a:rPr>
              <a:t>ch¨m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chØ</a:t>
            </a:r>
            <a:r>
              <a:rPr lang="en-US" sz="2800" dirty="0" smtClean="0">
                <a:latin typeface=".VnAvant" pitchFamily="34" charset="0"/>
              </a:rPr>
              <a:t> l¾m. BÐ ®i kh¾p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µ. </a:t>
            </a:r>
            <a:r>
              <a:rPr lang="en-US" sz="2800" dirty="0" err="1" smtClean="0">
                <a:latin typeface=".VnAvant" pitchFamily="34" charset="0"/>
              </a:rPr>
              <a:t>Khi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</a:t>
            </a:r>
            <a:r>
              <a:rPr lang="en-US" sz="2800" dirty="0" smtClean="0">
                <a:latin typeface=".VnAvant" pitchFamily="34" charset="0"/>
              </a:rPr>
              <a:t>×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më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vë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cöa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chÞ</a:t>
            </a:r>
            <a:r>
              <a:rPr lang="en-US" sz="2800" dirty="0" smtClean="0">
                <a:latin typeface=".VnAvant" pitchFamily="34" charset="0"/>
              </a:rPr>
              <a:t>, ª a. </a:t>
            </a:r>
            <a:r>
              <a:rPr lang="en-US" sz="2800" dirty="0" err="1" smtClean="0">
                <a:latin typeface=".VnAvant" pitchFamily="34" charset="0"/>
              </a:rPr>
              <a:t>Khi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</a:t>
            </a:r>
            <a:r>
              <a:rPr lang="en-US" sz="2800" dirty="0" smtClean="0">
                <a:latin typeface=".VnAvant" pitchFamily="34" charset="0"/>
              </a:rPr>
              <a:t>×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®I </a:t>
            </a:r>
            <a:r>
              <a:rPr lang="en-US" sz="2800" dirty="0" err="1" smtClean="0">
                <a:latin typeface=".VnAvant" pitchFamily="34" charset="0"/>
              </a:rPr>
              <a:t>xe</a:t>
            </a:r>
            <a:r>
              <a:rPr lang="en-US" sz="2800" dirty="0" smtClean="0">
                <a:latin typeface=".VnAvant" pitchFamily="34" charset="0"/>
              </a:rPr>
              <a:t> ®¹p. </a:t>
            </a:r>
            <a:r>
              <a:rPr lang="en-US" sz="2800" dirty="0" err="1" smtClean="0">
                <a:latin typeface=".VnAvant" pitchFamily="34" charset="0"/>
              </a:rPr>
              <a:t>Khi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</a:t>
            </a:r>
            <a:r>
              <a:rPr lang="en-US" sz="2800" dirty="0" smtClean="0">
                <a:latin typeface=".VnAvant" pitchFamily="34" charset="0"/>
              </a:rPr>
              <a:t>×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kh¸m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chã</a:t>
            </a:r>
            <a:r>
              <a:rPr lang="en-US" sz="2800" dirty="0" smtClean="0">
                <a:latin typeface=".VnAvant" pitchFamily="34" charset="0"/>
              </a:rPr>
              <a:t> Lu. Lu “</a:t>
            </a:r>
            <a:r>
              <a:rPr lang="en-US" sz="2800" dirty="0" err="1" smtClean="0">
                <a:latin typeface=".VnAvant" pitchFamily="34" charset="0"/>
              </a:rPr>
              <a:t>gõ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gõ</a:t>
            </a:r>
            <a:r>
              <a:rPr lang="en-US" sz="2800" dirty="0" smtClean="0">
                <a:latin typeface=".VnAvant" pitchFamily="34" charset="0"/>
              </a:rPr>
              <a:t>” </a:t>
            </a:r>
            <a:r>
              <a:rPr lang="en-US" sz="2800" dirty="0" err="1" smtClean="0">
                <a:latin typeface=".VnAvant" pitchFamily="34" charset="0"/>
              </a:rPr>
              <a:t>cã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vÎ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thó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vÞ</a:t>
            </a:r>
            <a:r>
              <a:rPr lang="en-US" sz="2800" dirty="0" smtClean="0">
                <a:latin typeface=".VnAvant" pitchFamily="34" charset="0"/>
              </a:rPr>
              <a:t> l¾m.</a:t>
            </a:r>
            <a:endParaRPr lang="en-US" sz="2800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1398" y="3036403"/>
            <a:ext cx="2656774" cy="2577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0003" y="2811072"/>
            <a:ext cx="2756432" cy="280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906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trong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6457" y="992051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a)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vÇn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am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4689" y="1681469"/>
            <a:ext cx="4761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b)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vÇn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ap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7435" y="2341859"/>
            <a:ext cx="486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c)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vÇn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¨m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4695" y="3016763"/>
            <a:ext cx="4761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d)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vÇn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¨p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7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906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trong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1038" y="1702999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am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2633" y="2872549"/>
            <a:ext cx="841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ap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0861" y="1732132"/>
            <a:ext cx="957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2933" y="2887060"/>
            <a:ext cx="841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7667" y="1732027"/>
            <a:ext cx="1327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kh¸m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00576" y="2901577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®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¹p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6233" y="1746645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ch¨m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9277" y="2901573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kh¾p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5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664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chÐp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0282" y="1088571"/>
            <a:ext cx="535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bÐ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ch¨m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chØ</a:t>
            </a:r>
            <a:r>
              <a:rPr lang="en-US" sz="3200" dirty="0" smtClean="0">
                <a:latin typeface=".VnAvant" pitchFamily="34" charset="0"/>
              </a:rPr>
              <a:t>, ®i kh¾p </a:t>
            </a:r>
            <a:r>
              <a:rPr lang="en-US" sz="3200" dirty="0" err="1" smtClean="0">
                <a:latin typeface=".VnAvant" pitchFamily="34" charset="0"/>
              </a:rPr>
              <a:t>nh</a:t>
            </a:r>
            <a:r>
              <a:rPr lang="en-US" sz="3200" dirty="0" smtClean="0">
                <a:latin typeface=".VnAvant" pitchFamily="34" charset="0"/>
              </a:rPr>
              <a:t>µ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0141" y="2013301"/>
            <a:ext cx="4659829" cy="2924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426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32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0704&quot;&gt;&lt;/object&gt;&lt;object type=&quot;2&quot; unique_id=&quot;10705&quot;&gt;&lt;object type=&quot;3&quot; unique_id=&quot;10706&quot;&gt;&lt;property id=&quot;20148&quot; value=&quot;5&quot;/&gt;&lt;property id=&quot;20300&quot; value=&quot;Slide 1&quot;/&gt;&lt;property id=&quot;20307&quot; value=&quot;280&quot;/&gt;&lt;/object&gt;&lt;object type=&quot;3&quot; unique_id=&quot;10707&quot;&gt;&lt;property id=&quot;20148&quot; value=&quot;5&quot;/&gt;&lt;property id=&quot;20300&quot; value=&quot;Slide 2&quot;/&gt;&lt;property id=&quot;20307&quot; value=&quot;256&quot;/&gt;&lt;/object&gt;&lt;object type=&quot;3&quot; unique_id=&quot;10708&quot;&gt;&lt;property id=&quot;20148&quot; value=&quot;5&quot;/&gt;&lt;property id=&quot;20300&quot; value=&quot;Slide 3&quot;/&gt;&lt;property id=&quot;20307&quot; value=&quot;257&quot;/&gt;&lt;/object&gt;&lt;object type=&quot;3&quot; unique_id=&quot;10709&quot;&gt;&lt;property id=&quot;20148&quot; value=&quot;5&quot;/&gt;&lt;property id=&quot;20300&quot; value=&quot;Slide 4&quot;/&gt;&lt;property id=&quot;20307&quot; value=&quot;330&quot;/&gt;&lt;/object&gt;&lt;object type=&quot;3&quot; unique_id=&quot;10710&quot;&gt;&lt;property id=&quot;20148&quot; value=&quot;5&quot;/&gt;&lt;property id=&quot;20300&quot; value=&quot;Slide 5&quot;/&gt;&lt;property id=&quot;20307&quot; value=&quot;337&quot;/&gt;&lt;/object&gt;&lt;object type=&quot;3&quot; unique_id=&quot;10711&quot;&gt;&lt;property id=&quot;20148&quot; value=&quot;5&quot;/&gt;&lt;property id=&quot;20300&quot; value=&quot;Slide 6&quot;/&gt;&lt;property id=&quot;20307&quot; value=&quot;332&quot;/&gt;&lt;/object&gt;&lt;object type=&quot;3&quot; unique_id=&quot;10712&quot;&gt;&lt;property id=&quot;20148&quot; value=&quot;5&quot;/&gt;&lt;property id=&quot;20300&quot; value=&quot;Slide 7&quot;/&gt;&lt;property id=&quot;20307&quot; value=&quot;308&quot;/&gt;&lt;/object&gt;&lt;/object&gt;&lt;/object&gt;&lt;/database&gt;"/>
  <p:tag name="SECTOMILLISECCONVERTED" val="1"/>
  <p:tag name="ISPRING_RESOURCE_PATHS_HASH_PRESENTER" val="59bb3c5d2289e5f715bbe86366b9e3a6e7bd38b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170</Words>
  <Application>Microsoft Office PowerPoint</Application>
  <PresentationFormat>On-screen Show (16:10)</PresentationFormat>
  <Paragraphs>29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.VnAvant</vt:lpstr>
      <vt:lpstr>Tahoma</vt:lpstr>
      <vt:lpstr>VNI-Thufap2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191</cp:revision>
  <dcterms:created xsi:type="dcterms:W3CDTF">2020-02-10T09:35:50Z</dcterms:created>
  <dcterms:modified xsi:type="dcterms:W3CDTF">2020-10-16T06:43:11Z</dcterms:modified>
</cp:coreProperties>
</file>