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350" r:id="rId3"/>
    <p:sldId id="347" r:id="rId4"/>
    <p:sldId id="333" r:id="rId5"/>
    <p:sldId id="256" r:id="rId6"/>
    <p:sldId id="257" r:id="rId7"/>
    <p:sldId id="348" r:id="rId8"/>
    <p:sldId id="344" r:id="rId9"/>
    <p:sldId id="351" r:id="rId10"/>
    <p:sldId id="337" r:id="rId11"/>
    <p:sldId id="352" r:id="rId12"/>
    <p:sldId id="336" r:id="rId13"/>
    <p:sldId id="346" r:id="rId14"/>
    <p:sldId id="323" r:id="rId15"/>
    <p:sldId id="349" r:id="rId16"/>
    <p:sldId id="308" r:id="rId17"/>
  </p:sldIdLst>
  <p:sldSz cx="9144000" cy="5715000" type="screen16x1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.VnAvant" pitchFamily="34" charset="0"/>
      <p:regular r:id="rId23"/>
      <p:bold r:id="rId24"/>
      <p:italic r:id="rId25"/>
      <p:boldItalic r:id="rId26"/>
    </p:embeddedFont>
    <p:embeddedFont>
      <p:font typeface="Tahoma" pitchFamily="34" charset="0"/>
      <p:regular r:id="rId27"/>
      <p:bold r:id="rId28"/>
    </p:embeddedFont>
    <p:embeddedFont>
      <p:font typeface="VNI-Thufap2" pitchFamily="2" charset="0"/>
      <p:regular r:id="rId29"/>
    </p:embeddedFont>
    <p:embeddedFont>
      <p:font typeface="宋体" pitchFamily="2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006600"/>
    <a:srgbClr val="FFFFCC"/>
    <a:srgbClr val="FF99CC"/>
    <a:srgbClr val="FFFF99"/>
    <a:srgbClr val="99FFCC"/>
    <a:srgbClr val="FF66FF"/>
    <a:srgbClr val="0066CC"/>
    <a:srgbClr val="FFCCFF"/>
    <a:srgbClr val="00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96" y="-29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am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ap­.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mp3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5" Type="http://schemas.openxmlformats.org/officeDocument/2006/relationships/image" Target="../media/image23.png"/><Relationship Id="rId4" Type="http://schemas.microsoft.com/office/2007/relationships/media" Target="../media/media2.wm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HOC ÁI MỘ B</a:t>
            </a:r>
            <a:endParaRPr lang="en-US" sz="20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26161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vµ gµ (1)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457" y="1006704"/>
            <a:ext cx="58795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C¶ </a:t>
            </a:r>
            <a:r>
              <a:rPr lang="en-US" sz="3200" dirty="0" err="1" smtClean="0">
                <a:latin typeface=".VnAvant" pitchFamily="34" charset="0"/>
              </a:rPr>
              <a:t>mïa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hÌ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ve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chØ</a:t>
            </a:r>
            <a:r>
              <a:rPr lang="en-US" sz="3200" dirty="0" smtClean="0">
                <a:latin typeface=".VnAvant" pitchFamily="34" charset="0"/>
              </a:rPr>
              <a:t> ham </a:t>
            </a:r>
            <a:r>
              <a:rPr lang="en-US" sz="3200" dirty="0" err="1" smtClean="0">
                <a:latin typeface=".VnAvant" pitchFamily="34" charset="0"/>
              </a:rPr>
              <a:t>móa</a:t>
            </a:r>
            <a:r>
              <a:rPr lang="en-US" sz="3200" dirty="0" smtClean="0">
                <a:latin typeface=".VnAvant" pitchFamily="34" charset="0"/>
              </a:rPr>
              <a:t> ca. </a:t>
            </a:r>
            <a:r>
              <a:rPr lang="en-US" sz="3200" dirty="0" err="1" smtClean="0">
                <a:latin typeface=".VnAvant" pitchFamily="34" charset="0"/>
              </a:rPr>
              <a:t>Ngã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chÞ</a:t>
            </a:r>
            <a:r>
              <a:rPr lang="en-US" sz="3200" dirty="0" smtClean="0">
                <a:latin typeface=".VnAvant" pitchFamily="34" charset="0"/>
              </a:rPr>
              <a:t> gµ ®¹p ®¹p, </a:t>
            </a:r>
            <a:r>
              <a:rPr lang="en-US" sz="3200" dirty="0" err="1" smtClean="0">
                <a:latin typeface=".VnAvant" pitchFamily="34" charset="0"/>
              </a:rPr>
              <a:t>giò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giò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lóa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ve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thá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thÎ</a:t>
            </a:r>
            <a:r>
              <a:rPr lang="en-US" sz="3200" dirty="0" smtClean="0">
                <a:latin typeface=".VnAvant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.VnAvant" pitchFamily="34" charset="0"/>
              </a:rPr>
              <a:t>Lµm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</a:t>
            </a:r>
            <a:r>
              <a:rPr lang="en-US" sz="3200" dirty="0" smtClean="0">
                <a:latin typeface=".VnAvant" pitchFamily="34" charset="0"/>
              </a:rPr>
              <a:t>×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g× </a:t>
            </a:r>
            <a:r>
              <a:rPr lang="en-US" sz="3200" dirty="0" err="1" smtClean="0">
                <a:latin typeface=".VnAvant" pitchFamily="34" charset="0"/>
              </a:rPr>
              <a:t>thó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vÞ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nhØ</a:t>
            </a:r>
            <a:r>
              <a:rPr lang="en-US" sz="3200" dirty="0" smtClean="0">
                <a:latin typeface=".VnAvant" pitchFamily="34" charset="0"/>
              </a:rPr>
              <a:t>?</a:t>
            </a:r>
          </a:p>
          <a:p>
            <a:pPr algn="just"/>
            <a:r>
              <a:rPr lang="en-US" sz="3200" dirty="0" smtClean="0">
                <a:latin typeface=".VnAvant" pitchFamily="34" charset="0"/>
              </a:rPr>
              <a:t>Gµ ®¸p.</a:t>
            </a:r>
          </a:p>
          <a:p>
            <a:pPr algn="just">
              <a:buFontTx/>
              <a:buChar char="-"/>
            </a:pPr>
            <a:r>
              <a:rPr lang="en-US" sz="3200" dirty="0" err="1" smtClean="0">
                <a:latin typeface=".VnAvant" pitchFamily="34" charset="0"/>
              </a:rPr>
              <a:t>ChÞ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lµm</a:t>
            </a:r>
            <a:r>
              <a:rPr lang="en-US" sz="3200" dirty="0" smtClean="0">
                <a:latin typeface=".VnAvant" pitchFamily="34" charset="0"/>
              </a:rPr>
              <a:t> ®Ó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lóa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lò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nhá</a:t>
            </a:r>
            <a:r>
              <a:rPr lang="en-US" sz="3200" dirty="0" smtClean="0">
                <a:latin typeface=".VnAvant" pitchFamily="34" charset="0"/>
              </a:rPr>
              <a:t>.</a:t>
            </a:r>
          </a:p>
          <a:p>
            <a:pPr algn="just">
              <a:buFontTx/>
              <a:buChar char="-"/>
            </a:pPr>
            <a:endParaRPr lang="en-US" sz="2800" dirty="0" smtClean="0">
              <a:latin typeface=".VnAvant" pitchFamily="34" charset="0"/>
            </a:endParaRPr>
          </a:p>
          <a:p>
            <a:pPr algn="just">
              <a:buFontTx/>
              <a:buChar char="-"/>
            </a:pPr>
            <a:endParaRPr lang="en-US" sz="2800" dirty="0" smtClean="0">
              <a:latin typeface=".VnAvant" pitchFamily="34" charset="0"/>
            </a:endParaRPr>
          </a:p>
          <a:p>
            <a:pPr algn="just">
              <a:buFontTx/>
              <a:buChar char="-"/>
            </a:pPr>
            <a:endParaRPr lang="en-US" sz="2800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3" y="1071771"/>
            <a:ext cx="2819369" cy="395017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2148114" y="4663106"/>
            <a:ext cx="317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La </a:t>
            </a: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hông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- Ten</a:t>
            </a:r>
            <a:endParaRPr lang="en-US" sz="1800" b="1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06400" y="2017486"/>
            <a:ext cx="1567543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80457" y="2525487"/>
            <a:ext cx="1132114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12342" y="2540001"/>
            <a:ext cx="1132114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26161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vµ gµ (1)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457" y="1006704"/>
            <a:ext cx="58795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C¶ </a:t>
            </a:r>
            <a:r>
              <a:rPr lang="en-US" sz="3200" dirty="0" err="1" smtClean="0">
                <a:latin typeface=".VnAvant" pitchFamily="34" charset="0"/>
              </a:rPr>
              <a:t>mïa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hÌ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ve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chØ</a:t>
            </a:r>
            <a:r>
              <a:rPr lang="en-US" sz="3200" dirty="0" smtClean="0">
                <a:latin typeface=".VnAvant" pitchFamily="34" charset="0"/>
              </a:rPr>
              <a:t> ham </a:t>
            </a:r>
            <a:r>
              <a:rPr lang="en-US" sz="3200" dirty="0" err="1" smtClean="0">
                <a:latin typeface=".VnAvant" pitchFamily="34" charset="0"/>
              </a:rPr>
              <a:t>móa</a:t>
            </a:r>
            <a:r>
              <a:rPr lang="en-US" sz="3200" dirty="0" smtClean="0">
                <a:latin typeface=".VnAvant" pitchFamily="34" charset="0"/>
              </a:rPr>
              <a:t> ca. </a:t>
            </a:r>
            <a:r>
              <a:rPr lang="en-US" sz="3200" dirty="0" err="1" smtClean="0">
                <a:latin typeface=".VnAvant" pitchFamily="34" charset="0"/>
              </a:rPr>
              <a:t>Ngã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chÞ</a:t>
            </a:r>
            <a:r>
              <a:rPr lang="en-US" sz="3200" dirty="0" smtClean="0">
                <a:latin typeface=".VnAvant" pitchFamily="34" charset="0"/>
              </a:rPr>
              <a:t> gµ ®¹p ®¹p, </a:t>
            </a:r>
            <a:r>
              <a:rPr lang="en-US" sz="3200" dirty="0" err="1" smtClean="0">
                <a:latin typeface=".VnAvant" pitchFamily="34" charset="0"/>
              </a:rPr>
              <a:t>giò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giò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lóa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ve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thá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thÎ</a:t>
            </a:r>
            <a:r>
              <a:rPr lang="en-US" sz="3200" dirty="0" smtClean="0">
                <a:latin typeface=".VnAvant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.VnAvant" pitchFamily="34" charset="0"/>
              </a:rPr>
              <a:t>Lµm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</a:t>
            </a:r>
            <a:r>
              <a:rPr lang="en-US" sz="3200" dirty="0" smtClean="0">
                <a:latin typeface=".VnAvant" pitchFamily="34" charset="0"/>
              </a:rPr>
              <a:t>×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g× </a:t>
            </a:r>
            <a:r>
              <a:rPr lang="en-US" sz="3200" dirty="0" err="1" smtClean="0">
                <a:latin typeface=".VnAvant" pitchFamily="34" charset="0"/>
              </a:rPr>
              <a:t>thó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vÞ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nhØ</a:t>
            </a:r>
            <a:r>
              <a:rPr lang="en-US" sz="3200" dirty="0" smtClean="0">
                <a:latin typeface=".VnAvant" pitchFamily="34" charset="0"/>
              </a:rPr>
              <a:t>?</a:t>
            </a:r>
          </a:p>
          <a:p>
            <a:pPr algn="just"/>
            <a:r>
              <a:rPr lang="en-US" sz="3200" dirty="0" smtClean="0">
                <a:latin typeface=".VnAvant" pitchFamily="34" charset="0"/>
              </a:rPr>
              <a:t>Gµ ®¸p.</a:t>
            </a:r>
          </a:p>
          <a:p>
            <a:pPr algn="just">
              <a:buFontTx/>
              <a:buChar char="-"/>
            </a:pP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ChÞ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lµm</a:t>
            </a:r>
            <a:r>
              <a:rPr lang="en-US" sz="3200" dirty="0" smtClean="0">
                <a:latin typeface=".VnAvant" pitchFamily="34" charset="0"/>
              </a:rPr>
              <a:t> ®Ó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lóa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lò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nhá</a:t>
            </a:r>
            <a:r>
              <a:rPr lang="en-US" sz="3200" dirty="0" smtClean="0">
                <a:latin typeface=".VnAvant" pitchFamily="34" charset="0"/>
              </a:rPr>
              <a:t>.</a:t>
            </a:r>
          </a:p>
          <a:p>
            <a:pPr algn="just">
              <a:buFontTx/>
              <a:buChar char="-"/>
            </a:pPr>
            <a:endParaRPr lang="en-US" sz="2800" dirty="0" smtClean="0">
              <a:latin typeface=".VnAvant" pitchFamily="34" charset="0"/>
            </a:endParaRPr>
          </a:p>
          <a:p>
            <a:pPr algn="just">
              <a:buFontTx/>
              <a:buChar char="-"/>
            </a:pPr>
            <a:endParaRPr lang="en-US" sz="2800" dirty="0" smtClean="0">
              <a:latin typeface=".VnAvant" pitchFamily="34" charset="0"/>
            </a:endParaRPr>
          </a:p>
          <a:p>
            <a:pPr algn="just">
              <a:buFontTx/>
              <a:buChar char="-"/>
            </a:pPr>
            <a:endParaRPr lang="en-US" sz="2800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3" y="1071771"/>
            <a:ext cx="2819369" cy="395017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2148114" y="4663106"/>
            <a:ext cx="317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La </a:t>
            </a: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hông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- Ten</a:t>
            </a:r>
            <a:endParaRPr lang="en-US" sz="18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9256" y="70543"/>
            <a:ext cx="74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Thay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¶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b»ng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thÝch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hîp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1" y="919162"/>
            <a:ext cx="8020050" cy="2657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9402" y="1136801"/>
            <a:ext cx="8020050" cy="1775051"/>
            <a:chOff x="489402" y="3643086"/>
            <a:chExt cx="8020050" cy="17750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0306"/>
            <a:stretch/>
          </p:blipFill>
          <p:spPr>
            <a:xfrm>
              <a:off x="489402" y="3831771"/>
              <a:ext cx="8020050" cy="1586366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645474" y="3643086"/>
              <a:ext cx="4623212" cy="5805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5474" y="953174"/>
            <a:ext cx="3849965" cy="49244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a) </a:t>
            </a:r>
            <a:r>
              <a:rPr lang="en-US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Ve</a:t>
            </a: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chØ</a:t>
            </a: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 ham </a:t>
            </a:r>
            <a:r>
              <a:rPr lang="en-US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móa</a:t>
            </a: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ca</a:t>
            </a:r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9256" y="70543"/>
            <a:ext cx="74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Thay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¶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b»ng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thÝch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hîp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14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" y="1360226"/>
            <a:ext cx="8315325" cy="1428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75158"/>
          </a:xfrm>
          <a:prstGeom prst="rect">
            <a:avLst/>
          </a:prstGeom>
        </p:spPr>
      </p:pic>
      <p:pic>
        <p:nvPicPr>
          <p:cNvPr id="6" name="Bai 36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 rotWithShape="1">
          <a:blip r:embed="rId5" cstate="print"/>
          <a:srcRect l="5000" t="19246" r="2857" b="21072"/>
          <a:stretch/>
        </p:blipFill>
        <p:spPr>
          <a:xfrm>
            <a:off x="638628" y="667657"/>
            <a:ext cx="7823201" cy="41365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105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8516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.VnAvant" pitchFamily="34" charset="0"/>
              </a:rPr>
              <a:t>¤n </a:t>
            </a:r>
            <a:r>
              <a:rPr lang="en-US" sz="3200" b="1" dirty="0" err="1" smtClean="0">
                <a:latin typeface=".VnAvant" pitchFamily="34" charset="0"/>
              </a:rPr>
              <a:t>bµi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cò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278743" cy="740230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D× </a:t>
            </a:r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T</a:t>
            </a:r>
            <a:r>
              <a:rPr lang="en-US" sz="2400" b="1" dirty="0" err="1" smtClean="0">
                <a:solidFill>
                  <a:srgbClr val="7030A0"/>
                </a:solidFill>
                <a:latin typeface=".VnAvant" pitchFamily="34" charset="0"/>
              </a:rPr>
              <a:t>ư</a:t>
            </a:r>
            <a:endParaRPr lang="en-US" sz="24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46715" y="885369"/>
            <a:ext cx="2324085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y t</a:t>
            </a:r>
            <a:r>
              <a:rPr lang="en-US" sz="2400" b="1" dirty="0" smtClean="0">
                <a:solidFill>
                  <a:srgbClr val="7030A0"/>
                </a:solidFill>
                <a:latin typeface=".VnAvant" pitchFamily="34" charset="0"/>
              </a:rPr>
              <a:t>¸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Trưa</a:t>
            </a:r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 qua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5" y="2587162"/>
            <a:ext cx="2278744" cy="867238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y </a:t>
            </a:r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tÕ</a:t>
            </a:r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 x</a:t>
            </a:r>
            <a:r>
              <a:rPr lang="en-US" sz="2400" b="1" dirty="0" smtClean="0">
                <a:solidFill>
                  <a:srgbClr val="7030A0"/>
                </a:solidFill>
                <a:latin typeface=".VnAvant" pitchFamily="34" charset="0"/>
              </a:rPr>
              <a:t>·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46715" y="2614380"/>
            <a:ext cx="2492828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.VnAvant" pitchFamily="34" charset="0"/>
              </a:rPr>
              <a:t>khi</a:t>
            </a:r>
            <a:r>
              <a:rPr lang="en-US" sz="24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vÒ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503707"/>
            <a:ext cx="2329541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ghÐ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25395" y="4310709"/>
            <a:ext cx="2329541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vÏ</a:t>
            </a:r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 l</a:t>
            </a:r>
            <a:r>
              <a:rPr lang="en-US" sz="2400" b="1" dirty="0" smtClean="0">
                <a:solidFill>
                  <a:srgbClr val="7030A0"/>
                </a:solidFill>
                <a:latin typeface=".VnAvant" pitchFamily="34" charset="0"/>
              </a:rPr>
              <a:t>¸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04544" y="4281680"/>
            <a:ext cx="2329541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vÏ</a:t>
            </a:r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itchFamily="34" charset="0"/>
              </a:rPr>
              <a:t>ve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3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86207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4" y="1913421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am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790322" y="2524555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a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766990" y="2476682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77530" y="1884507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CC"/>
                </a:solidFill>
                <a:latin typeface=".VnAvant" pitchFamily="34" charset="0"/>
              </a:rPr>
              <a:t>ap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643858" y="2495641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a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20526" y="2447768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36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am –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ap</a:t>
            </a:r>
            <a:endParaRPr lang="en-US" sz="66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08" y="2193017"/>
            <a:ext cx="2942092" cy="27035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429" y="3254462"/>
            <a:ext cx="314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itchFamily="34" charset="0"/>
              </a:rPr>
              <a:t>qu</a:t>
            </a:r>
            <a:r>
              <a:rPr lang="en-US" sz="4800" b="1" dirty="0" smtClean="0">
                <a:latin typeface=".VnAvant" pitchFamily="34" charset="0"/>
              </a:rPr>
              <a:t>¶ cam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8686" y="3235883"/>
            <a:ext cx="2613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itchFamily="34" charset="0"/>
              </a:rPr>
              <a:t>xe</a:t>
            </a:r>
            <a:r>
              <a:rPr lang="en-US" sz="4800" b="1" dirty="0" smtClean="0">
                <a:latin typeface=".VnAvant" pitchFamily="34" charset="0"/>
              </a:rPr>
              <a:t> ®¹p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8" y="1064079"/>
            <a:ext cx="2436007" cy="18823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9" y="1049564"/>
            <a:ext cx="2641600" cy="1911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291758" y="4081778"/>
            <a:ext cx="268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.VnAvant" pitchFamily="34" charset="0"/>
              </a:rPr>
              <a:t>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75089" y="4034169"/>
            <a:ext cx="2613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.VnAvant" pitchFamily="34" charset="0"/>
              </a:rPr>
              <a:t>®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¹p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2330" y="1202335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a	p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868658" y="1813469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a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845326" y="1765596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7010" y="2993008"/>
            <a:ext cx="251098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.VnAvant" pitchFamily="34" charset="0"/>
              </a:rPr>
              <a:t>a – </a:t>
            </a:r>
            <a:r>
              <a:rPr lang="en-US" sz="3200" dirty="0" err="1" smtClean="0">
                <a:latin typeface=".VnAvant" pitchFamily="34" charset="0"/>
              </a:rPr>
              <a:t>pê</a:t>
            </a:r>
            <a:r>
              <a:rPr lang="en-US" sz="3200" dirty="0" smtClean="0">
                <a:latin typeface=".VnAvant" pitchFamily="34" charset="0"/>
              </a:rPr>
              <a:t> - </a:t>
            </a:r>
            <a:r>
              <a:rPr lang="en-US" sz="3200" dirty="0" err="1" smtClean="0">
                <a:latin typeface=".VnAvant" pitchFamily="34" charset="0"/>
              </a:rPr>
              <a:t>ap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47459" y="385411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xe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¹p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02" y="1188819"/>
            <a:ext cx="3905250" cy="27527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7845" y="3854110"/>
            <a:ext cx="4843534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.VnAvant" pitchFamily="34" charset="0"/>
              </a:rPr>
              <a:t>a – </a:t>
            </a:r>
            <a:r>
              <a:rPr lang="en-US" sz="2800" dirty="0" err="1" smtClean="0">
                <a:latin typeface=".VnAvant" pitchFamily="34" charset="0"/>
              </a:rPr>
              <a:t>pê</a:t>
            </a:r>
            <a:r>
              <a:rPr lang="en-US" sz="2800" dirty="0" smtClean="0">
                <a:latin typeface=".VnAvant" pitchFamily="34" charset="0"/>
              </a:rPr>
              <a:t> – </a:t>
            </a:r>
            <a:r>
              <a:rPr lang="en-US" sz="2800" dirty="0" err="1" smtClean="0">
                <a:latin typeface=".VnAvant" pitchFamily="34" charset="0"/>
              </a:rPr>
              <a:t>ap</a:t>
            </a:r>
            <a:endParaRPr lang="en-US" sz="2800" dirty="0" smtClean="0">
              <a:latin typeface=".VnAvant" pitchFamily="34" charset="0"/>
            </a:endParaRPr>
          </a:p>
          <a:p>
            <a:pPr algn="just"/>
            <a:r>
              <a:rPr lang="en-US" sz="2800" dirty="0" smtClean="0">
                <a:latin typeface=".VnAvant" pitchFamily="34" charset="0"/>
              </a:rPr>
              <a:t>®ê - ¸m - ®¸p – </a:t>
            </a:r>
            <a:r>
              <a:rPr lang="en-US" sz="2800" dirty="0" err="1" smtClean="0">
                <a:latin typeface=".VnAvant" pitchFamily="34" charset="0"/>
              </a:rPr>
              <a:t>nÆng</a:t>
            </a:r>
            <a:r>
              <a:rPr lang="en-US" sz="2800" dirty="0" smtClean="0">
                <a:latin typeface=".VnAvant" pitchFamily="34" charset="0"/>
              </a:rPr>
              <a:t> ®¹p</a:t>
            </a:r>
          </a:p>
          <a:p>
            <a:pPr algn="just"/>
            <a:r>
              <a:rPr lang="en-US" sz="2800" dirty="0" err="1" smtClean="0">
                <a:latin typeface=".VnAvant" pitchFamily="34" charset="0"/>
              </a:rPr>
              <a:t>Xe</a:t>
            </a:r>
            <a:r>
              <a:rPr lang="en-US" sz="2800" dirty="0" smtClean="0">
                <a:latin typeface=".VnAvant" pitchFamily="34" charset="0"/>
              </a:rPr>
              <a:t> ®¹p</a:t>
            </a:r>
            <a:endParaRPr lang="en-US" sz="28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3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ap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1" y="603483"/>
            <a:ext cx="2638425" cy="179680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96" y="588061"/>
            <a:ext cx="3214968" cy="1850339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24" y="588062"/>
            <a:ext cx="2353393" cy="185723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377372" y="2364537"/>
            <a:ext cx="191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kh¸m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05752" y="2366585"/>
            <a:ext cx="2565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th¸p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rïa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5314" y="2364537"/>
            <a:ext cx="2714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qu</a:t>
            </a:r>
            <a:r>
              <a:rPr lang="en-US" sz="4000" b="1" dirty="0" smtClean="0">
                <a:latin typeface=".VnAvant" pitchFamily="34" charset="0"/>
              </a:rPr>
              <a:t>¶ </a:t>
            </a:r>
            <a:r>
              <a:rPr lang="en-US" sz="4000" b="1" dirty="0" err="1" smtClean="0">
                <a:latin typeface=".VnAvant" pitchFamily="34" charset="0"/>
              </a:rPr>
              <a:t>tr¸m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374" y="2364538"/>
            <a:ext cx="191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¸m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5752" y="2366585"/>
            <a:ext cx="2565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th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¸p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rïa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5315" y="2364539"/>
            <a:ext cx="2714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qu</a:t>
            </a:r>
            <a:r>
              <a:rPr lang="en-US" sz="4000" b="1" dirty="0" smtClean="0">
                <a:latin typeface=".VnAvant" pitchFamily="34" charset="0"/>
              </a:rPr>
              <a:t>¶ </a:t>
            </a:r>
            <a:r>
              <a:rPr lang="en-US" sz="4000" b="1" dirty="0" err="1" smtClean="0">
                <a:latin typeface=".VnAvant" pitchFamily="34" charset="0"/>
              </a:rPr>
              <a:t>tr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¸m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302" y="4980499"/>
            <a:ext cx="2457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.VnAvant" pitchFamily="34" charset="0"/>
              </a:rPr>
              <a:t>v¹m </a:t>
            </a:r>
            <a:r>
              <a:rPr lang="en-US" sz="4000" b="1" dirty="0" err="1" smtClean="0">
                <a:latin typeface=".VnAvant" pitchFamily="34" charset="0"/>
              </a:rPr>
              <a:t>vì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1918" y="4980499"/>
            <a:ext cx="2431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móa</a:t>
            </a:r>
            <a:r>
              <a:rPr lang="en-US" sz="4000" b="1" dirty="0" smtClean="0">
                <a:latin typeface=".VnAvant" pitchFamily="34" charset="0"/>
              </a:rPr>
              <a:t> s¹p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5640" y="5035113"/>
            <a:ext cx="221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s¸p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nÎ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8" y="3094851"/>
            <a:ext cx="2236789" cy="178523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06" y="3098907"/>
            <a:ext cx="3286125" cy="17811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82" y="3094850"/>
            <a:ext cx="2247445" cy="180229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6" name="TextBox 25"/>
          <p:cNvSpPr txBox="1"/>
          <p:nvPr/>
        </p:nvSpPr>
        <p:spPr>
          <a:xfrm>
            <a:off x="215560" y="4973214"/>
            <a:ext cx="2457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.VnAvant" pitchFamily="34" charset="0"/>
              </a:rPr>
              <a:t>v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¹m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vì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49176" y="4973214"/>
            <a:ext cx="2431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móa</a:t>
            </a:r>
            <a:r>
              <a:rPr lang="en-US" sz="4000" b="1" dirty="0" smtClean="0">
                <a:latin typeface=".VnAvant" pitchFamily="34" charset="0"/>
              </a:rPr>
              <a:t> s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¹p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82898" y="5027828"/>
            <a:ext cx="221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s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¸p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nÎ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91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10" grpId="0"/>
      <p:bldP spid="12" grpId="0"/>
      <p:bldP spid="13" grpId="0"/>
      <p:bldP spid="14" grpId="0"/>
      <p:bldP spid="21" grpId="0"/>
      <p:bldP spid="22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428&quot;&gt;&lt;/object&gt;&lt;object type=&quot;2&quot; unique_id=&quot;10429&quot;&gt;&lt;object type=&quot;3&quot; unique_id=&quot;10430&quot;&gt;&lt;property id=&quot;20148&quot; value=&quot;5&quot;/&gt;&lt;property id=&quot;20300&quot; value=&quot;Slide 1&quot;/&gt;&lt;property id=&quot;20307&quot; value=&quot;280&quot;/&gt;&lt;/object&gt;&lt;object type=&quot;3&quot; unique_id=&quot;10431&quot;&gt;&lt;property id=&quot;20148&quot; value=&quot;5&quot;/&gt;&lt;property id=&quot;20300&quot; value=&quot;Slide 2&quot;/&gt;&lt;property id=&quot;20307&quot; value=&quot;350&quot;/&gt;&lt;/object&gt;&lt;object type=&quot;3&quot; unique_id=&quot;10432&quot;&gt;&lt;property id=&quot;20148&quot; value=&quot;5&quot;/&gt;&lt;property id=&quot;20300&quot; value=&quot;Slide 3&quot;/&gt;&lt;property id=&quot;20307&quot; value=&quot;347&quot;/&gt;&lt;/object&gt;&lt;object type=&quot;3&quot; unique_id=&quot;10433&quot;&gt;&lt;property id=&quot;20148&quot; value=&quot;5&quot;/&gt;&lt;property id=&quot;20300&quot; value=&quot;Slide 4&quot;/&gt;&lt;property id=&quot;20307&quot; value=&quot;333&quot;/&gt;&lt;/object&gt;&lt;object type=&quot;3&quot; unique_id=&quot;10434&quot;&gt;&lt;property id=&quot;20148&quot; value=&quot;5&quot;/&gt;&lt;property id=&quot;20300&quot; value=&quot;Slide 5&quot;/&gt;&lt;property id=&quot;20307&quot; value=&quot;256&quot;/&gt;&lt;/object&gt;&lt;object type=&quot;3&quot; unique_id=&quot;10435&quot;&gt;&lt;property id=&quot;20148&quot; value=&quot;5&quot;/&gt;&lt;property id=&quot;20300&quot; value=&quot;Slide 6&quot;/&gt;&lt;property id=&quot;20307&quot; value=&quot;257&quot;/&gt;&lt;/object&gt;&lt;object type=&quot;3&quot; unique_id=&quot;10436&quot;&gt;&lt;property id=&quot;20148&quot; value=&quot;5&quot;/&gt;&lt;property id=&quot;20300&quot; value=&quot;Slide 7&quot;/&gt;&lt;property id=&quot;20307&quot; value=&quot;348&quot;/&gt;&lt;/object&gt;&lt;object type=&quot;3&quot; unique_id=&quot;10437&quot;&gt;&lt;property id=&quot;20148&quot; value=&quot;5&quot;/&gt;&lt;property id=&quot;20300&quot; value=&quot;Slide 8&quot;/&gt;&lt;property id=&quot;20307&quot; value=&quot;344&quot;/&gt;&lt;/object&gt;&lt;object type=&quot;3&quot; unique_id=&quot;10438&quot;&gt;&lt;property id=&quot;20148&quot; value=&quot;5&quot;/&gt;&lt;property id=&quot;20300&quot; value=&quot;Slide 9&quot;/&gt;&lt;property id=&quot;20307&quot; value=&quot;351&quot;/&gt;&lt;/object&gt;&lt;object type=&quot;3&quot; unique_id=&quot;10439&quot;&gt;&lt;property id=&quot;20148&quot; value=&quot;5&quot;/&gt;&lt;property id=&quot;20300&quot; value=&quot;Slide 10&quot;/&gt;&lt;property id=&quot;20307&quot; value=&quot;337&quot;/&gt;&lt;/object&gt;&lt;object type=&quot;3&quot; unique_id=&quot;10440&quot;&gt;&lt;property id=&quot;20148&quot; value=&quot;5&quot;/&gt;&lt;property id=&quot;20300&quot; value=&quot;Slide 11&quot;/&gt;&lt;property id=&quot;20307&quot; value=&quot;352&quot;/&gt;&lt;/object&gt;&lt;object type=&quot;3&quot; unique_id=&quot;10441&quot;&gt;&lt;property id=&quot;20148&quot; value=&quot;5&quot;/&gt;&lt;property id=&quot;20300&quot; value=&quot;Slide 12&quot;/&gt;&lt;property id=&quot;20307&quot; value=&quot;336&quot;/&gt;&lt;/object&gt;&lt;object type=&quot;3&quot; unique_id=&quot;10442&quot;&gt;&lt;property id=&quot;20148&quot; value=&quot;5&quot;/&gt;&lt;property id=&quot;20300&quot; value=&quot;Slide 13&quot;/&gt;&lt;property id=&quot;20307&quot; value=&quot;346&quot;/&gt;&lt;/object&gt;&lt;object type=&quot;3&quot; unique_id=&quot;10443&quot;&gt;&lt;property id=&quot;20148&quot; value=&quot;5&quot;/&gt;&lt;property id=&quot;20300&quot; value=&quot;Slide 14&quot;/&gt;&lt;property id=&quot;20307&quot; value=&quot;323&quot;/&gt;&lt;/object&gt;&lt;object type=&quot;3&quot; unique_id=&quot;10444&quot;&gt;&lt;property id=&quot;20148&quot; value=&quot;5&quot;/&gt;&lt;property id=&quot;20300&quot; value=&quot;Slide 15&quot;/&gt;&lt;property id=&quot;20307&quot; value=&quot;349&quot;/&gt;&lt;/object&gt;&lt;object type=&quot;3&quot; unique_id=&quot;10445&quot;&gt;&lt;property id=&quot;20148&quot; value=&quot;5&quot;/&gt;&lt;property id=&quot;20300&quot; value=&quot;Slide 16&quot;/&gt;&lt;property id=&quot;20307&quot; value=&quot;308&quot;/&gt;&lt;/object&gt;&lt;/object&gt;&lt;/object&gt;&lt;/database&gt;"/>
  <p:tag name="ISPRING_RESOURCE_PATHS_HASH_PRESENTER" val="ba75e2ea3f9af321d41441b880c31244e7192d3b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1383</TotalTime>
  <Words>369</Words>
  <Application>Microsoft Office PowerPoint</Application>
  <PresentationFormat>On-screen Show (16:10)</PresentationFormat>
  <Paragraphs>80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.VnAvant</vt:lpstr>
      <vt:lpstr>Times New Roman</vt:lpstr>
      <vt:lpstr>Tahoma</vt:lpstr>
      <vt:lpstr>VNI-Thufap2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228</cp:revision>
  <dcterms:created xsi:type="dcterms:W3CDTF">2020-02-10T09:35:50Z</dcterms:created>
  <dcterms:modified xsi:type="dcterms:W3CDTF">2020-10-16T06:43:16Z</dcterms:modified>
</cp:coreProperties>
</file>