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256" r:id="rId3"/>
    <p:sldId id="350" r:id="rId4"/>
    <p:sldId id="257" r:id="rId5"/>
    <p:sldId id="348" r:id="rId6"/>
    <p:sldId id="333" r:id="rId7"/>
    <p:sldId id="344" r:id="rId8"/>
    <p:sldId id="349" r:id="rId9"/>
    <p:sldId id="337" r:id="rId10"/>
    <p:sldId id="346" r:id="rId11"/>
    <p:sldId id="336" r:id="rId12"/>
    <p:sldId id="323" r:id="rId13"/>
    <p:sldId id="347" r:id="rId14"/>
    <p:sldId id="309" r:id="rId15"/>
    <p:sldId id="310" r:id="rId16"/>
    <p:sldId id="324" r:id="rId17"/>
    <p:sldId id="325" r:id="rId18"/>
    <p:sldId id="326" r:id="rId19"/>
    <p:sldId id="328" r:id="rId20"/>
    <p:sldId id="329" r:id="rId21"/>
    <p:sldId id="308" r:id="rId22"/>
  </p:sldIdLst>
  <p:sldSz cx="9144000" cy="5715000" type="screen16x1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.VnAvant" pitchFamily="34" charset="0"/>
      <p:regular r:id="rId28"/>
      <p:bold r:id="rId29"/>
      <p:italic r:id="rId30"/>
      <p:boldItalic r:id="rId31"/>
    </p:embeddedFont>
    <p:embeddedFont>
      <p:font typeface="Tahoma" pitchFamily="34" charset="0"/>
      <p:regular r:id="rId32"/>
      <p:bold r:id="rId33"/>
    </p:embeddedFont>
    <p:embeddedFont>
      <p:font typeface=".VnTifani HeavyH" pitchFamily="34" charset="0"/>
      <p:regular r:id="rId34"/>
    </p:embeddedFont>
    <p:embeddedFont>
      <p:font typeface="Comic Sans MS" pitchFamily="66" charset="0"/>
      <p:regular r:id="rId35"/>
      <p:bold r:id="rId36"/>
    </p:embeddedFont>
    <p:embeddedFont>
      <p:font typeface="Arial Black" pitchFamily="34" charset="0"/>
      <p:bold r:id="rId37"/>
    </p:embeddedFont>
    <p:embeddedFont>
      <p:font typeface="VNI-Thufap2" pitchFamily="2" charset="0"/>
      <p:regular r:id="rId38"/>
    </p:embeddedFont>
    <p:embeddedFont>
      <p:font typeface="宋体" pitchFamily="2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FF"/>
    <a:srgbClr val="FF66FF"/>
    <a:srgbClr val="006600"/>
    <a:srgbClr val="FF99CC"/>
    <a:srgbClr val="FFFFCC"/>
    <a:srgbClr val="0000CC"/>
    <a:srgbClr val="FFFF99"/>
    <a:srgbClr val="99FFCC"/>
    <a:srgbClr val="0066CC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762" y="-29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y­.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y­.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5" Type="http://schemas.openxmlformats.org/officeDocument/2006/relationships/image" Target="../media/image17.png"/><Relationship Id="rId4" Type="http://schemas.microsoft.com/office/2007/relationships/media" Target="../media/media2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slide" Target="slide21.xml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22.png"/><Relationship Id="rId15" Type="http://schemas.openxmlformats.org/officeDocument/2006/relationships/slide" Target="slide17.xml"/><Relationship Id="rId10" Type="http://schemas.openxmlformats.org/officeDocument/2006/relationships/image" Target="../media/image26.png"/><Relationship Id="rId19" Type="http://schemas.openxmlformats.org/officeDocument/2006/relationships/image" Target="../media/image32.gif"/><Relationship Id="rId4" Type="http://schemas.openxmlformats.org/officeDocument/2006/relationships/slide" Target="slide19.xml"/><Relationship Id="rId9" Type="http://schemas.openxmlformats.org/officeDocument/2006/relationships/image" Target="../media/image25.jpe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5.gif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6.xml"/><Relationship Id="rId7" Type="http://schemas.openxmlformats.org/officeDocument/2006/relationships/audio" Target="../media/audio4.wav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" Type="http://schemas.openxmlformats.org/officeDocument/2006/relationships/tags" Target="../tags/tag3.xml"/><Relationship Id="rId16" Type="http://schemas.openxmlformats.org/officeDocument/2006/relationships/image" Target="../media/image38.gif"/><Relationship Id="rId20" Type="http://schemas.openxmlformats.org/officeDocument/2006/relationships/image" Target="../media/image42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7.gif"/><Relationship Id="rId10" Type="http://schemas.openxmlformats.org/officeDocument/2006/relationships/audio" Target="../media/audio7.wav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6.wav"/><Relationship Id="rId1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34.gif"/><Relationship Id="rId26" Type="http://schemas.openxmlformats.org/officeDocument/2006/relationships/image" Target="../media/image44.gif"/><Relationship Id="rId3" Type="http://schemas.openxmlformats.org/officeDocument/2006/relationships/tags" Target="../tags/tag6.xml"/><Relationship Id="rId21" Type="http://schemas.openxmlformats.org/officeDocument/2006/relationships/image" Target="../media/image37.gif"/><Relationship Id="rId7" Type="http://schemas.openxmlformats.org/officeDocument/2006/relationships/tags" Target="../tags/tag10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5.xml"/><Relationship Id="rId16" Type="http://schemas.openxmlformats.org/officeDocument/2006/relationships/audio" Target="../media/audio9.wav"/><Relationship Id="rId20" Type="http://schemas.openxmlformats.org/officeDocument/2006/relationships/image" Target="../media/image3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8.wav"/><Relationship Id="rId24" Type="http://schemas.openxmlformats.org/officeDocument/2006/relationships/image" Target="../media/image40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9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5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8.gif"/><Relationship Id="rId27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slide" Target="slide16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4.wav"/><Relationship Id="rId18" Type="http://schemas.openxmlformats.org/officeDocument/2006/relationships/image" Target="../media/image34.gif"/><Relationship Id="rId26" Type="http://schemas.openxmlformats.org/officeDocument/2006/relationships/image" Target="../media/image44.gif"/><Relationship Id="rId3" Type="http://schemas.openxmlformats.org/officeDocument/2006/relationships/tags" Target="../tags/tag14.xml"/><Relationship Id="rId21" Type="http://schemas.openxmlformats.org/officeDocument/2006/relationships/image" Target="../media/image37.gif"/><Relationship Id="rId7" Type="http://schemas.openxmlformats.org/officeDocument/2006/relationships/tags" Target="../tags/tag18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13.xml"/><Relationship Id="rId16" Type="http://schemas.openxmlformats.org/officeDocument/2006/relationships/audio" Target="../media/audio9.wav"/><Relationship Id="rId20" Type="http://schemas.openxmlformats.org/officeDocument/2006/relationships/image" Target="../media/image36.gif"/><Relationship Id="rId29" Type="http://schemas.openxmlformats.org/officeDocument/2006/relationships/image" Target="../media/image49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8.wav"/><Relationship Id="rId24" Type="http://schemas.openxmlformats.org/officeDocument/2006/relationships/image" Target="../media/image40.gif"/><Relationship Id="rId5" Type="http://schemas.openxmlformats.org/officeDocument/2006/relationships/tags" Target="../tags/tag16.xml"/><Relationship Id="rId15" Type="http://schemas.openxmlformats.org/officeDocument/2006/relationships/audio" Target="../media/audio7.wav"/><Relationship Id="rId23" Type="http://schemas.openxmlformats.org/officeDocument/2006/relationships/image" Target="../media/image39.gif"/><Relationship Id="rId28" Type="http://schemas.openxmlformats.org/officeDocument/2006/relationships/image" Target="../media/image48.pn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35.gif"/><Relationship Id="rId31" Type="http://schemas.openxmlformats.org/officeDocument/2006/relationships/image" Target="../media/image51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8.gif"/><Relationship Id="rId27" Type="http://schemas.openxmlformats.org/officeDocument/2006/relationships/slide" Target="slide16.xml"/><Relationship Id="rId30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HOC ÁI MỘ B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D×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</a:t>
            </a:r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ư</a:t>
            </a:r>
            <a:endParaRPr lang="en-US" sz="24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6715" y="885369"/>
            <a:ext cx="2324085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y t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Trưa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qua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y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x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·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614380"/>
            <a:ext cx="2492828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vÒ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ghÐ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25395" y="4310709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l</a:t>
            </a:r>
            <a:r>
              <a:rPr lang="en-US" sz="2400" b="1" dirty="0" smtClean="0">
                <a:solidFill>
                  <a:srgbClr val="7030A0"/>
                </a:solidFill>
                <a:latin typeface=".VnAvant" pitchFamily="34" charset="0"/>
              </a:rPr>
              <a:t>¸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04544" y="4281680"/>
            <a:ext cx="2329541" cy="812801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itchFamily="34" charset="0"/>
              </a:rPr>
              <a:t>ve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3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2" y="1190172"/>
            <a:ext cx="1857827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a. D×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tư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2" y="2590801"/>
            <a:ext cx="1843312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b. Hµ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22931" y="1277256"/>
            <a:ext cx="5058212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1.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l¸,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ve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Lª.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9216" y="2605288"/>
            <a:ext cx="4978383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/>
          <p:cNvCxnSpPr>
            <a:stCxn id="2" idx="3"/>
          </p:cNvCxnSpPr>
          <p:nvPr/>
        </p:nvCxnSpPr>
        <p:spPr>
          <a:xfrm>
            <a:off x="2467429" y="1647372"/>
            <a:ext cx="1262742" cy="1545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452914" y="1734456"/>
            <a:ext cx="1270017" cy="13135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1360227"/>
            <a:ext cx="8315808" cy="1945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5" name="Bai 34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 rotWithShape="1">
          <a:blip r:embed="rId5" cstate="print"/>
          <a:srcRect l="10714" t="16071" r="11429" b="15040"/>
          <a:stretch/>
        </p:blipFill>
        <p:spPr>
          <a:xfrm>
            <a:off x="1124856" y="651817"/>
            <a:ext cx="6894285" cy="44113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55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6038396" y="1966626"/>
            <a:ext cx="2176917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 smtClean="0">
                <a:latin typeface=".VnAvant" pitchFamily="34" charset="0"/>
              </a:rPr>
              <a:t>B. </a:t>
            </a:r>
            <a:r>
              <a:rPr lang="en-US" sz="2200" b="1" dirty="0" err="1" smtClean="0">
                <a:latin typeface=".VnAvant" pitchFamily="34" charset="0"/>
              </a:rPr>
              <a:t>Chó</a:t>
            </a:r>
            <a:r>
              <a:rPr lang="en-US" sz="2200" b="1" dirty="0" smtClean="0">
                <a:latin typeface=".VnAvant" pitchFamily="34" charset="0"/>
              </a:rPr>
              <a:t> ý</a:t>
            </a:r>
            <a:endParaRPr lang="en-US" sz="22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2611326" y="2002027"/>
            <a:ext cx="216387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 smtClean="0">
                <a:latin typeface=".VnAvant" pitchFamily="34" charset="0"/>
              </a:rPr>
              <a:t>A. L¾ng </a:t>
            </a:r>
            <a:r>
              <a:rPr lang="en-US" sz="2200" b="1" dirty="0" err="1" smtClean="0">
                <a:latin typeface=".VnAvant" pitchFamily="34" charset="0"/>
              </a:rPr>
              <a:t>nghe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=""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21997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52675" y="353952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L¸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803900" y="210707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Hoa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56277" y="353952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V¶i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2675" y="2124740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Chó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ý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=""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=""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85372" y="464461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34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 – 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y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415268"/>
            <a:ext cx="2209800" cy="2190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Gµ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97" y="3445187"/>
            <a:ext cx="2581789" cy="147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433879"/>
            <a:ext cx="2552702" cy="13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tr­a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hÌ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1575" y="914397"/>
            <a:ext cx="2324085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hå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chó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rïa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cµ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chua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643408"/>
            <a:ext cx="2492828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cua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bÓ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ngùa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gç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232" y="4317930"/>
            <a:ext cx="2681513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s÷a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chua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9598" y="29028"/>
            <a:ext cx="280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.VnAvant" pitchFamily="34" charset="0"/>
              </a:rPr>
              <a:t>¤n </a:t>
            </a:r>
            <a:r>
              <a:rPr lang="en-US" sz="2800" dirty="0" err="1" smtClean="0">
                <a:latin typeface=".VnAvant" pitchFamily="34" charset="0"/>
              </a:rPr>
              <a:t>bµi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cò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1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0" y="798286"/>
            <a:ext cx="9144000" cy="4916714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572" y="2760976"/>
            <a:ext cx="198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ve</a:t>
            </a:r>
            <a:endParaRPr lang="en-US" sz="54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2" y="815521"/>
            <a:ext cx="2630714" cy="1927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Box 4"/>
          <p:cNvSpPr txBox="1"/>
          <p:nvPr/>
        </p:nvSpPr>
        <p:spPr>
          <a:xfrm>
            <a:off x="1188561" y="3693865"/>
            <a:ext cx="178627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5400" b="1" noProof="0" dirty="0" err="1" smtClean="0">
                <a:solidFill>
                  <a:prstClr val="black"/>
                </a:solidFill>
                <a:latin typeface=".VnAvant" panose="020B7200000000000000" charset="0"/>
                <a:cs typeface=".VnAvant" panose="020B7200000000000000" charset="0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16" name="Text Box 5"/>
          <p:cNvSpPr txBox="1"/>
          <p:nvPr/>
        </p:nvSpPr>
        <p:spPr>
          <a:xfrm>
            <a:off x="1188560" y="4560103"/>
            <a:ext cx="884284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17" name="Text Box 6"/>
          <p:cNvSpPr txBox="1"/>
          <p:nvPr/>
        </p:nvSpPr>
        <p:spPr>
          <a:xfrm>
            <a:off x="2072844" y="4556510"/>
            <a:ext cx="901986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66110" y="2804517"/>
            <a:ext cx="2903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y t¸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0" y="823619"/>
            <a:ext cx="2792897" cy="1934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 Box 4"/>
          <p:cNvSpPr txBox="1"/>
          <p:nvPr/>
        </p:nvSpPr>
        <p:spPr>
          <a:xfrm>
            <a:off x="5796849" y="3715636"/>
            <a:ext cx="178627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 </a:t>
            </a:r>
            <a:r>
              <a:rPr lang="en-US" sz="5400" b="1" dirty="0" smtClean="0">
                <a:solidFill>
                  <a:prstClr val="black"/>
                </a:solidFill>
                <a:latin typeface=".VnAvant" panose="020B7200000000000000" charset="0"/>
                <a:cs typeface=".VnAvant" panose="020B7200000000000000" charset="0"/>
              </a:rPr>
              <a:t>t¸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7" y="503179"/>
            <a:ext cx="6890070" cy="5197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64705" y="598344"/>
            <a:ext cx="17717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4706" y="1541773"/>
            <a:ext cx="17717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9220" y="2543258"/>
            <a:ext cx="17717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3735" y="3559259"/>
            <a:ext cx="17717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4706" y="4647830"/>
            <a:ext cx="17717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7311" y="598345"/>
            <a:ext cx="177171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vÏ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7312" y="1541774"/>
            <a:ext cx="177171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vâ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1826" y="2543259"/>
            <a:ext cx="177171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vÝ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6341" y="3559260"/>
            <a:ext cx="177171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vë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7312" y="4647831"/>
            <a:ext cx="177171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.VnAvant" pitchFamily="34" charset="0"/>
              </a:rPr>
              <a:t>y </a:t>
            </a:r>
            <a:r>
              <a:rPr lang="en-US" sz="3600" b="1" dirty="0" err="1" smtClean="0">
                <a:latin typeface=".VnAvant" pitchFamily="34" charset="0"/>
              </a:rPr>
              <a:t>tÕ</a:t>
            </a:r>
            <a:r>
              <a:rPr lang="en-US" sz="3600" b="1" dirty="0" smtClean="0">
                <a:latin typeface=".VnAvant" pitchFamily="34" charset="0"/>
              </a:rPr>
              <a:t> x·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7" y="503179"/>
            <a:ext cx="6890070" cy="5197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8741" y="2502726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1825" y="604779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1" y="5049983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vâ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9079" y="1596592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9079" y="2671694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2344" y="1427624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vÝ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6339" y="3607850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004" y="3438882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vë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6339" y="4659196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3925" y="5198737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y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x·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D×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686" y="825525"/>
            <a:ext cx="8766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D× 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t­ lµ y t¸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Tr­a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qua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,/ 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d×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y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x·. </a:t>
            </a:r>
            <a:r>
              <a:rPr lang="en-US" sz="2800" dirty="0" err="1" smtClean="0">
                <a:solidFill>
                  <a:srgbClr val="FF66FF"/>
                </a:solidFill>
                <a:latin typeface=".VnAvant" pitchFamily="34" charset="0"/>
              </a:rPr>
              <a:t>Khi</a:t>
            </a:r>
            <a:r>
              <a:rPr lang="en-US" sz="2800" dirty="0" smtClean="0">
                <a:solidFill>
                  <a:srgbClr val="FF66FF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66FF"/>
                </a:solidFill>
                <a:latin typeface=".VnAvant" pitchFamily="34" charset="0"/>
              </a:rPr>
              <a:t>vÒ</a:t>
            </a:r>
            <a:r>
              <a:rPr lang="en-US" sz="2800" dirty="0" smtClean="0">
                <a:solidFill>
                  <a:srgbClr val="FF66FF"/>
                </a:solidFill>
                <a:latin typeface=".VnAvant" pitchFamily="34" charset="0"/>
              </a:rPr>
              <a:t>,/ </a:t>
            </a:r>
            <a:r>
              <a:rPr lang="en-US" sz="2800" dirty="0" smtClean="0">
                <a:solidFill>
                  <a:srgbClr val="FF66FF"/>
                </a:solidFill>
                <a:latin typeface=".VnAvant" pitchFamily="34" charset="0"/>
              </a:rPr>
              <a:t>d× </a:t>
            </a:r>
            <a:r>
              <a:rPr lang="en-US" sz="2800" dirty="0" err="1" smtClean="0">
                <a:solidFill>
                  <a:srgbClr val="FF66FF"/>
                </a:solidFill>
                <a:latin typeface=".VnAvant" pitchFamily="34" charset="0"/>
              </a:rPr>
              <a:t>ghÐ</a:t>
            </a:r>
            <a:r>
              <a:rPr lang="en-US" sz="2800" dirty="0" smtClean="0">
                <a:solidFill>
                  <a:srgbClr val="FF66FF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66FF"/>
                </a:solidFill>
                <a:latin typeface=".VnAvant" pitchFamily="34" charset="0"/>
              </a:rPr>
              <a:t>nh</a:t>
            </a:r>
            <a:r>
              <a:rPr lang="en-US" sz="2800" dirty="0" smtClean="0">
                <a:solidFill>
                  <a:srgbClr val="FF66FF"/>
                </a:solidFill>
                <a:latin typeface=".VnAvant" pitchFamily="34" charset="0"/>
              </a:rPr>
              <a:t>µ Hµ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smtClean="0">
                <a:solidFill>
                  <a:srgbClr val="00CCFF"/>
                </a:solidFill>
                <a:latin typeface=".VnAvant" pitchFamily="34" charset="0"/>
              </a:rPr>
              <a:t>D× </a:t>
            </a:r>
            <a:r>
              <a:rPr lang="en-US" sz="2800" dirty="0" err="1" smtClean="0">
                <a:solidFill>
                  <a:srgbClr val="00CCFF"/>
                </a:solidFill>
                <a:latin typeface=".VnAvant" pitchFamily="34" charset="0"/>
              </a:rPr>
              <a:t>chØ</a:t>
            </a:r>
            <a:r>
              <a:rPr lang="en-US" sz="2800" dirty="0" smtClean="0">
                <a:solidFill>
                  <a:srgbClr val="00CCFF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CCFF"/>
                </a:solidFill>
                <a:latin typeface=".VnAvant" pitchFamily="34" charset="0"/>
              </a:rPr>
              <a:t>cho</a:t>
            </a:r>
            <a:r>
              <a:rPr lang="en-US" sz="2800" dirty="0" smtClean="0">
                <a:solidFill>
                  <a:srgbClr val="00CCFF"/>
                </a:solidFill>
                <a:latin typeface=".VnAvant" pitchFamily="34" charset="0"/>
              </a:rPr>
              <a:t> Hµ </a:t>
            </a:r>
            <a:r>
              <a:rPr lang="en-US" sz="2800" dirty="0" err="1" smtClean="0">
                <a:solidFill>
                  <a:srgbClr val="00CCFF"/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Hµ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l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¸,/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dirty="0" smtClean="0">
                <a:latin typeface=".VnAvant" pitchFamily="34" charset="0"/>
              </a:rPr>
              <a:t>. Hµ </a:t>
            </a:r>
            <a:r>
              <a:rPr lang="en-US" sz="2800" dirty="0" err="1" smtClean="0">
                <a:latin typeface=".VnAvant" pitchFamily="34" charset="0"/>
              </a:rPr>
              <a:t>vÏ</a:t>
            </a:r>
            <a:r>
              <a:rPr lang="en-US" sz="2800" dirty="0" smtClean="0">
                <a:latin typeface=".VnAvant" pitchFamily="34" charset="0"/>
              </a:rPr>
              <a:t> c¶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Lª.</a:t>
            </a:r>
            <a:endParaRPr lang="en-US" sz="2800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81" y="2453577"/>
            <a:ext cx="4204154" cy="305089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8&quot; unique_id=&quot;10155&quot;&gt;&lt;/object&gt;&lt;object type=&quot;2&quot; unique_id=&quot;10156&quot;&gt;&lt;object type=&quot;3&quot; unique_id=&quot;10157&quot;&gt;&lt;property id=&quot;20148&quot; value=&quot;5&quot;/&gt;&lt;property id=&quot;20300&quot; value=&quot;Slide 1&quot;/&gt;&lt;property id=&quot;20307&quot; value=&quot;280&quot;/&gt;&lt;/object&gt;&lt;object type=&quot;3&quot; unique_id=&quot;10158&quot;&gt;&lt;property id=&quot;20148&quot; value=&quot;5&quot;/&gt;&lt;property id=&quot;20300&quot; value=&quot;Slide 2&quot;/&gt;&lt;property id=&quot;20307&quot; value=&quot;256&quot;/&gt;&lt;/object&gt;&lt;object type=&quot;3&quot; unique_id=&quot;10159&quot;&gt;&lt;property id=&quot;20148&quot; value=&quot;5&quot;/&gt;&lt;property id=&quot;20300&quot; value=&quot;Slide 3&quot;/&gt;&lt;property id=&quot;20307&quot; value=&quot;350&quot;/&gt;&lt;/object&gt;&lt;object type=&quot;3&quot; unique_id=&quot;10160&quot;&gt;&lt;property id=&quot;20148&quot; value=&quot;5&quot;/&gt;&lt;property id=&quot;20300&quot; value=&quot;Slide 4&quot;/&gt;&lt;property id=&quot;20307&quot; value=&quot;257&quot;/&gt;&lt;/object&gt;&lt;object type=&quot;3&quot; unique_id=&quot;10161&quot;&gt;&lt;property id=&quot;20148&quot; value=&quot;5&quot;/&gt;&lt;property id=&quot;20300&quot; value=&quot;Slide 5&quot;/&gt;&lt;property id=&quot;20307&quot; value=&quot;348&quot;/&gt;&lt;/object&gt;&lt;object type=&quot;3&quot; unique_id=&quot;10162&quot;&gt;&lt;property id=&quot;20148&quot; value=&quot;5&quot;/&gt;&lt;property id=&quot;20300&quot; value=&quot;Slide 6&quot;/&gt;&lt;property id=&quot;20307&quot; value=&quot;333&quot;/&gt;&lt;/object&gt;&lt;object type=&quot;3&quot; unique_id=&quot;10163&quot;&gt;&lt;property id=&quot;20148&quot; value=&quot;5&quot;/&gt;&lt;property id=&quot;20300&quot; value=&quot;Slide 7&quot;/&gt;&lt;property id=&quot;20307&quot; value=&quot;344&quot;/&gt;&lt;/object&gt;&lt;object type=&quot;3&quot; unique_id=&quot;10164&quot;&gt;&lt;property id=&quot;20148&quot; value=&quot;5&quot;/&gt;&lt;property id=&quot;20300&quot; value=&quot;Slide 8&quot;/&gt;&lt;property id=&quot;20307&quot; value=&quot;349&quot;/&gt;&lt;/object&gt;&lt;object type=&quot;3&quot; unique_id=&quot;10165&quot;&gt;&lt;property id=&quot;20148&quot; value=&quot;5&quot;/&gt;&lt;property id=&quot;20300&quot; value=&quot;Slide 9&quot;/&gt;&lt;property id=&quot;20307&quot; value=&quot;337&quot;/&gt;&lt;/object&gt;&lt;object type=&quot;3&quot; unique_id=&quot;10166&quot;&gt;&lt;property id=&quot;20148&quot; value=&quot;5&quot;/&gt;&lt;property id=&quot;20300&quot; value=&quot;Slide 10&quot;/&gt;&lt;property id=&quot;20307&quot; value=&quot;346&quot;/&gt;&lt;/object&gt;&lt;object type=&quot;3&quot; unique_id=&quot;10167&quot;&gt;&lt;property id=&quot;20148&quot; value=&quot;5&quot;/&gt;&lt;property id=&quot;20300&quot; value=&quot;Slide 11&quot;/&gt;&lt;property id=&quot;20307&quot; value=&quot;336&quot;/&gt;&lt;/object&gt;&lt;object type=&quot;3&quot; unique_id=&quot;10168&quot;&gt;&lt;property id=&quot;20148&quot; value=&quot;5&quot;/&gt;&lt;property id=&quot;20300&quot; value=&quot;Slide 12&quot;/&gt;&lt;property id=&quot;20307&quot; value=&quot;323&quot;/&gt;&lt;/object&gt;&lt;object type=&quot;3&quot; unique_id=&quot;10169&quot;&gt;&lt;property id=&quot;20148&quot; value=&quot;5&quot;/&gt;&lt;property id=&quot;20300&quot; value=&quot;Slide 13&quot;/&gt;&lt;property id=&quot;20307&quot; value=&quot;347&quot;/&gt;&lt;/object&gt;&lt;object type=&quot;3&quot; unique_id=&quot;10170&quot;&gt;&lt;property id=&quot;20148&quot; value=&quot;5&quot;/&gt;&lt;property id=&quot;20300&quot; value=&quot;Slide 14&quot;/&gt;&lt;property id=&quot;20307&quot; value=&quot;309&quot;/&gt;&lt;/object&gt;&lt;object type=&quot;3&quot; unique_id=&quot;10171&quot;&gt;&lt;property id=&quot;20148&quot; value=&quot;5&quot;/&gt;&lt;property id=&quot;20300&quot; value=&quot;Slide 15&quot;/&gt;&lt;property id=&quot;20307&quot; value=&quot;310&quot;/&gt;&lt;/object&gt;&lt;object type=&quot;3&quot; unique_id=&quot;10172&quot;&gt;&lt;property id=&quot;20148&quot; value=&quot;5&quot;/&gt;&lt;property id=&quot;20300&quot; value=&quot;Slide 16&quot;/&gt;&lt;property id=&quot;20307&quot; value=&quot;324&quot;/&gt;&lt;/object&gt;&lt;object type=&quot;3&quot; unique_id=&quot;10173&quot;&gt;&lt;property id=&quot;20148&quot; value=&quot;5&quot;/&gt;&lt;property id=&quot;20300&quot; value=&quot;Slide 17&quot;/&gt;&lt;property id=&quot;20307&quot; value=&quot;325&quot;/&gt;&lt;/object&gt;&lt;object type=&quot;3&quot; unique_id=&quot;10174&quot;&gt;&lt;property id=&quot;20148&quot; value=&quot;5&quot;/&gt;&lt;property id=&quot;20300&quot; value=&quot;Slide 18&quot;/&gt;&lt;property id=&quot;20307&quot; value=&quot;326&quot;/&gt;&lt;/object&gt;&lt;object type=&quot;3&quot; unique_id=&quot;10175&quot;&gt;&lt;property id=&quot;20148&quot; value=&quot;5&quot;/&gt;&lt;property id=&quot;20300&quot; value=&quot;Slide 19&quot;/&gt;&lt;property id=&quot;20307&quot; value=&quot;328&quot;/&gt;&lt;/object&gt;&lt;object type=&quot;3&quot; unique_id=&quot;10176&quot;&gt;&lt;property id=&quot;20148&quot; value=&quot;5&quot;/&gt;&lt;property id=&quot;20300&quot; value=&quot;Slide 20&quot;/&gt;&lt;property id=&quot;20307&quot; value=&quot;329&quot;/&gt;&lt;/object&gt;&lt;object type=&quot;3&quot; unique_id=&quot;10177&quot;&gt;&lt;property id=&quot;20148&quot; value=&quot;5&quot;/&gt;&lt;property id=&quot;20300&quot; value=&quot;Slide 21&quot;/&gt;&lt;property id=&quot;20307&quot; value=&quot;308&quot;/&gt;&lt;/object&gt;&lt;/object&gt;&lt;/object&gt;&lt;/database&gt;"/>
  <p:tag name="ISPRING_RESOURCE_PATHS_HASH_PRESENTER" val="10e97d5c966f52c481932ecb82dbd3d1b5d4bdd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550</Words>
  <Application>Microsoft Office PowerPoint</Application>
  <PresentationFormat>On-screen Show (16:10)</PresentationFormat>
  <Paragraphs>93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.VnAvant</vt:lpstr>
      <vt:lpstr>Tahoma</vt:lpstr>
      <vt:lpstr>Times New Roman</vt:lpstr>
      <vt:lpstr>.VnTifani HeavyH</vt:lpstr>
      <vt:lpstr>Comic Sans MS</vt:lpstr>
      <vt:lpstr>Arial Black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228</cp:revision>
  <dcterms:created xsi:type="dcterms:W3CDTF">2020-02-10T09:35:50Z</dcterms:created>
  <dcterms:modified xsi:type="dcterms:W3CDTF">2020-10-19T05:07:24Z</dcterms:modified>
</cp:coreProperties>
</file>