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257" r:id="rId4"/>
    <p:sldId id="339" r:id="rId5"/>
    <p:sldId id="333" r:id="rId6"/>
    <p:sldId id="282" r:id="rId7"/>
    <p:sldId id="337" r:id="rId8"/>
    <p:sldId id="340" r:id="rId9"/>
    <p:sldId id="336" r:id="rId10"/>
    <p:sldId id="338" r:id="rId11"/>
    <p:sldId id="323" r:id="rId12"/>
    <p:sldId id="308" r:id="rId13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.VnTifani Heavy" panose="020B72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NI-Thufap2" pitchFamily="2" charset="0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FF99CC"/>
    <a:srgbClr val="FFFF99"/>
    <a:srgbClr val="FF66FF"/>
    <a:srgbClr val="0066CC"/>
    <a:srgbClr val="FFCCFF"/>
    <a:srgbClr val="00CCFF"/>
    <a:srgbClr val="0000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s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x.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715" y="85057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" y="960891"/>
            <a:ext cx="8677275" cy="18192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51199" y="1099458"/>
            <a:ext cx="2757714" cy="713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9145" y="2791888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µ…..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µ….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78" y="2791888"/>
            <a:ext cx="156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…..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543" y="1812472"/>
            <a:ext cx="2757714" cy="849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2A8EE-B084-4929-9F60-1AD0EEEA1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930417"/>
            <a:ext cx="7350034" cy="38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S -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1" y="2379435"/>
            <a:ext cx="3232150" cy="23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1415" y="65430"/>
            <a:ext cx="3029445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25: S - X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</a:rPr>
              <a:t>Î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21063"/>
            <a:ext cx="24003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47318" y="1603106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7317" y="2347597"/>
            <a:ext cx="515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e – se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7318" y="3063002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sÎ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1415" y="65430"/>
            <a:ext cx="3029445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25: S - X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965" y="382051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</a:rPr>
              <a:t>e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</a:rPr>
              <a:t>ca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1" y="1193824"/>
            <a:ext cx="3155547" cy="23075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1486" y="1588592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1486" y="2333083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e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1486" y="3063002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8782" y="300354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sæ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3237" y="297983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.VnAvant" pitchFamily="34" charset="0"/>
              </a:rPr>
              <a:t>x«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2223" y="298039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si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082117"/>
            <a:ext cx="2224314" cy="178989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32" y="1082117"/>
            <a:ext cx="1726324" cy="178989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2117"/>
            <a:ext cx="2018161" cy="178989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45" y="1078350"/>
            <a:ext cx="2167185" cy="179366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6911934" y="2956688"/>
            <a:ext cx="1991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xÎ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gç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8783" y="301082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æ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3236" y="298711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2222" y="298767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1933" y="2963968"/>
            <a:ext cx="1991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Î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</a:rPr>
              <a:t>gç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90" y="0"/>
            <a:ext cx="684561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38201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qu¹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sÎ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bÐ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Ca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“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..”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phÝa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xa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µ qu¹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qu¹ 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3288" y="4227251"/>
            <a:ext cx="2997197" cy="84908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“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µ…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µ..”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20451" y="4241669"/>
            <a:ext cx="194491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sî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21719" y="4227155"/>
            <a:ext cx="190137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dç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715" y="85057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0" y="1091520"/>
            <a:ext cx="8677275" cy="22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327</Words>
  <Application>Microsoft Office PowerPoint</Application>
  <PresentationFormat>On-screen Show (16:10)</PresentationFormat>
  <Paragraphs>84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.VnTifani Heavy</vt:lpstr>
      <vt:lpstr>VNI-Thufap2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202</cp:revision>
  <dcterms:created xsi:type="dcterms:W3CDTF">2020-02-10T09:35:50Z</dcterms:created>
  <dcterms:modified xsi:type="dcterms:W3CDTF">2020-10-07T11:55:21Z</dcterms:modified>
</cp:coreProperties>
</file>