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256" r:id="rId3"/>
    <p:sldId id="257" r:id="rId4"/>
    <p:sldId id="330" r:id="rId5"/>
    <p:sldId id="334" r:id="rId6"/>
    <p:sldId id="335" r:id="rId7"/>
    <p:sldId id="309" r:id="rId8"/>
    <p:sldId id="310" r:id="rId9"/>
    <p:sldId id="324" r:id="rId10"/>
    <p:sldId id="325" r:id="rId11"/>
    <p:sldId id="326" r:id="rId12"/>
    <p:sldId id="328" r:id="rId13"/>
    <p:sldId id="329" r:id="rId14"/>
    <p:sldId id="308" r:id="rId15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17"/>
      <p:bold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Arial Black" panose="020B0A04020102020204" pitchFamily="34" charset="0"/>
      <p:bold r:id="rId23"/>
    </p:embeddedFont>
    <p:embeddedFont>
      <p:font typeface=".VnAvant" panose="020B7200000000000000" pitchFamily="34" charset="0"/>
      <p:regular r:id="rId24"/>
      <p:bold r:id="rId25"/>
      <p:italic r:id="rId26"/>
      <p:boldItalic r:id="rId27"/>
    </p:embeddedFont>
    <p:embeddedFont>
      <p:font typeface="宋体" panose="02010600030101010101" pitchFamily="2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6600"/>
    <a:srgbClr val="FFFF99"/>
    <a:srgbClr val="FF66FF"/>
    <a:srgbClr val="0066CC"/>
    <a:srgbClr val="99FFCC"/>
    <a:srgbClr val="00CCFF"/>
    <a:srgbClr val="0000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3" d="100"/>
          <a:sy n="73" d="100"/>
        </p:scale>
        <p:origin x="1236" y="4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Nhấn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chuột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vào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cánh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bông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chọn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mở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cảnh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ra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số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đến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câu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hỏi</a:t>
            </a:r>
            <a:r>
              <a:rPr lang="en-US" baseline="0" dirty="0" smtClean="0">
                <a:latin typeface="Arial" charset="0"/>
              </a:rPr>
              <a:t>.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lời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đúng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Home quay </a:t>
            </a:r>
            <a:r>
              <a:rPr lang="en-US" baseline="0" dirty="0" err="1" smtClean="0">
                <a:latin typeface="Arial" charset="0"/>
              </a:rPr>
              <a:t>lại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trang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này</a:t>
            </a:r>
            <a:r>
              <a:rPr lang="en-US" baseline="0" dirty="0" smtClean="0">
                <a:latin typeface="Arial" charset="0"/>
              </a:rPr>
              <a:t>/ </a:t>
            </a:r>
            <a:r>
              <a:rPr lang="en-US" baseline="0" dirty="0" err="1" smtClean="0">
                <a:latin typeface="Arial" charset="0"/>
              </a:rPr>
              <a:t>Chơi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xong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mũi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tên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chuyển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phần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9.gif"/><Relationship Id="rId18" Type="http://schemas.openxmlformats.org/officeDocument/2006/relationships/image" Target="../media/image34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9.xml"/><Relationship Id="rId7" Type="http://schemas.openxmlformats.org/officeDocument/2006/relationships/audio" Target="../media/audio3.wav"/><Relationship Id="rId12" Type="http://schemas.openxmlformats.org/officeDocument/2006/relationships/image" Target="../media/image28.gif"/><Relationship Id="rId17" Type="http://schemas.openxmlformats.org/officeDocument/2006/relationships/image" Target="../media/image33.gif"/><Relationship Id="rId2" Type="http://schemas.openxmlformats.org/officeDocument/2006/relationships/tags" Target="../tags/tag2.xml"/><Relationship Id="rId16" Type="http://schemas.openxmlformats.org/officeDocument/2006/relationships/image" Target="../media/image32.gif"/><Relationship Id="rId20" Type="http://schemas.openxmlformats.org/officeDocument/2006/relationships/image" Target="../media/image36.png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31.gif"/><Relationship Id="rId10" Type="http://schemas.openxmlformats.org/officeDocument/2006/relationships/audio" Target="../media/audio6.wav"/><Relationship Id="rId19" Type="http://schemas.openxmlformats.org/officeDocument/2006/relationships/image" Target="../media/image35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5.wav"/><Relationship Id="rId14" Type="http://schemas.openxmlformats.org/officeDocument/2006/relationships/image" Target="../media/image30.gif"/><Relationship Id="rId22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audio" Target="../media/audio3.wav"/><Relationship Id="rId18" Type="http://schemas.openxmlformats.org/officeDocument/2006/relationships/image" Target="../media/image28.gif"/><Relationship Id="rId26" Type="http://schemas.openxmlformats.org/officeDocument/2006/relationships/image" Target="../media/image39.gif"/><Relationship Id="rId3" Type="http://schemas.openxmlformats.org/officeDocument/2006/relationships/tags" Target="../tags/tag5.xml"/><Relationship Id="rId21" Type="http://schemas.openxmlformats.org/officeDocument/2006/relationships/image" Target="../media/image31.gif"/><Relationship Id="rId7" Type="http://schemas.openxmlformats.org/officeDocument/2006/relationships/tags" Target="../tags/tag9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8.gif"/><Relationship Id="rId2" Type="http://schemas.openxmlformats.org/officeDocument/2006/relationships/tags" Target="../tags/tag4.xml"/><Relationship Id="rId16" Type="http://schemas.openxmlformats.org/officeDocument/2006/relationships/audio" Target="../media/audio8.wav"/><Relationship Id="rId20" Type="http://schemas.openxmlformats.org/officeDocument/2006/relationships/image" Target="../media/image30.gif"/><Relationship Id="rId29" Type="http://schemas.openxmlformats.org/officeDocument/2006/relationships/image" Target="../media/image41.jpe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audio" Target="../media/audio7.wav"/><Relationship Id="rId24" Type="http://schemas.openxmlformats.org/officeDocument/2006/relationships/image" Target="../media/image34.gif"/><Relationship Id="rId5" Type="http://schemas.openxmlformats.org/officeDocument/2006/relationships/tags" Target="../tags/tag7.xml"/><Relationship Id="rId15" Type="http://schemas.openxmlformats.org/officeDocument/2006/relationships/audio" Target="../media/audio6.wav"/><Relationship Id="rId23" Type="http://schemas.openxmlformats.org/officeDocument/2006/relationships/image" Target="../media/image33.gif"/><Relationship Id="rId28" Type="http://schemas.openxmlformats.org/officeDocument/2006/relationships/image" Target="../media/image40.jpeg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9.gif"/><Relationship Id="rId31" Type="http://schemas.openxmlformats.org/officeDocument/2006/relationships/image" Target="../media/image43.jpe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32.gif"/><Relationship Id="rId27" Type="http://schemas.openxmlformats.org/officeDocument/2006/relationships/slide" Target="slide9.xml"/><Relationship Id="rId30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5.wav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11" Type="http://schemas.openxmlformats.org/officeDocument/2006/relationships/slide" Target="slide9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3.wav"/><Relationship Id="rId18" Type="http://schemas.openxmlformats.org/officeDocument/2006/relationships/image" Target="../media/image28.gif"/><Relationship Id="rId26" Type="http://schemas.openxmlformats.org/officeDocument/2006/relationships/image" Target="../media/image39.gif"/><Relationship Id="rId3" Type="http://schemas.openxmlformats.org/officeDocument/2006/relationships/tags" Target="../tags/tag13.xml"/><Relationship Id="rId21" Type="http://schemas.openxmlformats.org/officeDocument/2006/relationships/image" Target="../media/image31.gif"/><Relationship Id="rId7" Type="http://schemas.openxmlformats.org/officeDocument/2006/relationships/tags" Target="../tags/tag1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8.gif"/><Relationship Id="rId2" Type="http://schemas.openxmlformats.org/officeDocument/2006/relationships/tags" Target="../tags/tag12.xml"/><Relationship Id="rId16" Type="http://schemas.openxmlformats.org/officeDocument/2006/relationships/audio" Target="../media/audio8.wav"/><Relationship Id="rId20" Type="http://schemas.openxmlformats.org/officeDocument/2006/relationships/image" Target="../media/image30.gif"/><Relationship Id="rId29" Type="http://schemas.openxmlformats.org/officeDocument/2006/relationships/image" Target="../media/image42.jpe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7.wav"/><Relationship Id="rId24" Type="http://schemas.openxmlformats.org/officeDocument/2006/relationships/image" Target="../media/image34.gif"/><Relationship Id="rId5" Type="http://schemas.openxmlformats.org/officeDocument/2006/relationships/tags" Target="../tags/tag15.xml"/><Relationship Id="rId15" Type="http://schemas.openxmlformats.org/officeDocument/2006/relationships/audio" Target="../media/audio6.wav"/><Relationship Id="rId23" Type="http://schemas.openxmlformats.org/officeDocument/2006/relationships/image" Target="../media/image33.gif"/><Relationship Id="rId28" Type="http://schemas.openxmlformats.org/officeDocument/2006/relationships/image" Target="../media/image47.jpeg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29.gif"/><Relationship Id="rId31" Type="http://schemas.openxmlformats.org/officeDocument/2006/relationships/image" Target="../media/image49.jpeg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32.gif"/><Relationship Id="rId27" Type="http://schemas.openxmlformats.org/officeDocument/2006/relationships/slide" Target="slide9.xml"/><Relationship Id="rId30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slide" Target="slide14.xml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image" Target="../media/image16.png"/><Relationship Id="rId15" Type="http://schemas.openxmlformats.org/officeDocument/2006/relationships/slide" Target="slide10.xml"/><Relationship Id="rId10" Type="http://schemas.openxmlformats.org/officeDocument/2006/relationships/image" Target="../media/image20.png"/><Relationship Id="rId19" Type="http://schemas.openxmlformats.org/officeDocument/2006/relationships/image" Target="../media/image26.gif"/><Relationship Id="rId4" Type="http://schemas.openxmlformats.org/officeDocument/2006/relationships/slide" Target="slide12.xml"/><Relationship Id="rId9" Type="http://schemas.openxmlformats.org/officeDocument/2006/relationships/image" Target="../media/image19.jpe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1916977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môn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vần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151394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398378"/>
            <a:ext cx="4962066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81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44619" y="4762500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A. </a:t>
            </a:r>
            <a:r>
              <a:rPr lang="en-US" sz="2200" b="1" dirty="0" err="1"/>
              <a:t>Đúng</a:t>
            </a:r>
            <a:endParaRPr lang="en-US" sz="2200" b="1" dirty="0"/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57900" y="4762500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B. </a:t>
            </a:r>
            <a:r>
              <a:rPr lang="en-US" sz="2200" b="1" dirty="0" err="1"/>
              <a:t>Sai</a:t>
            </a:r>
            <a:endParaRPr lang="en-US" sz="2200" b="1" dirty="0"/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7170" name="Picture 2" descr="Lạc đà trữ nước ở đâu trên cơ thể? - VnExpress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91" y="1791516"/>
            <a:ext cx="3541391" cy="283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5143" y="4805189"/>
            <a:ext cx="183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L¹c ®µ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499608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3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B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å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85245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Tr©u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38802" y="4996081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4. Hµ m·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87011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H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æ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11266" name="Picture 2" descr="Sự tích cù lao Ông Hổ - Cổ tích Việt Nam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1297778"/>
            <a:ext cx="2444665" cy="15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ả con chim bồ câu mà em biết - Nhà báo trẻ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3397112"/>
            <a:ext cx="2444665" cy="16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on Trâu là số mấy ? Mơ thấy Trâu là điềm gì ? Đánh con gì dễ ...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307107"/>
            <a:ext cx="2606675" cy="14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on Hà Mã ăn gì? Răng dài bao nhiêu? Có ăn thịt người không?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9" y="3397112"/>
            <a:ext cx="2594691" cy="15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5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90000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5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69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8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1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1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1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1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1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1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8" y="3735397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823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3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3" y="502614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GÊu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85245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Tr©u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58486" y="505958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Bå</a:t>
            </a: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87011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MÌo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11270" name="Picture 6" descr="Tả con chim bồ câu mà em biết - Nhà báo trẻ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3397112"/>
            <a:ext cx="2529660" cy="16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on Trâu là số mấy ? Mơ thấy Trâu là điềm gì ? Đánh con gì dễ ...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307107"/>
            <a:ext cx="2606675" cy="14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25" y="1307106"/>
            <a:ext cx="2581789" cy="148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Biến đổi khí hậu buộc gấu Bắc Cực phải di cư, tràn cả vào nơi con ...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397112"/>
            <a:ext cx="2606674" cy="15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21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¤n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tËp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60" y="2434163"/>
            <a:ext cx="5684838" cy="215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0" y="1551765"/>
            <a:ext cx="8447014" cy="32089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060" y="65430"/>
            <a:ext cx="362415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21: ¤n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8" y="767444"/>
            <a:ext cx="8055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GhÐp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©m ®·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thµnh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3030" y="2269670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co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5745" y="2286257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c«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9345" y="2255155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c¬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1312" y="2892948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ke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8781" y="2839930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kª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85017" y="2871032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ki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5888" y="3477723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ga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33030" y="3477722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go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3383" y="3492237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g«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89000" y="3492235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g¬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27801" y="4125415"/>
            <a:ext cx="104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</a:rPr>
              <a:t>gha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87635" y="4132241"/>
            <a:ext cx="109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</a:rPr>
              <a:t>gho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17867" y="4132520"/>
            <a:ext cx="91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</a:rPr>
              <a:t>gh</a:t>
            </a:r>
            <a:r>
              <a:rPr lang="en-US" sz="2800" dirty="0" smtClean="0">
                <a:latin typeface=".VnAvant" pitchFamily="34" charset="0"/>
              </a:rPr>
              <a:t>«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2456" y="782447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Bi 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µ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399" y="1405780"/>
            <a:ext cx="56823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cã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giç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mÑ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nhê</a:t>
            </a:r>
            <a:r>
              <a:rPr lang="en-US" sz="2800" dirty="0" smtClean="0">
                <a:latin typeface=".VnAvant" pitchFamily="34" charset="0"/>
              </a:rPr>
              <a:t> Bi </a:t>
            </a:r>
            <a:r>
              <a:rPr lang="en-US" sz="2800" dirty="0" err="1" smtClean="0">
                <a:latin typeface=".VnAvant" pitchFamily="34" charset="0"/>
              </a:rPr>
              <a:t>dç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Li.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.VnAvant" pitchFamily="34" charset="0"/>
              </a:rPr>
              <a:t>BÐ </a:t>
            </a:r>
            <a:r>
              <a:rPr lang="en-US" sz="2800" dirty="0" err="1" smtClean="0">
                <a:latin typeface=".VnAvant" pitchFamily="34" charset="0"/>
              </a:rPr>
              <a:t>nhÌ</a:t>
            </a:r>
            <a:r>
              <a:rPr lang="en-US" sz="2800" dirty="0" smtClean="0">
                <a:latin typeface=".VnAvant" pitchFamily="34" charset="0"/>
              </a:rPr>
              <a:t>. Bi </a:t>
            </a:r>
            <a:r>
              <a:rPr lang="en-US" sz="2800" dirty="0" err="1" smtClean="0">
                <a:latin typeface=".VnAvant" pitchFamily="34" charset="0"/>
              </a:rPr>
              <a:t>bÕ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. BÐ l¬ m¬. Bi ®i </a:t>
            </a:r>
            <a:r>
              <a:rPr lang="en-US" sz="2800" dirty="0" err="1" smtClean="0">
                <a:latin typeface=".VnAvant" pitchFamily="34" charset="0"/>
              </a:rPr>
              <a:t>nhÌ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nhÑ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Dç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khã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gh</a:t>
            </a:r>
            <a:r>
              <a:rPr lang="en-US" sz="2800" dirty="0" smtClean="0">
                <a:latin typeface=".VnAvant" pitchFamily="34" charset="0"/>
              </a:rPr>
              <a:t>ª c¬.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8" y="782447"/>
            <a:ext cx="2544082" cy="34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500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chän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÷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7" y="862694"/>
            <a:ext cx="86010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500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chän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÷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7" y="862694"/>
            <a:ext cx="8601075" cy="407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743" y="4428381"/>
            <a:ext cx="15094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BÐ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Ó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9086" y="4415373"/>
            <a:ext cx="23150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Cß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mß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¸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5999" y="4416174"/>
            <a:ext cx="287382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Õ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ç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519712" y="862693"/>
            <a:ext cx="1157514" cy="92256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1612902" y="862692"/>
            <a:ext cx="1157514" cy="92256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7576454" y="877208"/>
            <a:ext cx="1157514" cy="92256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5660572" y="877208"/>
            <a:ext cx="1157514" cy="92256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7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0" y="523216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3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9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5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85302" y="2663820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7326" y="908295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7" y="231274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rId15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3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6" y="-97896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292</Words>
  <Application>Microsoft Office PowerPoint</Application>
  <PresentationFormat>On-screen Show (16:10)</PresentationFormat>
  <Paragraphs>65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Tahoma</vt:lpstr>
      <vt:lpstr>Comic Sans MS</vt:lpstr>
      <vt:lpstr>Arial</vt:lpstr>
      <vt:lpstr>Arial Black</vt:lpstr>
      <vt:lpstr>.VnAvant</vt:lpstr>
      <vt:lpstr>Times New Roman</vt:lpstr>
      <vt:lpstr>宋体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DELL</cp:lastModifiedBy>
  <cp:revision>177</cp:revision>
  <dcterms:created xsi:type="dcterms:W3CDTF">2020-02-10T09:35:50Z</dcterms:created>
  <dcterms:modified xsi:type="dcterms:W3CDTF">2020-09-18T15:44:50Z</dcterms:modified>
</cp:coreProperties>
</file>