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38" r:id="rId3"/>
    <p:sldId id="256" r:id="rId4"/>
    <p:sldId id="257" r:id="rId5"/>
    <p:sldId id="341" r:id="rId6"/>
    <p:sldId id="337" r:id="rId7"/>
    <p:sldId id="333" r:id="rId8"/>
    <p:sldId id="335" r:id="rId9"/>
    <p:sldId id="282" r:id="rId10"/>
    <p:sldId id="334" r:id="rId11"/>
    <p:sldId id="339" r:id="rId12"/>
    <p:sldId id="336" r:id="rId13"/>
    <p:sldId id="323" r:id="rId14"/>
    <p:sldId id="340" r:id="rId15"/>
    <p:sldId id="342" r:id="rId16"/>
    <p:sldId id="326" r:id="rId17"/>
    <p:sldId id="308" r:id="rId18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.VnTifani Heavy" panose="020B7200000000000000" pitchFamily="3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99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1421" y="53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92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n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nh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n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nh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8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2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29.gif"/><Relationship Id="rId26" Type="http://schemas.openxmlformats.org/officeDocument/2006/relationships/slide" Target="slide3.xml"/><Relationship Id="rId3" Type="http://schemas.openxmlformats.org/officeDocument/2006/relationships/tags" Target="../tags/tag6.xml"/><Relationship Id="rId21" Type="http://schemas.openxmlformats.org/officeDocument/2006/relationships/image" Target="../media/image32.gif"/><Relationship Id="rId7" Type="http://schemas.openxmlformats.org/officeDocument/2006/relationships/tags" Target="../tags/tag10.xml"/><Relationship Id="rId12" Type="http://schemas.openxmlformats.org/officeDocument/2006/relationships/audio" Target="../media/audio4.wav"/><Relationship Id="rId17" Type="http://schemas.openxmlformats.org/officeDocument/2006/relationships/image" Target="../media/image28.gif"/><Relationship Id="rId25" Type="http://schemas.openxmlformats.org/officeDocument/2006/relationships/image" Target="../media/image36.gif"/><Relationship Id="rId2" Type="http://schemas.openxmlformats.org/officeDocument/2006/relationships/tags" Target="../tags/tag5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31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1.wav"/><Relationship Id="rId24" Type="http://schemas.openxmlformats.org/officeDocument/2006/relationships/image" Target="../media/image35.gif"/><Relationship Id="rId5" Type="http://schemas.openxmlformats.org/officeDocument/2006/relationships/tags" Target="../tags/tag8.xml"/><Relationship Id="rId15" Type="http://schemas.openxmlformats.org/officeDocument/2006/relationships/audio" Target="../media/audio6.wav"/><Relationship Id="rId23" Type="http://schemas.openxmlformats.org/officeDocument/2006/relationships/image" Target="../media/image34.gif"/><Relationship Id="rId10" Type="http://schemas.openxmlformats.org/officeDocument/2006/relationships/audio" Target="../media/audio3.wav"/><Relationship Id="rId19" Type="http://schemas.openxmlformats.org/officeDocument/2006/relationships/image" Target="../media/image30.gif"/><Relationship Id="rId4" Type="http://schemas.openxmlformats.org/officeDocument/2006/relationships/tags" Target="../tags/tag7.xml"/><Relationship Id="rId9" Type="http://schemas.openxmlformats.org/officeDocument/2006/relationships/notesSlide" Target="../notesSlides/notesSlide9.xml"/><Relationship Id="rId14" Type="http://schemas.openxmlformats.org/officeDocument/2006/relationships/audio" Target="../media/audio5.wav"/><Relationship Id="rId22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1943105"/>
            <a:ext cx="7945438" cy="134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môn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vần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19: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 -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177517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380956"/>
            <a:ext cx="4962066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c«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·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91" y="1851347"/>
            <a:ext cx="6042704" cy="375900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402118" y="766611"/>
            <a:ext cx="8408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 c« </a:t>
            </a: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· ë </a:t>
            </a:r>
            <a:r>
              <a:rPr lang="en-US" sz="2800" dirty="0" err="1">
                <a:latin typeface=".VnAvant" pitchFamily="34" charset="0"/>
              </a:rPr>
              <a:t>bê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hå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Hå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nhá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 </a:t>
            </a:r>
            <a:r>
              <a:rPr lang="en-US" sz="2800" dirty="0" err="1">
                <a:latin typeface=".VnAvant" pitchFamily="34" charset="0"/>
              </a:rPr>
              <a:t>nho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nhá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Hå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c¸ </a:t>
            </a:r>
            <a:r>
              <a:rPr lang="en-US" sz="2800" dirty="0" err="1">
                <a:latin typeface=".VnAvant" pitchFamily="34" charset="0"/>
              </a:rPr>
              <a:t>mÌ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ba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ba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na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nho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khÕ</a:t>
            </a:r>
            <a:r>
              <a:rPr lang="en-US" sz="2800" dirty="0"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Nèi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tiÕp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8" y="756558"/>
            <a:ext cx="8750402" cy="1623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0" y="2510971"/>
            <a:ext cx="8736316" cy="18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447800"/>
            <a:ext cx="84010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ữ n- nh">
            <a:hlinkClick r:id="" action="ppaction://media"/>
            <a:extLst>
              <a:ext uri="{FF2B5EF4-FFF2-40B4-BE49-F238E27FC236}">
                <a16:creationId xmlns:a16="http://schemas.microsoft.com/office/drawing/2014/main" id="{C7D1CF45-1FB9-43C0-B221-6014CB1306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76" y="539931"/>
            <a:ext cx="9146676" cy="5486136"/>
          </a:xfrm>
        </p:spPr>
      </p:pic>
    </p:spTree>
    <p:extLst>
      <p:ext uri="{BB962C8B-B14F-4D97-AF65-F5344CB8AC3E}">
        <p14:creationId xmlns:p14="http://schemas.microsoft.com/office/powerpoint/2010/main" val="37619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B754-6CE4-4AB5-A807-C2032264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ố 8, 9">
            <a:hlinkClick r:id="" action="ppaction://media"/>
            <a:extLst>
              <a:ext uri="{FF2B5EF4-FFF2-40B4-BE49-F238E27FC236}">
                <a16:creationId xmlns:a16="http://schemas.microsoft.com/office/drawing/2014/main" id="{43EA322A-E20D-490B-A0BD-E9397E1670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538189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6E2D3-BEEB-433F-9A01-1052BF3CEF32}"/>
              </a:ext>
            </a:extLst>
          </p:cNvPr>
          <p:cNvSpPr txBox="1"/>
          <p:nvPr/>
        </p:nvSpPr>
        <p:spPr>
          <a:xfrm>
            <a:off x="3335383" y="228865"/>
            <a:ext cx="21684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45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b="1" kern="10" dirty="0" err="1">
                <a:solidFill>
                  <a:srgbClr val="FFFF00"/>
                </a:solidFill>
                <a:latin typeface=".VnAvant" pitchFamily="34" charset="0"/>
                <a:ea typeface="+mj-lt"/>
                <a:cs typeface="+mj-lt"/>
              </a:rPr>
              <a:t>Cñng</a:t>
            </a:r>
            <a:r>
              <a:rPr lang="en-US" sz="2200" b="1" kern="10" dirty="0">
                <a:solidFill>
                  <a:srgbClr val="FFFF00"/>
                </a:solidFill>
                <a:latin typeface=".VnAvant" pitchFamily="34" charset="0"/>
                <a:ea typeface="+mj-lt"/>
                <a:cs typeface="+mj-lt"/>
              </a:rPr>
              <a:t> </a:t>
            </a:r>
            <a:r>
              <a:rPr lang="en-US" sz="2200" b="1" kern="10" dirty="0" err="1">
                <a:solidFill>
                  <a:srgbClr val="FFFF00"/>
                </a:solidFill>
                <a:latin typeface=".VnAvant" pitchFamily="34" charset="0"/>
                <a:ea typeface="+mj-lt"/>
                <a:cs typeface="+mj-lt"/>
              </a:rPr>
              <a:t>cè</a:t>
            </a:r>
            <a:endParaRPr lang="en-US" sz="2200" b="1" kern="10" dirty="0">
              <a:solidFill>
                <a:srgbClr val="FFFF00"/>
              </a:solidFill>
              <a:latin typeface=".VnAvant" pitchFamily="34" charset="0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717808" y="1096402"/>
            <a:ext cx="5439229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Nhã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38801" y="209550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Nho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chuối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na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4060826" y="331439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Na,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nho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khế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187576" y="211316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vi-VN" sz="2000" b="1" dirty="0">
                <a:solidFill>
                  <a:srgbClr val="FFFF00"/>
                </a:solidFill>
                <a:latin typeface=".VnAvant" pitchFamily="34" charset="0"/>
              </a:rPr>
              <a:t>Na, bưởi, chuối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430" y="0"/>
            <a:ext cx="9141569" cy="5715000"/>
            <a:chOff x="2430" y="0"/>
            <a:chExt cx="9141569" cy="5715000"/>
          </a:xfrm>
        </p:grpSpPr>
        <p:pic>
          <p:nvPicPr>
            <p:cNvPr id="6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0"/>
              <a:ext cx="9141569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30629" y="244432"/>
              <a:ext cx="8868228" cy="5329054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8" name="BAI HAT LOP 1_ BAI 10 _ HOA BINH CHO BE by MIMI CHANNEL _Bong Channel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249" y="570594"/>
            <a:ext cx="7694987" cy="4573811"/>
          </a:xfrm>
        </p:spPr>
      </p:pic>
    </p:spTree>
    <p:extLst>
      <p:ext uri="{BB962C8B-B14F-4D97-AF65-F5344CB8AC3E}">
        <p14:creationId xmlns:p14="http://schemas.microsoft.com/office/powerpoint/2010/main" val="206160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19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 -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nh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35" y="2266723"/>
            <a:ext cx="30861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7526" y="65430"/>
            <a:ext cx="3337222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19: n -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1151" y="4262263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6000" b="1" dirty="0">
                <a:latin typeface=".VnAvant" pitchFamily="34" charset="0"/>
              </a:rPr>
              <a:t>¬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22" y="1089000"/>
            <a:ext cx="3390253" cy="303682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A629-96BB-4BE7-9338-69DE2EF07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100108-A923-467F-9D90-842777253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299385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7526" y="65430"/>
            <a:ext cx="3337222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19: n -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4648" y="4557823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6000" b="1" dirty="0" err="1">
                <a:latin typeface=".VnAvant" pitchFamily="34" charset="0"/>
              </a:rPr>
              <a:t>o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03" y="1153184"/>
            <a:ext cx="4430130" cy="340463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13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270174" y="3528808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nhæ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cá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813" y="3508784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nh</a:t>
            </a:r>
            <a:r>
              <a:rPr lang="en-US" sz="4400" b="1" dirty="0">
                <a:latin typeface=".VnAvant" pitchFamily="34" charset="0"/>
              </a:rPr>
              <a:t>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806" y="3523099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na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086" y="3517685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400" b="1" dirty="0" err="1">
                <a:latin typeface=".VnAvant" pitchFamily="34" charset="0"/>
              </a:rPr>
              <a:t>a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0813" y="3507779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400" b="1" dirty="0">
                <a:latin typeface=".VnAvant" pitchFamily="34" charset="0"/>
              </a:rPr>
              <a:t>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70174" y="3517685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400" b="1" dirty="0" err="1">
                <a:latin typeface=".VnAvant" pitchFamily="34" charset="0"/>
              </a:rPr>
              <a:t>æ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cá</a:t>
            </a:r>
            <a:endParaRPr lang="en-US" sz="44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986974"/>
            <a:ext cx="2413847" cy="232978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37" y="986974"/>
            <a:ext cx="2914494" cy="237695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9" y="975037"/>
            <a:ext cx="2772228" cy="24141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161387" y="3254974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ná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5889" y="3251618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ca</a:t>
            </a:r>
            <a:r>
              <a:rPr lang="en-US" sz="4400" b="1" dirty="0">
                <a:latin typeface=".VnAvant" pitchFamily="34" charset="0"/>
              </a:rPr>
              <a:t> n«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9656" y="3247491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nhÞ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8228" y="3247491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400" b="1" dirty="0" err="1">
                <a:latin typeface=".VnAvant" pitchFamily="34" charset="0"/>
              </a:rPr>
              <a:t>Þ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3143" y="3247491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ca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400" b="1" dirty="0">
                <a:latin typeface=".VnAvant" pitchFamily="34" charset="0"/>
              </a:rPr>
              <a:t>«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61387" y="3247491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400" b="1" dirty="0" err="1">
                <a:latin typeface=".VnAvant" pitchFamily="34" charset="0"/>
              </a:rPr>
              <a:t>á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1102402"/>
            <a:ext cx="2612573" cy="192554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15" y="1102402"/>
            <a:ext cx="3097144" cy="195262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73" y="1760593"/>
            <a:ext cx="2651871" cy="124985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03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460511" y="1994869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345</Words>
  <Application>Microsoft Office PowerPoint</Application>
  <PresentationFormat>On-screen Show (16:10)</PresentationFormat>
  <Paragraphs>80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.VnTifani Heavy</vt:lpstr>
      <vt:lpstr>Calibri</vt:lpstr>
      <vt:lpstr>Times New Roman</vt:lpstr>
      <vt:lpstr>Arial</vt:lpstr>
      <vt:lpstr>.VnAvant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191</cp:revision>
  <dcterms:created xsi:type="dcterms:W3CDTF">2020-02-10T09:35:50Z</dcterms:created>
  <dcterms:modified xsi:type="dcterms:W3CDTF">2020-09-27T05:50:55Z</dcterms:modified>
</cp:coreProperties>
</file>