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65" r:id="rId4"/>
    <p:sldId id="266" r:id="rId5"/>
    <p:sldId id="260" r:id="rId6"/>
    <p:sldId id="267" r:id="rId7"/>
    <p:sldId id="262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53" d="100"/>
          <a:sy n="53" d="100"/>
        </p:scale>
        <p:origin x="-438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295D8C-08D2-476F-BDD6-27DD11E0F978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1147319" y="2130425"/>
            <a:ext cx="678903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6)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2286000" y="1066800"/>
            <a:ext cx="4724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 VIỆT</a:t>
            </a:r>
            <a:endParaRPr lang="en-US" sz="6000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8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2667000" y="162120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04800" y="739170"/>
            <a:ext cx="830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ở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644346" y="1334108"/>
            <a:ext cx="3581400" cy="6617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1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Sóng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ồn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ào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nín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bặt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thèm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1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endParaRPr lang="en-US" sz="1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bết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ớc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ùa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1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50000"/>
              </a:spcBef>
            </a:pP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xíu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à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ngàn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25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381899" y="2130425"/>
            <a:ext cx="83199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thơ là hình ảnh sống động về các em nhỏ</a:t>
            </a:r>
          </a:p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đang chơi đùa trên bãi biển.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1647946" y="1066800"/>
            <a:ext cx="585128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 dung của đoạn thơ là gì?</a:t>
            </a: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667000" y="423730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25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2273448" y="2130425"/>
            <a:ext cx="453681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Sơn Mỹ, chân trời, bết,...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681335" y="1111623"/>
            <a:ext cx="778450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các từ khó dễ lẫn khi viết chính tả</a:t>
            </a: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667000" y="423730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94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Dựa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vào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hiểu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biết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ảnh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đ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ợc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gợi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tả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ra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từ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th</a:t>
            </a:r>
            <a:r>
              <a:rPr lang="vi-VN" sz="3200" dirty="0">
                <a:solidFill>
                  <a:srgbClr val="002060"/>
                </a:solidFill>
                <a:latin typeface="Times New Roman" pitchFamily="18" charset="0"/>
              </a:rPr>
              <a:t>ơ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Trẻ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con ở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Sơn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Mỹ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hãy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đoạn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khoảng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theo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đề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a.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Tả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một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err="1">
                <a:solidFill>
                  <a:srgbClr val="7030A0"/>
                </a:solidFill>
                <a:latin typeface="Times New Roman" pitchFamily="18" charset="0"/>
              </a:rPr>
              <a:t>đám</a:t>
            </a:r>
            <a:r>
              <a:rPr lang="en-US" sz="320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smtClean="0">
                <a:solidFill>
                  <a:srgbClr val="7030A0"/>
                </a:solidFill>
                <a:latin typeface="Times New Roman" pitchFamily="18" charset="0"/>
              </a:rPr>
              <a:t>trẻ đang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ch</a:t>
            </a:r>
            <a:r>
              <a:rPr lang="vi-VN" sz="3200" dirty="0">
                <a:solidFill>
                  <a:srgbClr val="7030A0"/>
                </a:solidFill>
                <a:latin typeface="Times New Roman" pitchFamily="18" charset="0"/>
              </a:rPr>
              <a:t>ơ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i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đùa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hoặc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đang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chăn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trâu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chăn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</a:rPr>
              <a:t>bò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</a:rPr>
              <a:t>.</a:t>
            </a:r>
            <a:endParaRPr lang="en-US" sz="3200" b="1" i="1" dirty="0">
              <a:solidFill>
                <a:srgbClr val="7030A0"/>
              </a:solidFill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b.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Tả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một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buổi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chiều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tối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hoặc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một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đêm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yên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tĩnh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ở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vùng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biển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hoặc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ở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một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làng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quê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pic>
        <p:nvPicPr>
          <p:cNvPr id="512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2743200" y="38862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5334000" y="38862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41294" y="4437529"/>
            <a:ext cx="309730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2489946" y="5181600"/>
            <a:ext cx="238685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V="1">
            <a:off x="5889812" y="5181600"/>
            <a:ext cx="2644588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876799" y="56388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667000" y="373964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41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769343" y="2109321"/>
            <a:ext cx="7608487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viết đoạn văn ngắn không chỉ dựa vào hiểu biết của mình mà cần dựa vào những hình ảnh gợi ra từ bài thơ </a:t>
            </a:r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 con ở Sơn Mỹ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đưa những hình ảnh thơ đó vào đoạn văn của mình.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1143001" y="1057835"/>
            <a:ext cx="739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Gợi ý:</a:t>
            </a: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476501" y="373964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6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 thày cô giáo và các em học sinh</a:t>
            </a: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23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39&quot;&gt;&lt;/object&gt;&lt;object type=&quot;2&quot; unique_id=&quot;10040&quot;&gt;&lt;object type=&quot;3&quot; unique_id=&quot;10041&quot;&gt;&lt;property id=&quot;20148&quot; value=&quot;5&quot;/&gt;&lt;property id=&quot;20300&quot; value=&quot;Slide 1&quot;/&gt;&lt;property id=&quot;20307&quot; value=&quot;257&quot;/&gt;&lt;/object&gt;&lt;object type=&quot;3&quot; unique_id=&quot;10042&quot;&gt;&lt;property id=&quot;20148&quot; value=&quot;5&quot;/&gt;&lt;property id=&quot;20300&quot; value=&quot;Slide 2&quot;/&gt;&lt;property id=&quot;20307&quot; value=&quot;258&quot;/&gt;&lt;/object&gt;&lt;object type=&quot;3&quot; unique_id=&quot;10044&quot;&gt;&lt;property id=&quot;20148&quot; value=&quot;5&quot;/&gt;&lt;property id=&quot;20300&quot; value=&quot;Slide 3&quot;/&gt;&lt;property id=&quot;20307&quot; value=&quot;260&quot;/&gt;&lt;/object&gt;&lt;object type=&quot;3&quot; unique_id=&quot;10575&quot;&gt;&lt;property id=&quot;20148&quot; value=&quot;5&quot;/&gt;&lt;property id=&quot;20300&quot; value=&quot;Slide 4&quot;/&gt;&lt;property id=&quot;20307&quot; value=&quot;262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348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</cp:lastModifiedBy>
  <cp:revision>23</cp:revision>
  <dcterms:created xsi:type="dcterms:W3CDTF">2016-12-29T04:54:50Z</dcterms:created>
  <dcterms:modified xsi:type="dcterms:W3CDTF">2018-05-02T05:06:09Z</dcterms:modified>
</cp:coreProperties>
</file>