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272" r:id="rId2"/>
    <p:sldId id="256" r:id="rId3"/>
    <p:sldId id="274" r:id="rId4"/>
    <p:sldId id="283" r:id="rId5"/>
    <p:sldId id="278" r:id="rId6"/>
    <p:sldId id="257" r:id="rId7"/>
    <p:sldId id="258" r:id="rId8"/>
    <p:sldId id="271" r:id="rId9"/>
    <p:sldId id="260" r:id="rId10"/>
    <p:sldId id="262" r:id="rId11"/>
    <p:sldId id="263" r:id="rId12"/>
    <p:sldId id="264" r:id="rId13"/>
    <p:sldId id="294" r:id="rId14"/>
    <p:sldId id="287" r:id="rId15"/>
    <p:sldId id="288" r:id="rId16"/>
    <p:sldId id="289" r:id="rId17"/>
    <p:sldId id="290" r:id="rId18"/>
    <p:sldId id="265" r:id="rId19"/>
    <p:sldId id="266" r:id="rId20"/>
    <p:sldId id="267" r:id="rId21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CC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94660"/>
  </p:normalViewPr>
  <p:slideViewPr>
    <p:cSldViewPr>
      <p:cViewPr varScale="1">
        <p:scale>
          <a:sx n="83" d="100"/>
          <a:sy n="83" d="100"/>
        </p:scale>
        <p:origin x="1454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A1843A-F5E2-4DF6-AAB6-E78DD68A55BA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F294E5-82DD-42C9-A832-0C3DA781B8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237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D2155A-88F2-4006-A790-5A1F7858E02B}" type="slidenum">
              <a:rPr lang="en-US" sz="1200" smtClean="0">
                <a:latin typeface="Arial" charset="0"/>
              </a:rPr>
              <a:pPr eaLnBrk="1" hangingPunct="1"/>
              <a:t>1</a:t>
            </a:fld>
            <a:endParaRPr lang="en-US" sz="1200">
              <a:latin typeface="Arial" charset="0"/>
            </a:endParaRPr>
          </a:p>
        </p:txBody>
      </p:sp>
      <p:sp>
        <p:nvSpPr>
          <p:cNvPr id="2048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01B416D0-AB16-4335-BFF8-2AA6DF94AA11}" type="slidenum">
              <a:rPr lang="en-US" sz="1200">
                <a:latin typeface="Arial" charset="0"/>
                <a:cs typeface="Arial" charset="0"/>
              </a:rPr>
              <a:pPr algn="r" eaLnBrk="1" hangingPunct="1"/>
              <a:t>1</a:t>
            </a:fld>
            <a:endParaRPr lang="en-US" sz="1200">
              <a:latin typeface="Arial" charset="0"/>
              <a:cs typeface="Arial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F294E5-82DD-42C9-A832-0C3DA781B81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504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4128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7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3175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591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209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893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55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39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3577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169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70A8D0-02AF-461C-8314-45AE54A2875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012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8000" t="-6000" r="-8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70A8D0-02AF-461C-8314-45AE54A2875E}" type="datetimeFigureOut">
              <a:rPr lang="en-US" smtClean="0"/>
              <a:pPr/>
              <a:t>10/21/2021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A0C18-75F0-4CD4-AF15-A76D9DA951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0475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image" Target="../media/image7.jpg"/><Relationship Id="rId7" Type="http://schemas.openxmlformats.org/officeDocument/2006/relationships/slide" Target="slide1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slide" Target="slide15.xml"/><Relationship Id="rId5" Type="http://schemas.openxmlformats.org/officeDocument/2006/relationships/image" Target="../media/image9.gif"/><Relationship Id="rId10" Type="http://schemas.openxmlformats.org/officeDocument/2006/relationships/slide" Target="slide16.xml"/><Relationship Id="rId4" Type="http://schemas.openxmlformats.org/officeDocument/2006/relationships/image" Target="../media/image8.gif"/><Relationship Id="rId9" Type="http://schemas.openxmlformats.org/officeDocument/2006/relationships/slide" Target="slide1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0.gif"/><Relationship Id="rId4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0.gif"/><Relationship Id="rId4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0.gif"/><Relationship Id="rId4" Type="http://schemas.openxmlformats.org/officeDocument/2006/relationships/image" Target="../media/image7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3.wav"/><Relationship Id="rId7" Type="http://schemas.openxmlformats.org/officeDocument/2006/relationships/image" Target="../media/image9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10.gif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WordArt 7"/>
          <p:cNvSpPr>
            <a:spLocks noChangeArrowheads="1" noChangeShapeType="1" noTextEdit="1"/>
          </p:cNvSpPr>
          <p:nvPr/>
        </p:nvSpPr>
        <p:spPr bwMode="auto">
          <a:xfrm>
            <a:off x="110415" y="3920484"/>
            <a:ext cx="9144000" cy="8836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en-US" sz="3600" b="1" kern="1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itchFamily="18" charset="0"/>
                <a:ea typeface="Tahoma"/>
                <a:cs typeface="Times New Roman" pitchFamily="18" charset="0"/>
              </a:rPr>
              <a:t>VIẾT CÁC SỐ ĐO ĐỘ DÀI DƯỚI DẠNG SỐ THẬP PHÂN</a:t>
            </a:r>
            <a:endParaRPr lang="en-US" sz="3600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80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 pitchFamily="18" charset="0"/>
              <a:ea typeface="Tahoma"/>
              <a:cs typeface="Times New Roman" pitchFamily="18" charset="0"/>
            </a:endParaRPr>
          </a:p>
        </p:txBody>
      </p:sp>
      <p:sp>
        <p:nvSpPr>
          <p:cNvPr id="9" name="Google Shape;850;p39">
            <a:extLst>
              <a:ext uri="{FF2B5EF4-FFF2-40B4-BE49-F238E27FC236}">
                <a16:creationId xmlns:a16="http://schemas.microsoft.com/office/drawing/2014/main" id="{740B6E7B-C3C9-4C4C-AA2F-622916A9E437}"/>
              </a:ext>
            </a:extLst>
          </p:cNvPr>
          <p:cNvSpPr txBox="1">
            <a:spLocks/>
          </p:cNvSpPr>
          <p:nvPr/>
        </p:nvSpPr>
        <p:spPr>
          <a:xfrm>
            <a:off x="1417295" y="3232154"/>
            <a:ext cx="6377100" cy="72310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</a:pP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 err="1">
                <a:latin typeface="Cambria" panose="02040503050406030204" pitchFamily="18" charset="0"/>
                <a:ea typeface="Cambria" panose="02040503050406030204" pitchFamily="18" charset="0"/>
              </a:rPr>
              <a:t>Toán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 5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  <a:sym typeface="Kalam"/>
            </a:endParaRPr>
          </a:p>
        </p:txBody>
      </p:sp>
      <p:sp>
        <p:nvSpPr>
          <p:cNvPr id="10" name="Google Shape;852;p39">
            <a:extLst>
              <a:ext uri="{FF2B5EF4-FFF2-40B4-BE49-F238E27FC236}">
                <a16:creationId xmlns:a16="http://schemas.microsoft.com/office/drawing/2014/main" id="{3105C17F-D305-44E7-8230-F1A099296EAD}"/>
              </a:ext>
            </a:extLst>
          </p:cNvPr>
          <p:cNvSpPr/>
          <p:nvPr/>
        </p:nvSpPr>
        <p:spPr>
          <a:xfrm rot="-827735" flipH="1">
            <a:off x="4380734" y="177744"/>
            <a:ext cx="914412" cy="756986"/>
          </a:xfrm>
          <a:custGeom>
            <a:avLst/>
            <a:gdLst/>
            <a:ahLst/>
            <a:cxnLst/>
            <a:rect l="l" t="t" r="r" b="b"/>
            <a:pathLst>
              <a:path w="16036" h="13283" extrusionOk="0">
                <a:moveTo>
                  <a:pt x="4134" y="448"/>
                </a:moveTo>
                <a:cubicBezTo>
                  <a:pt x="4259" y="448"/>
                  <a:pt x="4418" y="463"/>
                  <a:pt x="4627" y="482"/>
                </a:cubicBezTo>
                <a:lnTo>
                  <a:pt x="6449" y="719"/>
                </a:lnTo>
                <a:cubicBezTo>
                  <a:pt x="4469" y="4284"/>
                  <a:pt x="2448" y="7691"/>
                  <a:pt x="785" y="11296"/>
                </a:cubicBezTo>
                <a:lnTo>
                  <a:pt x="666" y="11256"/>
                </a:lnTo>
                <a:cubicBezTo>
                  <a:pt x="903" y="10266"/>
                  <a:pt x="1181" y="9315"/>
                  <a:pt x="1458" y="8325"/>
                </a:cubicBezTo>
                <a:cubicBezTo>
                  <a:pt x="2131" y="5948"/>
                  <a:pt x="2844" y="3571"/>
                  <a:pt x="3518" y="1195"/>
                </a:cubicBezTo>
                <a:cubicBezTo>
                  <a:pt x="3698" y="593"/>
                  <a:pt x="3742" y="448"/>
                  <a:pt x="4134" y="448"/>
                </a:cubicBezTo>
                <a:close/>
                <a:moveTo>
                  <a:pt x="10569" y="1908"/>
                </a:moveTo>
                <a:cubicBezTo>
                  <a:pt x="11401" y="2264"/>
                  <a:pt x="12153" y="2621"/>
                  <a:pt x="12906" y="2938"/>
                </a:cubicBezTo>
                <a:cubicBezTo>
                  <a:pt x="13698" y="3215"/>
                  <a:pt x="14490" y="3413"/>
                  <a:pt x="15362" y="3690"/>
                </a:cubicBezTo>
                <a:cubicBezTo>
                  <a:pt x="15164" y="3849"/>
                  <a:pt x="15005" y="3968"/>
                  <a:pt x="14807" y="4086"/>
                </a:cubicBezTo>
                <a:cubicBezTo>
                  <a:pt x="13777" y="4720"/>
                  <a:pt x="12747" y="5354"/>
                  <a:pt x="11678" y="5948"/>
                </a:cubicBezTo>
                <a:cubicBezTo>
                  <a:pt x="11622" y="5976"/>
                  <a:pt x="11546" y="6004"/>
                  <a:pt x="11464" y="6004"/>
                </a:cubicBezTo>
                <a:cubicBezTo>
                  <a:pt x="11431" y="6004"/>
                  <a:pt x="11396" y="5999"/>
                  <a:pt x="11361" y="5988"/>
                </a:cubicBezTo>
                <a:cubicBezTo>
                  <a:pt x="11333" y="5978"/>
                  <a:pt x="11309" y="5973"/>
                  <a:pt x="11289" y="5973"/>
                </a:cubicBezTo>
                <a:cubicBezTo>
                  <a:pt x="11224" y="5973"/>
                  <a:pt x="11193" y="6025"/>
                  <a:pt x="11163" y="6146"/>
                </a:cubicBezTo>
                <a:cubicBezTo>
                  <a:pt x="11123" y="6225"/>
                  <a:pt x="11044" y="6305"/>
                  <a:pt x="10965" y="6384"/>
                </a:cubicBezTo>
                <a:cubicBezTo>
                  <a:pt x="8707" y="7770"/>
                  <a:pt x="6449" y="9157"/>
                  <a:pt x="4152" y="10543"/>
                </a:cubicBezTo>
                <a:cubicBezTo>
                  <a:pt x="3280" y="11098"/>
                  <a:pt x="2369" y="11534"/>
                  <a:pt x="1418" y="12048"/>
                </a:cubicBezTo>
                <a:cubicBezTo>
                  <a:pt x="4548" y="8800"/>
                  <a:pt x="7796" y="5552"/>
                  <a:pt x="10569" y="1908"/>
                </a:cubicBezTo>
                <a:close/>
                <a:moveTo>
                  <a:pt x="3802" y="0"/>
                </a:moveTo>
                <a:cubicBezTo>
                  <a:pt x="3597" y="0"/>
                  <a:pt x="3430" y="150"/>
                  <a:pt x="3359" y="363"/>
                </a:cubicBezTo>
                <a:lnTo>
                  <a:pt x="2686" y="2621"/>
                </a:lnTo>
                <a:cubicBezTo>
                  <a:pt x="2211" y="4205"/>
                  <a:pt x="1775" y="5829"/>
                  <a:pt x="1260" y="7374"/>
                </a:cubicBezTo>
                <a:cubicBezTo>
                  <a:pt x="705" y="9236"/>
                  <a:pt x="270" y="11098"/>
                  <a:pt x="32" y="12999"/>
                </a:cubicBezTo>
                <a:cubicBezTo>
                  <a:pt x="32" y="13141"/>
                  <a:pt x="0" y="13283"/>
                  <a:pt x="135" y="13283"/>
                </a:cubicBezTo>
                <a:cubicBezTo>
                  <a:pt x="151" y="13283"/>
                  <a:pt x="169" y="13281"/>
                  <a:pt x="190" y="13276"/>
                </a:cubicBezTo>
                <a:cubicBezTo>
                  <a:pt x="349" y="13237"/>
                  <a:pt x="547" y="13197"/>
                  <a:pt x="705" y="13078"/>
                </a:cubicBezTo>
                <a:cubicBezTo>
                  <a:pt x="1062" y="12920"/>
                  <a:pt x="1418" y="12722"/>
                  <a:pt x="1775" y="12563"/>
                </a:cubicBezTo>
                <a:cubicBezTo>
                  <a:pt x="2171" y="12445"/>
                  <a:pt x="2607" y="12326"/>
                  <a:pt x="3003" y="12167"/>
                </a:cubicBezTo>
                <a:cubicBezTo>
                  <a:pt x="3439" y="12048"/>
                  <a:pt x="3914" y="11811"/>
                  <a:pt x="4350" y="11692"/>
                </a:cubicBezTo>
                <a:cubicBezTo>
                  <a:pt x="5974" y="11217"/>
                  <a:pt x="7519" y="10622"/>
                  <a:pt x="9024" y="9909"/>
                </a:cubicBezTo>
                <a:cubicBezTo>
                  <a:pt x="9935" y="9474"/>
                  <a:pt x="10846" y="8959"/>
                  <a:pt x="11757" y="8523"/>
                </a:cubicBezTo>
                <a:cubicBezTo>
                  <a:pt x="12470" y="8206"/>
                  <a:pt x="12549" y="8048"/>
                  <a:pt x="12193" y="7335"/>
                </a:cubicBezTo>
                <a:cubicBezTo>
                  <a:pt x="12074" y="7057"/>
                  <a:pt x="11916" y="6820"/>
                  <a:pt x="11757" y="6542"/>
                </a:cubicBezTo>
                <a:cubicBezTo>
                  <a:pt x="11836" y="6503"/>
                  <a:pt x="11876" y="6463"/>
                  <a:pt x="11916" y="6424"/>
                </a:cubicBezTo>
                <a:lnTo>
                  <a:pt x="14887" y="4641"/>
                </a:lnTo>
                <a:cubicBezTo>
                  <a:pt x="15164" y="4443"/>
                  <a:pt x="15481" y="4245"/>
                  <a:pt x="15758" y="4047"/>
                </a:cubicBezTo>
                <a:cubicBezTo>
                  <a:pt x="16035" y="3769"/>
                  <a:pt x="15996" y="3453"/>
                  <a:pt x="15639" y="3294"/>
                </a:cubicBezTo>
                <a:cubicBezTo>
                  <a:pt x="15481" y="3215"/>
                  <a:pt x="15362" y="3175"/>
                  <a:pt x="15203" y="3136"/>
                </a:cubicBezTo>
                <a:cubicBezTo>
                  <a:pt x="14609" y="2977"/>
                  <a:pt x="14015" y="2858"/>
                  <a:pt x="13460" y="2660"/>
                </a:cubicBezTo>
                <a:cubicBezTo>
                  <a:pt x="12668" y="2343"/>
                  <a:pt x="11916" y="1987"/>
                  <a:pt x="11123" y="1670"/>
                </a:cubicBezTo>
                <a:cubicBezTo>
                  <a:pt x="11005" y="1591"/>
                  <a:pt x="10886" y="1512"/>
                  <a:pt x="10767" y="1432"/>
                </a:cubicBezTo>
                <a:cubicBezTo>
                  <a:pt x="9816" y="2066"/>
                  <a:pt x="9222" y="3136"/>
                  <a:pt x="8430" y="3888"/>
                </a:cubicBezTo>
                <a:cubicBezTo>
                  <a:pt x="8152" y="3255"/>
                  <a:pt x="7875" y="2581"/>
                  <a:pt x="7598" y="1908"/>
                </a:cubicBezTo>
                <a:cubicBezTo>
                  <a:pt x="7479" y="1551"/>
                  <a:pt x="7281" y="1195"/>
                  <a:pt x="7162" y="838"/>
                </a:cubicBezTo>
                <a:cubicBezTo>
                  <a:pt x="7123" y="600"/>
                  <a:pt x="6964" y="442"/>
                  <a:pt x="6726" y="442"/>
                </a:cubicBezTo>
                <a:cubicBezTo>
                  <a:pt x="5776" y="284"/>
                  <a:pt x="4825" y="165"/>
                  <a:pt x="3874" y="6"/>
                </a:cubicBezTo>
                <a:cubicBezTo>
                  <a:pt x="3850" y="2"/>
                  <a:pt x="3826" y="0"/>
                  <a:pt x="3802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853;p39">
            <a:extLst>
              <a:ext uri="{FF2B5EF4-FFF2-40B4-BE49-F238E27FC236}">
                <a16:creationId xmlns:a16="http://schemas.microsoft.com/office/drawing/2014/main" id="{D659973F-56BD-4EA3-855F-095C833C88F2}"/>
              </a:ext>
            </a:extLst>
          </p:cNvPr>
          <p:cNvGrpSpPr/>
          <p:nvPr/>
        </p:nvGrpSpPr>
        <p:grpSpPr>
          <a:xfrm>
            <a:off x="37936" y="1933759"/>
            <a:ext cx="797563" cy="833072"/>
            <a:chOff x="4022111" y="879761"/>
            <a:chExt cx="1373687" cy="1426738"/>
          </a:xfrm>
        </p:grpSpPr>
        <p:sp>
          <p:nvSpPr>
            <p:cNvPr id="12" name="Google Shape;854;p39">
              <a:extLst>
                <a:ext uri="{FF2B5EF4-FFF2-40B4-BE49-F238E27FC236}">
                  <a16:creationId xmlns:a16="http://schemas.microsoft.com/office/drawing/2014/main" id="{F449795B-D339-425D-AF41-055D2A8A723F}"/>
                </a:ext>
              </a:extLst>
            </p:cNvPr>
            <p:cNvSpPr/>
            <p:nvPr/>
          </p:nvSpPr>
          <p:spPr>
            <a:xfrm>
              <a:off x="4154389" y="1027899"/>
              <a:ext cx="1198123" cy="1190500"/>
            </a:xfrm>
            <a:custGeom>
              <a:avLst/>
              <a:gdLst/>
              <a:ahLst/>
              <a:cxnLst/>
              <a:rect l="l" t="t" r="r" b="b"/>
              <a:pathLst>
                <a:path w="18658" h="18540" extrusionOk="0">
                  <a:moveTo>
                    <a:pt x="7719" y="3321"/>
                  </a:moveTo>
                  <a:cubicBezTo>
                    <a:pt x="7793" y="3321"/>
                    <a:pt x="7881" y="3380"/>
                    <a:pt x="8042" y="3487"/>
                  </a:cubicBezTo>
                  <a:lnTo>
                    <a:pt x="10379" y="5150"/>
                  </a:lnTo>
                  <a:cubicBezTo>
                    <a:pt x="10537" y="5269"/>
                    <a:pt x="10696" y="5388"/>
                    <a:pt x="10854" y="5507"/>
                  </a:cubicBezTo>
                  <a:cubicBezTo>
                    <a:pt x="10973" y="5586"/>
                    <a:pt x="10973" y="5784"/>
                    <a:pt x="10894" y="5903"/>
                  </a:cubicBezTo>
                  <a:cubicBezTo>
                    <a:pt x="10022" y="7210"/>
                    <a:pt x="9151" y="8518"/>
                    <a:pt x="8279" y="9825"/>
                  </a:cubicBezTo>
                  <a:cubicBezTo>
                    <a:pt x="7883" y="10379"/>
                    <a:pt x="7527" y="11013"/>
                    <a:pt x="7131" y="11607"/>
                  </a:cubicBezTo>
                  <a:cubicBezTo>
                    <a:pt x="7051" y="11687"/>
                    <a:pt x="6972" y="11726"/>
                    <a:pt x="6893" y="11766"/>
                  </a:cubicBezTo>
                  <a:cubicBezTo>
                    <a:pt x="6893" y="11726"/>
                    <a:pt x="6893" y="11726"/>
                    <a:pt x="6893" y="11687"/>
                  </a:cubicBezTo>
                  <a:cubicBezTo>
                    <a:pt x="6853" y="11607"/>
                    <a:pt x="6853" y="11528"/>
                    <a:pt x="6893" y="11449"/>
                  </a:cubicBezTo>
                  <a:cubicBezTo>
                    <a:pt x="7051" y="11092"/>
                    <a:pt x="7249" y="10736"/>
                    <a:pt x="7447" y="10419"/>
                  </a:cubicBezTo>
                  <a:cubicBezTo>
                    <a:pt x="8319" y="9033"/>
                    <a:pt x="9230" y="7686"/>
                    <a:pt x="10141" y="6339"/>
                  </a:cubicBezTo>
                  <a:cubicBezTo>
                    <a:pt x="10260" y="6180"/>
                    <a:pt x="10339" y="5982"/>
                    <a:pt x="10458" y="5784"/>
                  </a:cubicBezTo>
                  <a:lnTo>
                    <a:pt x="7844" y="3804"/>
                  </a:lnTo>
                  <a:cubicBezTo>
                    <a:pt x="6259" y="5586"/>
                    <a:pt x="4912" y="7567"/>
                    <a:pt x="3486" y="9468"/>
                  </a:cubicBezTo>
                  <a:lnTo>
                    <a:pt x="5744" y="10974"/>
                  </a:lnTo>
                  <a:cubicBezTo>
                    <a:pt x="5982" y="11132"/>
                    <a:pt x="6259" y="11251"/>
                    <a:pt x="6457" y="11409"/>
                  </a:cubicBezTo>
                  <a:cubicBezTo>
                    <a:pt x="6576" y="11528"/>
                    <a:pt x="6774" y="11607"/>
                    <a:pt x="6774" y="11726"/>
                  </a:cubicBezTo>
                  <a:cubicBezTo>
                    <a:pt x="6774" y="11766"/>
                    <a:pt x="6774" y="11845"/>
                    <a:pt x="6734" y="11885"/>
                  </a:cubicBezTo>
                  <a:cubicBezTo>
                    <a:pt x="6694" y="11953"/>
                    <a:pt x="6639" y="11979"/>
                    <a:pt x="6580" y="11979"/>
                  </a:cubicBezTo>
                  <a:cubicBezTo>
                    <a:pt x="6466" y="11979"/>
                    <a:pt x="6337" y="11883"/>
                    <a:pt x="6259" y="11805"/>
                  </a:cubicBezTo>
                  <a:cubicBezTo>
                    <a:pt x="5546" y="11370"/>
                    <a:pt x="4833" y="10894"/>
                    <a:pt x="4120" y="10419"/>
                  </a:cubicBezTo>
                  <a:cubicBezTo>
                    <a:pt x="3803" y="10181"/>
                    <a:pt x="3447" y="9983"/>
                    <a:pt x="3130" y="9746"/>
                  </a:cubicBezTo>
                  <a:cubicBezTo>
                    <a:pt x="3051" y="9666"/>
                    <a:pt x="3011" y="9587"/>
                    <a:pt x="2971" y="9508"/>
                  </a:cubicBezTo>
                  <a:cubicBezTo>
                    <a:pt x="2932" y="9508"/>
                    <a:pt x="3051" y="9429"/>
                    <a:pt x="3090" y="9389"/>
                  </a:cubicBezTo>
                  <a:cubicBezTo>
                    <a:pt x="3169" y="9349"/>
                    <a:pt x="3209" y="9310"/>
                    <a:pt x="3249" y="9270"/>
                  </a:cubicBezTo>
                  <a:cubicBezTo>
                    <a:pt x="4477" y="7290"/>
                    <a:pt x="5863" y="5388"/>
                    <a:pt x="7408" y="3606"/>
                  </a:cubicBezTo>
                  <a:cubicBezTo>
                    <a:pt x="7561" y="3409"/>
                    <a:pt x="7629" y="3321"/>
                    <a:pt x="7719" y="3321"/>
                  </a:cubicBezTo>
                  <a:close/>
                  <a:moveTo>
                    <a:pt x="6655" y="1"/>
                  </a:moveTo>
                  <a:cubicBezTo>
                    <a:pt x="6497" y="239"/>
                    <a:pt x="6299" y="437"/>
                    <a:pt x="6140" y="635"/>
                  </a:cubicBezTo>
                  <a:cubicBezTo>
                    <a:pt x="5031" y="2259"/>
                    <a:pt x="3962" y="3883"/>
                    <a:pt x="2813" y="5507"/>
                  </a:cubicBezTo>
                  <a:cubicBezTo>
                    <a:pt x="1862" y="6893"/>
                    <a:pt x="951" y="8240"/>
                    <a:pt x="0" y="9627"/>
                  </a:cubicBezTo>
                  <a:cubicBezTo>
                    <a:pt x="4160" y="12281"/>
                    <a:pt x="8161" y="15291"/>
                    <a:pt x="11924" y="18539"/>
                  </a:cubicBezTo>
                  <a:cubicBezTo>
                    <a:pt x="12478" y="17826"/>
                    <a:pt x="13112" y="17113"/>
                    <a:pt x="13627" y="16361"/>
                  </a:cubicBezTo>
                  <a:cubicBezTo>
                    <a:pt x="14697" y="14935"/>
                    <a:pt x="15687" y="13469"/>
                    <a:pt x="16677" y="12003"/>
                  </a:cubicBezTo>
                  <a:cubicBezTo>
                    <a:pt x="17390" y="11013"/>
                    <a:pt x="18024" y="9944"/>
                    <a:pt x="18658" y="9033"/>
                  </a:cubicBezTo>
                  <a:cubicBezTo>
                    <a:pt x="18024" y="8597"/>
                    <a:pt x="17390" y="8201"/>
                    <a:pt x="16836" y="7725"/>
                  </a:cubicBezTo>
                  <a:cubicBezTo>
                    <a:pt x="14697" y="5943"/>
                    <a:pt x="12557" y="4160"/>
                    <a:pt x="10260" y="2576"/>
                  </a:cubicBezTo>
                  <a:lnTo>
                    <a:pt x="8319" y="1189"/>
                  </a:lnTo>
                  <a:cubicBezTo>
                    <a:pt x="8002" y="991"/>
                    <a:pt x="7685" y="833"/>
                    <a:pt x="7408" y="595"/>
                  </a:cubicBezTo>
                  <a:cubicBezTo>
                    <a:pt x="7131" y="397"/>
                    <a:pt x="6933" y="199"/>
                    <a:pt x="66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5;p39">
              <a:extLst>
                <a:ext uri="{FF2B5EF4-FFF2-40B4-BE49-F238E27FC236}">
                  <a16:creationId xmlns:a16="http://schemas.microsoft.com/office/drawing/2014/main" id="{724D7272-6D8F-4966-9F0F-6F1339CA16E0}"/>
                </a:ext>
              </a:extLst>
            </p:cNvPr>
            <p:cNvSpPr/>
            <p:nvPr/>
          </p:nvSpPr>
          <p:spPr>
            <a:xfrm>
              <a:off x="4022111" y="879761"/>
              <a:ext cx="1373687" cy="1426738"/>
            </a:xfrm>
            <a:custGeom>
              <a:avLst/>
              <a:gdLst/>
              <a:ahLst/>
              <a:cxnLst/>
              <a:rect l="l" t="t" r="r" b="b"/>
              <a:pathLst>
                <a:path w="21392" h="22219" extrusionOk="0">
                  <a:moveTo>
                    <a:pt x="5705" y="763"/>
                  </a:moveTo>
                  <a:cubicBezTo>
                    <a:pt x="6457" y="1278"/>
                    <a:pt x="7250" y="1833"/>
                    <a:pt x="8002" y="2347"/>
                  </a:cubicBezTo>
                  <a:lnTo>
                    <a:pt x="2417" y="10587"/>
                  </a:lnTo>
                  <a:cubicBezTo>
                    <a:pt x="2457" y="10112"/>
                    <a:pt x="5150" y="1476"/>
                    <a:pt x="5705" y="763"/>
                  </a:cubicBezTo>
                  <a:close/>
                  <a:moveTo>
                    <a:pt x="2615" y="525"/>
                  </a:moveTo>
                  <a:lnTo>
                    <a:pt x="3090" y="961"/>
                  </a:lnTo>
                  <a:cubicBezTo>
                    <a:pt x="3566" y="1357"/>
                    <a:pt x="4001" y="1753"/>
                    <a:pt x="4437" y="2110"/>
                  </a:cubicBezTo>
                  <a:cubicBezTo>
                    <a:pt x="4556" y="2189"/>
                    <a:pt x="4596" y="2308"/>
                    <a:pt x="4556" y="2427"/>
                  </a:cubicBezTo>
                  <a:cubicBezTo>
                    <a:pt x="3724" y="5041"/>
                    <a:pt x="2892" y="7695"/>
                    <a:pt x="2060" y="10349"/>
                  </a:cubicBezTo>
                  <a:cubicBezTo>
                    <a:pt x="1981" y="10666"/>
                    <a:pt x="1902" y="10983"/>
                    <a:pt x="1823" y="11300"/>
                  </a:cubicBezTo>
                  <a:lnTo>
                    <a:pt x="1743" y="11260"/>
                  </a:lnTo>
                  <a:cubicBezTo>
                    <a:pt x="2060" y="7695"/>
                    <a:pt x="2338" y="4170"/>
                    <a:pt x="2615" y="525"/>
                  </a:cubicBezTo>
                  <a:close/>
                  <a:moveTo>
                    <a:pt x="2060" y="1872"/>
                  </a:moveTo>
                  <a:cubicBezTo>
                    <a:pt x="1981" y="3259"/>
                    <a:pt x="1862" y="4605"/>
                    <a:pt x="1783" y="5952"/>
                  </a:cubicBezTo>
                  <a:cubicBezTo>
                    <a:pt x="1664" y="7656"/>
                    <a:pt x="1506" y="9359"/>
                    <a:pt x="1427" y="11023"/>
                  </a:cubicBezTo>
                  <a:cubicBezTo>
                    <a:pt x="1427" y="11260"/>
                    <a:pt x="1427" y="11498"/>
                    <a:pt x="1466" y="11696"/>
                  </a:cubicBezTo>
                  <a:cubicBezTo>
                    <a:pt x="1354" y="11752"/>
                    <a:pt x="1242" y="11778"/>
                    <a:pt x="1133" y="11778"/>
                  </a:cubicBezTo>
                  <a:cubicBezTo>
                    <a:pt x="935" y="11778"/>
                    <a:pt x="748" y="11691"/>
                    <a:pt x="595" y="11538"/>
                  </a:cubicBezTo>
                  <a:cubicBezTo>
                    <a:pt x="516" y="11458"/>
                    <a:pt x="516" y="11379"/>
                    <a:pt x="516" y="11300"/>
                  </a:cubicBezTo>
                  <a:cubicBezTo>
                    <a:pt x="753" y="9240"/>
                    <a:pt x="991" y="7141"/>
                    <a:pt x="1268" y="5081"/>
                  </a:cubicBezTo>
                  <a:cubicBezTo>
                    <a:pt x="1387" y="4011"/>
                    <a:pt x="1545" y="2981"/>
                    <a:pt x="1704" y="1912"/>
                  </a:cubicBezTo>
                  <a:lnTo>
                    <a:pt x="2060" y="1872"/>
                  </a:lnTo>
                  <a:close/>
                  <a:moveTo>
                    <a:pt x="8715" y="2347"/>
                  </a:moveTo>
                  <a:cubicBezTo>
                    <a:pt x="8953" y="2546"/>
                    <a:pt x="9191" y="2744"/>
                    <a:pt x="9468" y="2942"/>
                  </a:cubicBezTo>
                  <a:cubicBezTo>
                    <a:pt x="9706" y="3100"/>
                    <a:pt x="10062" y="3338"/>
                    <a:pt x="10379" y="3536"/>
                  </a:cubicBezTo>
                  <a:lnTo>
                    <a:pt x="12320" y="4883"/>
                  </a:lnTo>
                  <a:cubicBezTo>
                    <a:pt x="14578" y="6467"/>
                    <a:pt x="16757" y="8250"/>
                    <a:pt x="18896" y="10072"/>
                  </a:cubicBezTo>
                  <a:cubicBezTo>
                    <a:pt x="19450" y="10508"/>
                    <a:pt x="20084" y="10904"/>
                    <a:pt x="20718" y="11340"/>
                  </a:cubicBezTo>
                  <a:cubicBezTo>
                    <a:pt x="20084" y="12290"/>
                    <a:pt x="19450" y="13281"/>
                    <a:pt x="18737" y="14310"/>
                  </a:cubicBezTo>
                  <a:cubicBezTo>
                    <a:pt x="17747" y="15776"/>
                    <a:pt x="16757" y="17242"/>
                    <a:pt x="15687" y="18707"/>
                  </a:cubicBezTo>
                  <a:cubicBezTo>
                    <a:pt x="15172" y="19460"/>
                    <a:pt x="14538" y="20133"/>
                    <a:pt x="13984" y="20846"/>
                  </a:cubicBezTo>
                  <a:cubicBezTo>
                    <a:pt x="10221" y="17598"/>
                    <a:pt x="6220" y="14627"/>
                    <a:pt x="2060" y="11934"/>
                  </a:cubicBezTo>
                  <a:cubicBezTo>
                    <a:pt x="3011" y="10547"/>
                    <a:pt x="3922" y="9200"/>
                    <a:pt x="4873" y="7814"/>
                  </a:cubicBezTo>
                  <a:cubicBezTo>
                    <a:pt x="5982" y="6229"/>
                    <a:pt x="7091" y="4566"/>
                    <a:pt x="8200" y="2981"/>
                  </a:cubicBezTo>
                  <a:cubicBezTo>
                    <a:pt x="8359" y="2744"/>
                    <a:pt x="8557" y="2546"/>
                    <a:pt x="8715" y="2347"/>
                  </a:cubicBezTo>
                  <a:close/>
                  <a:moveTo>
                    <a:pt x="2501" y="0"/>
                  </a:moveTo>
                  <a:cubicBezTo>
                    <a:pt x="2473" y="0"/>
                    <a:pt x="2445" y="3"/>
                    <a:pt x="2417" y="10"/>
                  </a:cubicBezTo>
                  <a:cubicBezTo>
                    <a:pt x="2298" y="50"/>
                    <a:pt x="2219" y="248"/>
                    <a:pt x="2219" y="367"/>
                  </a:cubicBezTo>
                  <a:cubicBezTo>
                    <a:pt x="2140" y="723"/>
                    <a:pt x="2100" y="1040"/>
                    <a:pt x="2060" y="1436"/>
                  </a:cubicBezTo>
                  <a:cubicBezTo>
                    <a:pt x="1961" y="1456"/>
                    <a:pt x="1872" y="1466"/>
                    <a:pt x="1788" y="1466"/>
                  </a:cubicBezTo>
                  <a:cubicBezTo>
                    <a:pt x="1704" y="1466"/>
                    <a:pt x="1625" y="1456"/>
                    <a:pt x="1545" y="1436"/>
                  </a:cubicBezTo>
                  <a:cubicBezTo>
                    <a:pt x="1465" y="1413"/>
                    <a:pt x="1401" y="1400"/>
                    <a:pt x="1350" y="1400"/>
                  </a:cubicBezTo>
                  <a:cubicBezTo>
                    <a:pt x="1225" y="1400"/>
                    <a:pt x="1177" y="1477"/>
                    <a:pt x="1149" y="1674"/>
                  </a:cubicBezTo>
                  <a:cubicBezTo>
                    <a:pt x="1110" y="2625"/>
                    <a:pt x="1030" y="3575"/>
                    <a:pt x="872" y="4487"/>
                  </a:cubicBezTo>
                  <a:cubicBezTo>
                    <a:pt x="634" y="5992"/>
                    <a:pt x="516" y="7457"/>
                    <a:pt x="357" y="8963"/>
                  </a:cubicBezTo>
                  <a:cubicBezTo>
                    <a:pt x="238" y="9795"/>
                    <a:pt x="199" y="10666"/>
                    <a:pt x="40" y="11538"/>
                  </a:cubicBezTo>
                  <a:cubicBezTo>
                    <a:pt x="1" y="11815"/>
                    <a:pt x="80" y="12092"/>
                    <a:pt x="278" y="12290"/>
                  </a:cubicBezTo>
                  <a:cubicBezTo>
                    <a:pt x="357" y="12369"/>
                    <a:pt x="436" y="12488"/>
                    <a:pt x="555" y="12567"/>
                  </a:cubicBezTo>
                  <a:cubicBezTo>
                    <a:pt x="1981" y="13716"/>
                    <a:pt x="3368" y="14905"/>
                    <a:pt x="4794" y="16014"/>
                  </a:cubicBezTo>
                  <a:cubicBezTo>
                    <a:pt x="6457" y="17361"/>
                    <a:pt x="8121" y="18668"/>
                    <a:pt x="9745" y="19935"/>
                  </a:cubicBezTo>
                  <a:cubicBezTo>
                    <a:pt x="10696" y="20648"/>
                    <a:pt x="11647" y="21322"/>
                    <a:pt x="12558" y="21995"/>
                  </a:cubicBezTo>
                  <a:cubicBezTo>
                    <a:pt x="12710" y="22148"/>
                    <a:pt x="12895" y="22219"/>
                    <a:pt x="13092" y="22219"/>
                  </a:cubicBezTo>
                  <a:cubicBezTo>
                    <a:pt x="13202" y="22219"/>
                    <a:pt x="13315" y="22196"/>
                    <a:pt x="13429" y="22154"/>
                  </a:cubicBezTo>
                  <a:cubicBezTo>
                    <a:pt x="13667" y="22035"/>
                    <a:pt x="13904" y="21876"/>
                    <a:pt x="14142" y="21718"/>
                  </a:cubicBezTo>
                  <a:cubicBezTo>
                    <a:pt x="14340" y="21560"/>
                    <a:pt x="14380" y="21282"/>
                    <a:pt x="14301" y="21084"/>
                  </a:cubicBezTo>
                  <a:cubicBezTo>
                    <a:pt x="14301" y="20965"/>
                    <a:pt x="14301" y="20886"/>
                    <a:pt x="14380" y="20807"/>
                  </a:cubicBezTo>
                  <a:cubicBezTo>
                    <a:pt x="14895" y="20292"/>
                    <a:pt x="15410" y="19777"/>
                    <a:pt x="15885" y="19183"/>
                  </a:cubicBezTo>
                  <a:cubicBezTo>
                    <a:pt x="16479" y="18430"/>
                    <a:pt x="17034" y="17598"/>
                    <a:pt x="17588" y="16766"/>
                  </a:cubicBezTo>
                  <a:cubicBezTo>
                    <a:pt x="18816" y="14944"/>
                    <a:pt x="20044" y="13122"/>
                    <a:pt x="21312" y="11260"/>
                  </a:cubicBezTo>
                  <a:cubicBezTo>
                    <a:pt x="21312" y="11260"/>
                    <a:pt x="21352" y="11221"/>
                    <a:pt x="21352" y="11181"/>
                  </a:cubicBezTo>
                  <a:cubicBezTo>
                    <a:pt x="21391" y="11062"/>
                    <a:pt x="21272" y="10904"/>
                    <a:pt x="21114" y="10904"/>
                  </a:cubicBezTo>
                  <a:lnTo>
                    <a:pt x="20955" y="10904"/>
                  </a:lnTo>
                  <a:cubicBezTo>
                    <a:pt x="20401" y="10547"/>
                    <a:pt x="19807" y="10191"/>
                    <a:pt x="19292" y="9755"/>
                  </a:cubicBezTo>
                  <a:cubicBezTo>
                    <a:pt x="17905" y="8646"/>
                    <a:pt x="16519" y="7537"/>
                    <a:pt x="15132" y="6388"/>
                  </a:cubicBezTo>
                  <a:cubicBezTo>
                    <a:pt x="14103" y="5596"/>
                    <a:pt x="13073" y="4803"/>
                    <a:pt x="12003" y="4051"/>
                  </a:cubicBezTo>
                  <a:cubicBezTo>
                    <a:pt x="10934" y="3298"/>
                    <a:pt x="9983" y="2664"/>
                    <a:pt x="8993" y="1991"/>
                  </a:cubicBezTo>
                  <a:cubicBezTo>
                    <a:pt x="8903" y="1902"/>
                    <a:pt x="8790" y="1861"/>
                    <a:pt x="8681" y="1861"/>
                  </a:cubicBezTo>
                  <a:cubicBezTo>
                    <a:pt x="8549" y="1861"/>
                    <a:pt x="8424" y="1922"/>
                    <a:pt x="8359" y="2031"/>
                  </a:cubicBezTo>
                  <a:cubicBezTo>
                    <a:pt x="8002" y="1793"/>
                    <a:pt x="7685" y="1595"/>
                    <a:pt x="7368" y="1397"/>
                  </a:cubicBezTo>
                  <a:cubicBezTo>
                    <a:pt x="6893" y="1080"/>
                    <a:pt x="6457" y="723"/>
                    <a:pt x="5942" y="446"/>
                  </a:cubicBezTo>
                  <a:cubicBezTo>
                    <a:pt x="5794" y="357"/>
                    <a:pt x="5679" y="312"/>
                    <a:pt x="5582" y="312"/>
                  </a:cubicBezTo>
                  <a:cubicBezTo>
                    <a:pt x="5422" y="312"/>
                    <a:pt x="5314" y="436"/>
                    <a:pt x="5190" y="684"/>
                  </a:cubicBezTo>
                  <a:cubicBezTo>
                    <a:pt x="5031" y="1119"/>
                    <a:pt x="4912" y="1397"/>
                    <a:pt x="4754" y="1753"/>
                  </a:cubicBezTo>
                  <a:lnTo>
                    <a:pt x="4596" y="1634"/>
                  </a:lnTo>
                  <a:cubicBezTo>
                    <a:pt x="4001" y="1159"/>
                    <a:pt x="3447" y="644"/>
                    <a:pt x="2853" y="169"/>
                  </a:cubicBezTo>
                  <a:cubicBezTo>
                    <a:pt x="2755" y="71"/>
                    <a:pt x="2630" y="0"/>
                    <a:pt x="25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56;p39">
              <a:extLst>
                <a:ext uri="{FF2B5EF4-FFF2-40B4-BE49-F238E27FC236}">
                  <a16:creationId xmlns:a16="http://schemas.microsoft.com/office/drawing/2014/main" id="{64189CEB-DCE7-4BB3-8825-E60A08E24460}"/>
                </a:ext>
              </a:extLst>
            </p:cNvPr>
            <p:cNvSpPr/>
            <p:nvPr/>
          </p:nvSpPr>
          <p:spPr>
            <a:xfrm>
              <a:off x="4342597" y="1241148"/>
              <a:ext cx="521554" cy="556851"/>
            </a:xfrm>
            <a:custGeom>
              <a:avLst/>
              <a:gdLst/>
              <a:ahLst/>
              <a:cxnLst/>
              <a:rect l="l" t="t" r="r" b="b"/>
              <a:pathLst>
                <a:path w="8122" h="8672" extrusionOk="0">
                  <a:moveTo>
                    <a:pt x="4788" y="0"/>
                  </a:moveTo>
                  <a:cubicBezTo>
                    <a:pt x="4698" y="0"/>
                    <a:pt x="4630" y="88"/>
                    <a:pt x="4477" y="285"/>
                  </a:cubicBezTo>
                  <a:cubicBezTo>
                    <a:pt x="2972" y="2067"/>
                    <a:pt x="1585" y="3969"/>
                    <a:pt x="318" y="5949"/>
                  </a:cubicBezTo>
                  <a:cubicBezTo>
                    <a:pt x="278" y="5989"/>
                    <a:pt x="238" y="6028"/>
                    <a:pt x="199" y="6068"/>
                  </a:cubicBezTo>
                  <a:cubicBezTo>
                    <a:pt x="120" y="6108"/>
                    <a:pt x="1" y="6187"/>
                    <a:pt x="1" y="6226"/>
                  </a:cubicBezTo>
                  <a:cubicBezTo>
                    <a:pt x="40" y="6306"/>
                    <a:pt x="80" y="6385"/>
                    <a:pt x="159" y="6425"/>
                  </a:cubicBezTo>
                  <a:cubicBezTo>
                    <a:pt x="476" y="6662"/>
                    <a:pt x="833" y="6900"/>
                    <a:pt x="1149" y="7138"/>
                  </a:cubicBezTo>
                  <a:cubicBezTo>
                    <a:pt x="1862" y="7613"/>
                    <a:pt x="2575" y="8049"/>
                    <a:pt x="3289" y="8524"/>
                  </a:cubicBezTo>
                  <a:cubicBezTo>
                    <a:pt x="3370" y="8579"/>
                    <a:pt x="3490" y="8671"/>
                    <a:pt x="3609" y="8671"/>
                  </a:cubicBezTo>
                  <a:cubicBezTo>
                    <a:pt x="3662" y="8671"/>
                    <a:pt x="3715" y="8652"/>
                    <a:pt x="3764" y="8603"/>
                  </a:cubicBezTo>
                  <a:cubicBezTo>
                    <a:pt x="3784" y="8623"/>
                    <a:pt x="3803" y="8633"/>
                    <a:pt x="3823" y="8633"/>
                  </a:cubicBezTo>
                  <a:cubicBezTo>
                    <a:pt x="3843" y="8633"/>
                    <a:pt x="3863" y="8623"/>
                    <a:pt x="3883" y="8603"/>
                  </a:cubicBezTo>
                  <a:lnTo>
                    <a:pt x="3962" y="8603"/>
                  </a:lnTo>
                  <a:cubicBezTo>
                    <a:pt x="4041" y="8524"/>
                    <a:pt x="4120" y="8445"/>
                    <a:pt x="4200" y="8326"/>
                  </a:cubicBezTo>
                  <a:lnTo>
                    <a:pt x="4239" y="8286"/>
                  </a:lnTo>
                  <a:cubicBezTo>
                    <a:pt x="4635" y="7692"/>
                    <a:pt x="4992" y="7098"/>
                    <a:pt x="5388" y="6504"/>
                  </a:cubicBezTo>
                  <a:cubicBezTo>
                    <a:pt x="6259" y="5197"/>
                    <a:pt x="7131" y="3889"/>
                    <a:pt x="8002" y="2582"/>
                  </a:cubicBezTo>
                  <a:cubicBezTo>
                    <a:pt x="8121" y="2463"/>
                    <a:pt x="8082" y="2265"/>
                    <a:pt x="7923" y="2186"/>
                  </a:cubicBezTo>
                  <a:cubicBezTo>
                    <a:pt x="7765" y="2067"/>
                    <a:pt x="7606" y="1948"/>
                    <a:pt x="7487" y="1829"/>
                  </a:cubicBezTo>
                  <a:lnTo>
                    <a:pt x="5111" y="166"/>
                  </a:lnTo>
                  <a:cubicBezTo>
                    <a:pt x="4950" y="59"/>
                    <a:pt x="4862" y="0"/>
                    <a:pt x="478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" name="Google Shape;857;p39">
            <a:extLst>
              <a:ext uri="{FF2B5EF4-FFF2-40B4-BE49-F238E27FC236}">
                <a16:creationId xmlns:a16="http://schemas.microsoft.com/office/drawing/2014/main" id="{4890B487-49EA-4B15-969D-EE3FD4A73AD6}"/>
              </a:ext>
            </a:extLst>
          </p:cNvPr>
          <p:cNvGrpSpPr/>
          <p:nvPr/>
        </p:nvGrpSpPr>
        <p:grpSpPr>
          <a:xfrm rot="506022">
            <a:off x="7710061" y="5841322"/>
            <a:ext cx="914345" cy="550704"/>
            <a:chOff x="7328322" y="3673510"/>
            <a:chExt cx="1126909" cy="745122"/>
          </a:xfrm>
        </p:grpSpPr>
        <p:sp>
          <p:nvSpPr>
            <p:cNvPr id="16" name="Google Shape;858;p39">
              <a:extLst>
                <a:ext uri="{FF2B5EF4-FFF2-40B4-BE49-F238E27FC236}">
                  <a16:creationId xmlns:a16="http://schemas.microsoft.com/office/drawing/2014/main" id="{B45F44FD-5734-410C-851D-FB41CFC889BE}"/>
                </a:ext>
              </a:extLst>
            </p:cNvPr>
            <p:cNvSpPr/>
            <p:nvPr/>
          </p:nvSpPr>
          <p:spPr>
            <a:xfrm>
              <a:off x="7394461" y="3703818"/>
              <a:ext cx="1030265" cy="689385"/>
            </a:xfrm>
            <a:custGeom>
              <a:avLst/>
              <a:gdLst/>
              <a:ahLst/>
              <a:cxnLst/>
              <a:rect l="l" t="t" r="r" b="b"/>
              <a:pathLst>
                <a:path w="16044" h="10736" extrusionOk="0">
                  <a:moveTo>
                    <a:pt x="11587" y="2580"/>
                  </a:moveTo>
                  <a:cubicBezTo>
                    <a:pt x="11642" y="2580"/>
                    <a:pt x="11688" y="2622"/>
                    <a:pt x="11726" y="2734"/>
                  </a:cubicBezTo>
                  <a:cubicBezTo>
                    <a:pt x="11844" y="2972"/>
                    <a:pt x="11924" y="3130"/>
                    <a:pt x="12003" y="3328"/>
                  </a:cubicBezTo>
                  <a:cubicBezTo>
                    <a:pt x="12439" y="4715"/>
                    <a:pt x="12835" y="6062"/>
                    <a:pt x="13231" y="7448"/>
                  </a:cubicBezTo>
                  <a:cubicBezTo>
                    <a:pt x="13350" y="7844"/>
                    <a:pt x="13468" y="8240"/>
                    <a:pt x="13587" y="8636"/>
                  </a:cubicBezTo>
                  <a:cubicBezTo>
                    <a:pt x="13587" y="8676"/>
                    <a:pt x="13667" y="8716"/>
                    <a:pt x="13706" y="8755"/>
                  </a:cubicBezTo>
                  <a:cubicBezTo>
                    <a:pt x="13746" y="8795"/>
                    <a:pt x="13865" y="8914"/>
                    <a:pt x="13825" y="8914"/>
                  </a:cubicBezTo>
                  <a:cubicBezTo>
                    <a:pt x="13825" y="8953"/>
                    <a:pt x="13706" y="9112"/>
                    <a:pt x="13627" y="9112"/>
                  </a:cubicBezTo>
                  <a:cubicBezTo>
                    <a:pt x="13270" y="9151"/>
                    <a:pt x="12874" y="9191"/>
                    <a:pt x="12518" y="9191"/>
                  </a:cubicBezTo>
                  <a:lnTo>
                    <a:pt x="12201" y="9191"/>
                  </a:lnTo>
                  <a:lnTo>
                    <a:pt x="10022" y="9151"/>
                  </a:lnTo>
                  <a:lnTo>
                    <a:pt x="8240" y="9112"/>
                  </a:lnTo>
                  <a:lnTo>
                    <a:pt x="5506" y="9112"/>
                  </a:lnTo>
                  <a:cubicBezTo>
                    <a:pt x="5110" y="9072"/>
                    <a:pt x="4714" y="9072"/>
                    <a:pt x="4318" y="9032"/>
                  </a:cubicBezTo>
                  <a:cubicBezTo>
                    <a:pt x="4041" y="9032"/>
                    <a:pt x="3922" y="8795"/>
                    <a:pt x="4120" y="8478"/>
                  </a:cubicBezTo>
                  <a:cubicBezTo>
                    <a:pt x="4278" y="8359"/>
                    <a:pt x="4476" y="8161"/>
                    <a:pt x="4714" y="8003"/>
                  </a:cubicBezTo>
                  <a:cubicBezTo>
                    <a:pt x="6378" y="6695"/>
                    <a:pt x="8042" y="5428"/>
                    <a:pt x="9745" y="4121"/>
                  </a:cubicBezTo>
                  <a:cubicBezTo>
                    <a:pt x="10299" y="3645"/>
                    <a:pt x="10814" y="3170"/>
                    <a:pt x="11369" y="2694"/>
                  </a:cubicBezTo>
                  <a:cubicBezTo>
                    <a:pt x="11453" y="2632"/>
                    <a:pt x="11525" y="2580"/>
                    <a:pt x="11587" y="2580"/>
                  </a:cubicBezTo>
                  <a:close/>
                  <a:moveTo>
                    <a:pt x="12439" y="1"/>
                  </a:moveTo>
                  <a:cubicBezTo>
                    <a:pt x="12003" y="437"/>
                    <a:pt x="11527" y="952"/>
                    <a:pt x="11052" y="1348"/>
                  </a:cubicBezTo>
                  <a:cubicBezTo>
                    <a:pt x="9626" y="2576"/>
                    <a:pt x="8160" y="3724"/>
                    <a:pt x="6734" y="4913"/>
                  </a:cubicBezTo>
                  <a:cubicBezTo>
                    <a:pt x="4595" y="6695"/>
                    <a:pt x="2535" y="8478"/>
                    <a:pt x="436" y="10260"/>
                  </a:cubicBezTo>
                  <a:lnTo>
                    <a:pt x="0" y="10617"/>
                  </a:lnTo>
                  <a:lnTo>
                    <a:pt x="2417" y="10577"/>
                  </a:lnTo>
                  <a:cubicBezTo>
                    <a:pt x="2417" y="10340"/>
                    <a:pt x="2456" y="10142"/>
                    <a:pt x="2496" y="9944"/>
                  </a:cubicBezTo>
                  <a:cubicBezTo>
                    <a:pt x="2496" y="9864"/>
                    <a:pt x="2615" y="9785"/>
                    <a:pt x="2694" y="9666"/>
                  </a:cubicBezTo>
                  <a:cubicBezTo>
                    <a:pt x="2773" y="9785"/>
                    <a:pt x="2852" y="9864"/>
                    <a:pt x="2892" y="9983"/>
                  </a:cubicBezTo>
                  <a:cubicBezTo>
                    <a:pt x="2932" y="10181"/>
                    <a:pt x="2932" y="10379"/>
                    <a:pt x="2932" y="10577"/>
                  </a:cubicBezTo>
                  <a:lnTo>
                    <a:pt x="4358" y="10538"/>
                  </a:lnTo>
                  <a:cubicBezTo>
                    <a:pt x="4358" y="10379"/>
                    <a:pt x="4358" y="10221"/>
                    <a:pt x="4358" y="10102"/>
                  </a:cubicBezTo>
                  <a:cubicBezTo>
                    <a:pt x="4397" y="9983"/>
                    <a:pt x="4437" y="9904"/>
                    <a:pt x="4516" y="9785"/>
                  </a:cubicBezTo>
                  <a:cubicBezTo>
                    <a:pt x="4595" y="9864"/>
                    <a:pt x="4714" y="9944"/>
                    <a:pt x="4754" y="10062"/>
                  </a:cubicBezTo>
                  <a:cubicBezTo>
                    <a:pt x="4793" y="10221"/>
                    <a:pt x="4833" y="10379"/>
                    <a:pt x="4833" y="10538"/>
                  </a:cubicBezTo>
                  <a:lnTo>
                    <a:pt x="6219" y="10538"/>
                  </a:lnTo>
                  <a:cubicBezTo>
                    <a:pt x="6180" y="10340"/>
                    <a:pt x="6180" y="10142"/>
                    <a:pt x="6219" y="9944"/>
                  </a:cubicBezTo>
                  <a:cubicBezTo>
                    <a:pt x="6219" y="9864"/>
                    <a:pt x="6299" y="9785"/>
                    <a:pt x="6378" y="9706"/>
                  </a:cubicBezTo>
                  <a:cubicBezTo>
                    <a:pt x="6457" y="9785"/>
                    <a:pt x="6576" y="9825"/>
                    <a:pt x="6616" y="9944"/>
                  </a:cubicBezTo>
                  <a:cubicBezTo>
                    <a:pt x="6655" y="10142"/>
                    <a:pt x="6695" y="10340"/>
                    <a:pt x="6734" y="10538"/>
                  </a:cubicBezTo>
                  <a:lnTo>
                    <a:pt x="8042" y="10538"/>
                  </a:lnTo>
                  <a:cubicBezTo>
                    <a:pt x="8002" y="10379"/>
                    <a:pt x="8002" y="10181"/>
                    <a:pt x="8042" y="10023"/>
                  </a:cubicBezTo>
                  <a:cubicBezTo>
                    <a:pt x="8081" y="9904"/>
                    <a:pt x="8121" y="9785"/>
                    <a:pt x="8200" y="9666"/>
                  </a:cubicBezTo>
                  <a:cubicBezTo>
                    <a:pt x="8279" y="9785"/>
                    <a:pt x="8438" y="9864"/>
                    <a:pt x="8477" y="9983"/>
                  </a:cubicBezTo>
                  <a:cubicBezTo>
                    <a:pt x="8517" y="10181"/>
                    <a:pt x="8517" y="10379"/>
                    <a:pt x="8517" y="10577"/>
                  </a:cubicBezTo>
                  <a:lnTo>
                    <a:pt x="9943" y="10577"/>
                  </a:lnTo>
                  <a:cubicBezTo>
                    <a:pt x="9903" y="10340"/>
                    <a:pt x="9903" y="10142"/>
                    <a:pt x="9903" y="9944"/>
                  </a:cubicBezTo>
                  <a:cubicBezTo>
                    <a:pt x="9903" y="9864"/>
                    <a:pt x="9943" y="9706"/>
                    <a:pt x="9983" y="9706"/>
                  </a:cubicBezTo>
                  <a:lnTo>
                    <a:pt x="10062" y="9706"/>
                  </a:lnTo>
                  <a:cubicBezTo>
                    <a:pt x="10141" y="9706"/>
                    <a:pt x="10181" y="9706"/>
                    <a:pt x="10260" y="9746"/>
                  </a:cubicBezTo>
                  <a:cubicBezTo>
                    <a:pt x="10339" y="9864"/>
                    <a:pt x="10379" y="9983"/>
                    <a:pt x="10418" y="10102"/>
                  </a:cubicBezTo>
                  <a:cubicBezTo>
                    <a:pt x="10458" y="10260"/>
                    <a:pt x="10458" y="10379"/>
                    <a:pt x="10458" y="10538"/>
                  </a:cubicBezTo>
                  <a:lnTo>
                    <a:pt x="12082" y="10617"/>
                  </a:lnTo>
                  <a:cubicBezTo>
                    <a:pt x="12042" y="10459"/>
                    <a:pt x="12042" y="10260"/>
                    <a:pt x="12042" y="10062"/>
                  </a:cubicBezTo>
                  <a:cubicBezTo>
                    <a:pt x="12082" y="9944"/>
                    <a:pt x="12122" y="9825"/>
                    <a:pt x="12201" y="9746"/>
                  </a:cubicBezTo>
                  <a:cubicBezTo>
                    <a:pt x="12320" y="9825"/>
                    <a:pt x="12399" y="9944"/>
                    <a:pt x="12439" y="10062"/>
                  </a:cubicBezTo>
                  <a:cubicBezTo>
                    <a:pt x="12518" y="10260"/>
                    <a:pt x="12557" y="10459"/>
                    <a:pt x="12557" y="10657"/>
                  </a:cubicBezTo>
                  <a:lnTo>
                    <a:pt x="14221" y="10696"/>
                  </a:lnTo>
                  <a:cubicBezTo>
                    <a:pt x="14181" y="10538"/>
                    <a:pt x="14181" y="10379"/>
                    <a:pt x="14181" y="10221"/>
                  </a:cubicBezTo>
                  <a:cubicBezTo>
                    <a:pt x="14221" y="10102"/>
                    <a:pt x="14300" y="9983"/>
                    <a:pt x="14380" y="9904"/>
                  </a:cubicBezTo>
                  <a:cubicBezTo>
                    <a:pt x="14459" y="9983"/>
                    <a:pt x="14578" y="10062"/>
                    <a:pt x="14617" y="10181"/>
                  </a:cubicBezTo>
                  <a:cubicBezTo>
                    <a:pt x="14657" y="10340"/>
                    <a:pt x="14736" y="10538"/>
                    <a:pt x="14776" y="10736"/>
                  </a:cubicBezTo>
                  <a:lnTo>
                    <a:pt x="16043" y="10736"/>
                  </a:lnTo>
                  <a:cubicBezTo>
                    <a:pt x="14815" y="7171"/>
                    <a:pt x="13627" y="3566"/>
                    <a:pt x="124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59;p39">
              <a:extLst>
                <a:ext uri="{FF2B5EF4-FFF2-40B4-BE49-F238E27FC236}">
                  <a16:creationId xmlns:a16="http://schemas.microsoft.com/office/drawing/2014/main" id="{037A9A92-5100-4014-BD96-696134C1DC71}"/>
                </a:ext>
              </a:extLst>
            </p:cNvPr>
            <p:cNvSpPr/>
            <p:nvPr/>
          </p:nvSpPr>
          <p:spPr>
            <a:xfrm>
              <a:off x="7328322" y="3673510"/>
              <a:ext cx="1126909" cy="745122"/>
            </a:xfrm>
            <a:custGeom>
              <a:avLst/>
              <a:gdLst/>
              <a:ahLst/>
              <a:cxnLst/>
              <a:rect l="l" t="t" r="r" b="b"/>
              <a:pathLst>
                <a:path w="17549" h="11604" extrusionOk="0">
                  <a:moveTo>
                    <a:pt x="13469" y="473"/>
                  </a:moveTo>
                  <a:cubicBezTo>
                    <a:pt x="14657" y="4038"/>
                    <a:pt x="15845" y="7643"/>
                    <a:pt x="17034" y="11208"/>
                  </a:cubicBezTo>
                  <a:lnTo>
                    <a:pt x="15766" y="11208"/>
                  </a:lnTo>
                  <a:cubicBezTo>
                    <a:pt x="15726" y="11010"/>
                    <a:pt x="15687" y="10812"/>
                    <a:pt x="15608" y="10614"/>
                  </a:cubicBezTo>
                  <a:cubicBezTo>
                    <a:pt x="15568" y="10534"/>
                    <a:pt x="15449" y="10455"/>
                    <a:pt x="15370" y="10376"/>
                  </a:cubicBezTo>
                  <a:cubicBezTo>
                    <a:pt x="15291" y="10455"/>
                    <a:pt x="15251" y="10534"/>
                    <a:pt x="15211" y="10653"/>
                  </a:cubicBezTo>
                  <a:cubicBezTo>
                    <a:pt x="15172" y="10812"/>
                    <a:pt x="15211" y="11010"/>
                    <a:pt x="15211" y="11168"/>
                  </a:cubicBezTo>
                  <a:lnTo>
                    <a:pt x="13587" y="11089"/>
                  </a:lnTo>
                  <a:cubicBezTo>
                    <a:pt x="13548" y="10891"/>
                    <a:pt x="13508" y="10693"/>
                    <a:pt x="13469" y="10495"/>
                  </a:cubicBezTo>
                  <a:cubicBezTo>
                    <a:pt x="13389" y="10376"/>
                    <a:pt x="13310" y="10257"/>
                    <a:pt x="13231" y="10178"/>
                  </a:cubicBezTo>
                  <a:cubicBezTo>
                    <a:pt x="13152" y="10297"/>
                    <a:pt x="13072" y="10416"/>
                    <a:pt x="13033" y="10534"/>
                  </a:cubicBezTo>
                  <a:cubicBezTo>
                    <a:pt x="13033" y="10693"/>
                    <a:pt x="13072" y="10891"/>
                    <a:pt x="13072" y="11089"/>
                  </a:cubicBezTo>
                  <a:lnTo>
                    <a:pt x="11488" y="11010"/>
                  </a:lnTo>
                  <a:cubicBezTo>
                    <a:pt x="11488" y="10851"/>
                    <a:pt x="11448" y="10693"/>
                    <a:pt x="11448" y="10534"/>
                  </a:cubicBezTo>
                  <a:cubicBezTo>
                    <a:pt x="11409" y="10416"/>
                    <a:pt x="11369" y="10297"/>
                    <a:pt x="11290" y="10218"/>
                  </a:cubicBezTo>
                  <a:cubicBezTo>
                    <a:pt x="11211" y="10178"/>
                    <a:pt x="11131" y="10138"/>
                    <a:pt x="11052" y="10138"/>
                  </a:cubicBezTo>
                  <a:lnTo>
                    <a:pt x="11013" y="10138"/>
                  </a:lnTo>
                  <a:cubicBezTo>
                    <a:pt x="10933" y="10138"/>
                    <a:pt x="10894" y="10297"/>
                    <a:pt x="10933" y="10376"/>
                  </a:cubicBezTo>
                  <a:cubicBezTo>
                    <a:pt x="10933" y="10574"/>
                    <a:pt x="10973" y="10772"/>
                    <a:pt x="10973" y="11010"/>
                  </a:cubicBezTo>
                  <a:lnTo>
                    <a:pt x="9587" y="11010"/>
                  </a:lnTo>
                  <a:cubicBezTo>
                    <a:pt x="9587" y="10812"/>
                    <a:pt x="9547" y="10614"/>
                    <a:pt x="9507" y="10416"/>
                  </a:cubicBezTo>
                  <a:cubicBezTo>
                    <a:pt x="9468" y="10297"/>
                    <a:pt x="9349" y="10178"/>
                    <a:pt x="9230" y="10059"/>
                  </a:cubicBezTo>
                  <a:cubicBezTo>
                    <a:pt x="9190" y="10178"/>
                    <a:pt x="9111" y="10297"/>
                    <a:pt x="9072" y="10416"/>
                  </a:cubicBezTo>
                  <a:cubicBezTo>
                    <a:pt x="9072" y="10614"/>
                    <a:pt x="9072" y="10772"/>
                    <a:pt x="9072" y="10970"/>
                  </a:cubicBezTo>
                  <a:lnTo>
                    <a:pt x="7764" y="10970"/>
                  </a:lnTo>
                  <a:cubicBezTo>
                    <a:pt x="7725" y="10772"/>
                    <a:pt x="7685" y="10534"/>
                    <a:pt x="7646" y="10336"/>
                  </a:cubicBezTo>
                  <a:cubicBezTo>
                    <a:pt x="7606" y="10257"/>
                    <a:pt x="7487" y="10178"/>
                    <a:pt x="7408" y="10138"/>
                  </a:cubicBezTo>
                  <a:cubicBezTo>
                    <a:pt x="7368" y="10218"/>
                    <a:pt x="7249" y="10297"/>
                    <a:pt x="7249" y="10376"/>
                  </a:cubicBezTo>
                  <a:cubicBezTo>
                    <a:pt x="7249" y="10574"/>
                    <a:pt x="7249" y="10772"/>
                    <a:pt x="7249" y="10970"/>
                  </a:cubicBezTo>
                  <a:lnTo>
                    <a:pt x="5903" y="10970"/>
                  </a:lnTo>
                  <a:cubicBezTo>
                    <a:pt x="5863" y="10812"/>
                    <a:pt x="5863" y="10614"/>
                    <a:pt x="5823" y="10455"/>
                  </a:cubicBezTo>
                  <a:cubicBezTo>
                    <a:pt x="5784" y="10376"/>
                    <a:pt x="5625" y="10297"/>
                    <a:pt x="5546" y="10218"/>
                  </a:cubicBezTo>
                  <a:cubicBezTo>
                    <a:pt x="5506" y="10336"/>
                    <a:pt x="5427" y="10455"/>
                    <a:pt x="5427" y="10574"/>
                  </a:cubicBezTo>
                  <a:cubicBezTo>
                    <a:pt x="5388" y="10732"/>
                    <a:pt x="5388" y="10891"/>
                    <a:pt x="5427" y="11049"/>
                  </a:cubicBezTo>
                  <a:lnTo>
                    <a:pt x="3962" y="11049"/>
                  </a:lnTo>
                  <a:cubicBezTo>
                    <a:pt x="3962" y="10851"/>
                    <a:pt x="3962" y="10653"/>
                    <a:pt x="3922" y="10455"/>
                  </a:cubicBezTo>
                  <a:cubicBezTo>
                    <a:pt x="3922" y="10336"/>
                    <a:pt x="3803" y="10257"/>
                    <a:pt x="3724" y="10178"/>
                  </a:cubicBezTo>
                  <a:cubicBezTo>
                    <a:pt x="3645" y="10257"/>
                    <a:pt x="3565" y="10336"/>
                    <a:pt x="3526" y="10455"/>
                  </a:cubicBezTo>
                  <a:cubicBezTo>
                    <a:pt x="3486" y="10653"/>
                    <a:pt x="3486" y="10851"/>
                    <a:pt x="3486" y="11049"/>
                  </a:cubicBezTo>
                  <a:lnTo>
                    <a:pt x="1030" y="11089"/>
                  </a:lnTo>
                  <a:lnTo>
                    <a:pt x="1426" y="10732"/>
                  </a:lnTo>
                  <a:cubicBezTo>
                    <a:pt x="3526" y="8950"/>
                    <a:pt x="5625" y="7167"/>
                    <a:pt x="7725" y="5385"/>
                  </a:cubicBezTo>
                  <a:cubicBezTo>
                    <a:pt x="9151" y="4196"/>
                    <a:pt x="10616" y="3048"/>
                    <a:pt x="12043" y="1820"/>
                  </a:cubicBezTo>
                  <a:cubicBezTo>
                    <a:pt x="12557" y="1424"/>
                    <a:pt x="12993" y="909"/>
                    <a:pt x="13469" y="473"/>
                  </a:cubicBezTo>
                  <a:close/>
                  <a:moveTo>
                    <a:pt x="13605" y="0"/>
                  </a:moveTo>
                  <a:cubicBezTo>
                    <a:pt x="13505" y="0"/>
                    <a:pt x="13428" y="78"/>
                    <a:pt x="13350" y="156"/>
                  </a:cubicBezTo>
                  <a:cubicBezTo>
                    <a:pt x="12439" y="948"/>
                    <a:pt x="11528" y="1820"/>
                    <a:pt x="10577" y="2572"/>
                  </a:cubicBezTo>
                  <a:cubicBezTo>
                    <a:pt x="7210" y="5345"/>
                    <a:pt x="3764" y="8118"/>
                    <a:pt x="515" y="11049"/>
                  </a:cubicBezTo>
                  <a:cubicBezTo>
                    <a:pt x="436" y="11089"/>
                    <a:pt x="397" y="11089"/>
                    <a:pt x="317" y="11129"/>
                  </a:cubicBezTo>
                  <a:cubicBezTo>
                    <a:pt x="198" y="11168"/>
                    <a:pt x="0" y="11168"/>
                    <a:pt x="40" y="11366"/>
                  </a:cubicBezTo>
                  <a:cubicBezTo>
                    <a:pt x="119" y="11485"/>
                    <a:pt x="238" y="11564"/>
                    <a:pt x="397" y="11564"/>
                  </a:cubicBezTo>
                  <a:cubicBezTo>
                    <a:pt x="2179" y="11564"/>
                    <a:pt x="3962" y="11525"/>
                    <a:pt x="5705" y="11525"/>
                  </a:cubicBezTo>
                  <a:cubicBezTo>
                    <a:pt x="8240" y="11525"/>
                    <a:pt x="10775" y="11564"/>
                    <a:pt x="13310" y="11564"/>
                  </a:cubicBezTo>
                  <a:lnTo>
                    <a:pt x="17192" y="11604"/>
                  </a:lnTo>
                  <a:cubicBezTo>
                    <a:pt x="17509" y="11604"/>
                    <a:pt x="17549" y="11525"/>
                    <a:pt x="17509" y="11247"/>
                  </a:cubicBezTo>
                  <a:cubicBezTo>
                    <a:pt x="17469" y="11010"/>
                    <a:pt x="17390" y="10772"/>
                    <a:pt x="17351" y="10534"/>
                  </a:cubicBezTo>
                  <a:cubicBezTo>
                    <a:pt x="17152" y="9940"/>
                    <a:pt x="16954" y="9386"/>
                    <a:pt x="16717" y="8791"/>
                  </a:cubicBezTo>
                  <a:cubicBezTo>
                    <a:pt x="16162" y="7207"/>
                    <a:pt x="15608" y="5622"/>
                    <a:pt x="15093" y="3998"/>
                  </a:cubicBezTo>
                  <a:cubicBezTo>
                    <a:pt x="14657" y="2770"/>
                    <a:pt x="14300" y="1542"/>
                    <a:pt x="13944" y="275"/>
                  </a:cubicBezTo>
                  <a:cubicBezTo>
                    <a:pt x="13904" y="196"/>
                    <a:pt x="13865" y="116"/>
                    <a:pt x="13785" y="77"/>
                  </a:cubicBezTo>
                  <a:cubicBezTo>
                    <a:pt x="13717" y="22"/>
                    <a:pt x="13658" y="0"/>
                    <a:pt x="13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60;p39">
              <a:extLst>
                <a:ext uri="{FF2B5EF4-FFF2-40B4-BE49-F238E27FC236}">
                  <a16:creationId xmlns:a16="http://schemas.microsoft.com/office/drawing/2014/main" id="{8F9F2BAB-5CF6-4D66-9163-EC427C9F01B5}"/>
                </a:ext>
              </a:extLst>
            </p:cNvPr>
            <p:cNvSpPr/>
            <p:nvPr/>
          </p:nvSpPr>
          <p:spPr>
            <a:xfrm>
              <a:off x="7646239" y="3868202"/>
              <a:ext cx="641123" cy="425793"/>
            </a:xfrm>
            <a:custGeom>
              <a:avLst/>
              <a:gdLst/>
              <a:ahLst/>
              <a:cxnLst/>
              <a:rect l="l" t="t" r="r" b="b"/>
              <a:pathLst>
                <a:path w="9984" h="6631" extrusionOk="0">
                  <a:moveTo>
                    <a:pt x="7646" y="610"/>
                  </a:moveTo>
                  <a:cubicBezTo>
                    <a:pt x="8201" y="2432"/>
                    <a:pt x="8716" y="4294"/>
                    <a:pt x="9270" y="6195"/>
                  </a:cubicBezTo>
                  <a:lnTo>
                    <a:pt x="714" y="6037"/>
                  </a:lnTo>
                  <a:lnTo>
                    <a:pt x="7646" y="610"/>
                  </a:lnTo>
                  <a:close/>
                  <a:moveTo>
                    <a:pt x="7646" y="0"/>
                  </a:moveTo>
                  <a:cubicBezTo>
                    <a:pt x="7589" y="0"/>
                    <a:pt x="7523" y="39"/>
                    <a:pt x="7448" y="95"/>
                  </a:cubicBezTo>
                  <a:cubicBezTo>
                    <a:pt x="6893" y="610"/>
                    <a:pt x="6378" y="1085"/>
                    <a:pt x="5824" y="1521"/>
                  </a:cubicBezTo>
                  <a:cubicBezTo>
                    <a:pt x="4160" y="2828"/>
                    <a:pt x="2457" y="4135"/>
                    <a:pt x="793" y="5443"/>
                  </a:cubicBezTo>
                  <a:cubicBezTo>
                    <a:pt x="555" y="5601"/>
                    <a:pt x="357" y="5799"/>
                    <a:pt x="199" y="5918"/>
                  </a:cubicBezTo>
                  <a:cubicBezTo>
                    <a:pt x="1" y="6235"/>
                    <a:pt x="120" y="6433"/>
                    <a:pt x="397" y="6472"/>
                  </a:cubicBezTo>
                  <a:cubicBezTo>
                    <a:pt x="793" y="6512"/>
                    <a:pt x="1189" y="6512"/>
                    <a:pt x="1585" y="6512"/>
                  </a:cubicBezTo>
                  <a:lnTo>
                    <a:pt x="2457" y="6512"/>
                  </a:lnTo>
                  <a:lnTo>
                    <a:pt x="4319" y="6552"/>
                  </a:lnTo>
                  <a:lnTo>
                    <a:pt x="6101" y="6591"/>
                  </a:lnTo>
                  <a:lnTo>
                    <a:pt x="8280" y="6631"/>
                  </a:lnTo>
                  <a:lnTo>
                    <a:pt x="8597" y="6631"/>
                  </a:lnTo>
                  <a:cubicBezTo>
                    <a:pt x="8953" y="6631"/>
                    <a:pt x="9349" y="6591"/>
                    <a:pt x="9706" y="6552"/>
                  </a:cubicBezTo>
                  <a:cubicBezTo>
                    <a:pt x="9785" y="6552"/>
                    <a:pt x="9864" y="6433"/>
                    <a:pt x="9904" y="6354"/>
                  </a:cubicBezTo>
                  <a:cubicBezTo>
                    <a:pt x="9983" y="6274"/>
                    <a:pt x="9825" y="6235"/>
                    <a:pt x="9785" y="6195"/>
                  </a:cubicBezTo>
                  <a:cubicBezTo>
                    <a:pt x="9746" y="6116"/>
                    <a:pt x="9706" y="6116"/>
                    <a:pt x="9666" y="6076"/>
                  </a:cubicBezTo>
                  <a:cubicBezTo>
                    <a:pt x="9547" y="5680"/>
                    <a:pt x="9429" y="5284"/>
                    <a:pt x="9310" y="4888"/>
                  </a:cubicBezTo>
                  <a:cubicBezTo>
                    <a:pt x="8914" y="3502"/>
                    <a:pt x="8518" y="2115"/>
                    <a:pt x="8082" y="768"/>
                  </a:cubicBezTo>
                  <a:cubicBezTo>
                    <a:pt x="8003" y="531"/>
                    <a:pt x="7884" y="372"/>
                    <a:pt x="7805" y="174"/>
                  </a:cubicBezTo>
                  <a:cubicBezTo>
                    <a:pt x="7763" y="49"/>
                    <a:pt x="7710" y="0"/>
                    <a:pt x="76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" name="Google Shape;861;p39">
            <a:extLst>
              <a:ext uri="{FF2B5EF4-FFF2-40B4-BE49-F238E27FC236}">
                <a16:creationId xmlns:a16="http://schemas.microsoft.com/office/drawing/2014/main" id="{4AF5B11B-3F22-4499-BDD9-2FB88B6238E5}"/>
              </a:ext>
            </a:extLst>
          </p:cNvPr>
          <p:cNvGrpSpPr/>
          <p:nvPr/>
        </p:nvGrpSpPr>
        <p:grpSpPr>
          <a:xfrm>
            <a:off x="1297382" y="156094"/>
            <a:ext cx="829411" cy="861785"/>
            <a:chOff x="6038323" y="506808"/>
            <a:chExt cx="2625549" cy="2728894"/>
          </a:xfrm>
        </p:grpSpPr>
        <p:sp>
          <p:nvSpPr>
            <p:cNvPr id="20" name="Google Shape;862;p39">
              <a:extLst>
                <a:ext uri="{FF2B5EF4-FFF2-40B4-BE49-F238E27FC236}">
                  <a16:creationId xmlns:a16="http://schemas.microsoft.com/office/drawing/2014/main" id="{8366768D-E9DB-4B83-B163-3495679F629A}"/>
                </a:ext>
              </a:extLst>
            </p:cNvPr>
            <p:cNvSpPr/>
            <p:nvPr/>
          </p:nvSpPr>
          <p:spPr>
            <a:xfrm>
              <a:off x="6860206" y="1334081"/>
              <a:ext cx="1714992" cy="1577986"/>
            </a:xfrm>
            <a:custGeom>
              <a:avLst/>
              <a:gdLst/>
              <a:ahLst/>
              <a:cxnLst/>
              <a:rect l="l" t="t" r="r" b="b"/>
              <a:pathLst>
                <a:path w="11489" h="10571" extrusionOk="0">
                  <a:moveTo>
                    <a:pt x="5953" y="410"/>
                  </a:moveTo>
                  <a:cubicBezTo>
                    <a:pt x="7104" y="410"/>
                    <a:pt x="8209" y="858"/>
                    <a:pt x="9032" y="1681"/>
                  </a:cubicBezTo>
                  <a:cubicBezTo>
                    <a:pt x="9785" y="2355"/>
                    <a:pt x="10340" y="3226"/>
                    <a:pt x="10538" y="4256"/>
                  </a:cubicBezTo>
                  <a:cubicBezTo>
                    <a:pt x="10617" y="4652"/>
                    <a:pt x="10617" y="5048"/>
                    <a:pt x="10577" y="5445"/>
                  </a:cubicBezTo>
                  <a:cubicBezTo>
                    <a:pt x="10458" y="6831"/>
                    <a:pt x="9785" y="8099"/>
                    <a:pt x="8715" y="9010"/>
                  </a:cubicBezTo>
                  <a:cubicBezTo>
                    <a:pt x="7760" y="9768"/>
                    <a:pt x="6722" y="10306"/>
                    <a:pt x="5533" y="10306"/>
                  </a:cubicBezTo>
                  <a:cubicBezTo>
                    <a:pt x="5293" y="10306"/>
                    <a:pt x="5047" y="10284"/>
                    <a:pt x="4794" y="10238"/>
                  </a:cubicBezTo>
                  <a:cubicBezTo>
                    <a:pt x="3407" y="10000"/>
                    <a:pt x="2179" y="9168"/>
                    <a:pt x="1466" y="7901"/>
                  </a:cubicBezTo>
                  <a:cubicBezTo>
                    <a:pt x="1387" y="7703"/>
                    <a:pt x="1308" y="7504"/>
                    <a:pt x="1229" y="7267"/>
                  </a:cubicBezTo>
                  <a:cubicBezTo>
                    <a:pt x="912" y="6395"/>
                    <a:pt x="872" y="5405"/>
                    <a:pt x="1189" y="4494"/>
                  </a:cubicBezTo>
                  <a:cubicBezTo>
                    <a:pt x="1229" y="4177"/>
                    <a:pt x="1308" y="3900"/>
                    <a:pt x="1387" y="3583"/>
                  </a:cubicBezTo>
                  <a:cubicBezTo>
                    <a:pt x="1744" y="2949"/>
                    <a:pt x="2140" y="2394"/>
                    <a:pt x="2615" y="1840"/>
                  </a:cubicBezTo>
                  <a:cubicBezTo>
                    <a:pt x="3249" y="1206"/>
                    <a:pt x="4041" y="731"/>
                    <a:pt x="4913" y="533"/>
                  </a:cubicBezTo>
                  <a:cubicBezTo>
                    <a:pt x="5259" y="451"/>
                    <a:pt x="5608" y="410"/>
                    <a:pt x="5953" y="410"/>
                  </a:cubicBezTo>
                  <a:close/>
                  <a:moveTo>
                    <a:pt x="6161" y="1"/>
                  </a:moveTo>
                  <a:cubicBezTo>
                    <a:pt x="4404" y="1"/>
                    <a:pt x="2692" y="789"/>
                    <a:pt x="1546" y="2236"/>
                  </a:cubicBezTo>
                  <a:cubicBezTo>
                    <a:pt x="1466" y="2315"/>
                    <a:pt x="1387" y="2434"/>
                    <a:pt x="1308" y="2553"/>
                  </a:cubicBezTo>
                  <a:cubicBezTo>
                    <a:pt x="833" y="3028"/>
                    <a:pt x="516" y="3583"/>
                    <a:pt x="357" y="4256"/>
                  </a:cubicBezTo>
                  <a:cubicBezTo>
                    <a:pt x="1" y="5920"/>
                    <a:pt x="476" y="7663"/>
                    <a:pt x="1665" y="8891"/>
                  </a:cubicBezTo>
                  <a:cubicBezTo>
                    <a:pt x="2692" y="9991"/>
                    <a:pt x="4110" y="10571"/>
                    <a:pt x="5542" y="10571"/>
                  </a:cubicBezTo>
                  <a:cubicBezTo>
                    <a:pt x="6484" y="10571"/>
                    <a:pt x="7432" y="10320"/>
                    <a:pt x="8280" y="9802"/>
                  </a:cubicBezTo>
                  <a:cubicBezTo>
                    <a:pt x="9032" y="9287"/>
                    <a:pt x="9706" y="8653"/>
                    <a:pt x="10181" y="7901"/>
                  </a:cubicBezTo>
                  <a:cubicBezTo>
                    <a:pt x="11211" y="6633"/>
                    <a:pt x="11488" y="4930"/>
                    <a:pt x="10973" y="3385"/>
                  </a:cubicBezTo>
                  <a:cubicBezTo>
                    <a:pt x="10498" y="1919"/>
                    <a:pt x="9706" y="1008"/>
                    <a:pt x="8517" y="493"/>
                  </a:cubicBezTo>
                  <a:cubicBezTo>
                    <a:pt x="7754" y="161"/>
                    <a:pt x="6953" y="1"/>
                    <a:pt x="61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863;p39">
              <a:extLst>
                <a:ext uri="{FF2B5EF4-FFF2-40B4-BE49-F238E27FC236}">
                  <a16:creationId xmlns:a16="http://schemas.microsoft.com/office/drawing/2014/main" id="{D8F8809C-34EB-4982-8D00-1C19441917AE}"/>
                </a:ext>
              </a:extLst>
            </p:cNvPr>
            <p:cNvSpPr/>
            <p:nvPr/>
          </p:nvSpPr>
          <p:spPr>
            <a:xfrm>
              <a:off x="8415304" y="506808"/>
              <a:ext cx="189427" cy="179578"/>
            </a:xfrm>
            <a:custGeom>
              <a:avLst/>
              <a:gdLst/>
              <a:ahLst/>
              <a:cxnLst/>
              <a:rect l="l" t="t" r="r" b="b"/>
              <a:pathLst>
                <a:path w="1269" h="1203" extrusionOk="0">
                  <a:moveTo>
                    <a:pt x="400" y="0"/>
                  </a:moveTo>
                  <a:cubicBezTo>
                    <a:pt x="347" y="0"/>
                    <a:pt x="293" y="5"/>
                    <a:pt x="238" y="14"/>
                  </a:cubicBezTo>
                  <a:cubicBezTo>
                    <a:pt x="159" y="54"/>
                    <a:pt x="80" y="93"/>
                    <a:pt x="1" y="172"/>
                  </a:cubicBezTo>
                  <a:cubicBezTo>
                    <a:pt x="80" y="212"/>
                    <a:pt x="120" y="331"/>
                    <a:pt x="199" y="331"/>
                  </a:cubicBezTo>
                  <a:cubicBezTo>
                    <a:pt x="476" y="450"/>
                    <a:pt x="753" y="648"/>
                    <a:pt x="912" y="925"/>
                  </a:cubicBezTo>
                  <a:cubicBezTo>
                    <a:pt x="991" y="1044"/>
                    <a:pt x="1110" y="1123"/>
                    <a:pt x="1229" y="1202"/>
                  </a:cubicBezTo>
                  <a:cubicBezTo>
                    <a:pt x="1229" y="1044"/>
                    <a:pt x="1268" y="885"/>
                    <a:pt x="1268" y="727"/>
                  </a:cubicBezTo>
                  <a:lnTo>
                    <a:pt x="1268" y="648"/>
                  </a:lnTo>
                  <a:cubicBezTo>
                    <a:pt x="1163" y="262"/>
                    <a:pt x="810" y="0"/>
                    <a:pt x="4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864;p39">
              <a:extLst>
                <a:ext uri="{FF2B5EF4-FFF2-40B4-BE49-F238E27FC236}">
                  <a16:creationId xmlns:a16="http://schemas.microsoft.com/office/drawing/2014/main" id="{10C4D302-70E1-4086-BA57-4B7B2C372E5A}"/>
                </a:ext>
              </a:extLst>
            </p:cNvPr>
            <p:cNvSpPr/>
            <p:nvPr/>
          </p:nvSpPr>
          <p:spPr>
            <a:xfrm>
              <a:off x="8190652" y="555919"/>
              <a:ext cx="248539" cy="171816"/>
            </a:xfrm>
            <a:custGeom>
              <a:avLst/>
              <a:gdLst/>
              <a:ahLst/>
              <a:cxnLst/>
              <a:rect l="l" t="t" r="r" b="b"/>
              <a:pathLst>
                <a:path w="1665" h="1151" extrusionOk="0">
                  <a:moveTo>
                    <a:pt x="505" y="1"/>
                  </a:moveTo>
                  <a:cubicBezTo>
                    <a:pt x="404" y="1"/>
                    <a:pt x="301" y="14"/>
                    <a:pt x="199" y="41"/>
                  </a:cubicBezTo>
                  <a:cubicBezTo>
                    <a:pt x="119" y="41"/>
                    <a:pt x="80" y="121"/>
                    <a:pt x="1" y="160"/>
                  </a:cubicBezTo>
                  <a:cubicBezTo>
                    <a:pt x="40" y="240"/>
                    <a:pt x="119" y="279"/>
                    <a:pt x="159" y="319"/>
                  </a:cubicBezTo>
                  <a:cubicBezTo>
                    <a:pt x="238" y="358"/>
                    <a:pt x="357" y="358"/>
                    <a:pt x="436" y="398"/>
                  </a:cubicBezTo>
                  <a:cubicBezTo>
                    <a:pt x="793" y="398"/>
                    <a:pt x="1070" y="596"/>
                    <a:pt x="1268" y="873"/>
                  </a:cubicBezTo>
                  <a:cubicBezTo>
                    <a:pt x="1308" y="953"/>
                    <a:pt x="1347" y="992"/>
                    <a:pt x="1427" y="1071"/>
                  </a:cubicBezTo>
                  <a:cubicBezTo>
                    <a:pt x="1466" y="1111"/>
                    <a:pt x="1545" y="1151"/>
                    <a:pt x="1585" y="1151"/>
                  </a:cubicBezTo>
                  <a:cubicBezTo>
                    <a:pt x="1625" y="1071"/>
                    <a:pt x="1664" y="992"/>
                    <a:pt x="1664" y="953"/>
                  </a:cubicBezTo>
                  <a:cubicBezTo>
                    <a:pt x="1664" y="873"/>
                    <a:pt x="1664" y="834"/>
                    <a:pt x="1625" y="794"/>
                  </a:cubicBezTo>
                  <a:cubicBezTo>
                    <a:pt x="1428" y="303"/>
                    <a:pt x="988" y="1"/>
                    <a:pt x="5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865;p39">
              <a:extLst>
                <a:ext uri="{FF2B5EF4-FFF2-40B4-BE49-F238E27FC236}">
                  <a16:creationId xmlns:a16="http://schemas.microsoft.com/office/drawing/2014/main" id="{D14A1DF4-8B90-4475-9F79-629CCAC3ED69}"/>
                </a:ext>
              </a:extLst>
            </p:cNvPr>
            <p:cNvSpPr/>
            <p:nvPr/>
          </p:nvSpPr>
          <p:spPr>
            <a:xfrm>
              <a:off x="6393139" y="745496"/>
              <a:ext cx="2270733" cy="2490206"/>
            </a:xfrm>
            <a:custGeom>
              <a:avLst/>
              <a:gdLst/>
              <a:ahLst/>
              <a:cxnLst/>
              <a:rect l="l" t="t" r="r" b="b"/>
              <a:pathLst>
                <a:path w="15212" h="16682" extrusionOk="0">
                  <a:moveTo>
                    <a:pt x="11564" y="417"/>
                  </a:moveTo>
                  <a:cubicBezTo>
                    <a:pt x="11898" y="417"/>
                    <a:pt x="12234" y="478"/>
                    <a:pt x="12558" y="594"/>
                  </a:cubicBezTo>
                  <a:cubicBezTo>
                    <a:pt x="13072" y="792"/>
                    <a:pt x="13429" y="1267"/>
                    <a:pt x="13548" y="1782"/>
                  </a:cubicBezTo>
                  <a:cubicBezTo>
                    <a:pt x="13667" y="2297"/>
                    <a:pt x="13667" y="2812"/>
                    <a:pt x="13469" y="3327"/>
                  </a:cubicBezTo>
                  <a:lnTo>
                    <a:pt x="9389" y="1980"/>
                  </a:lnTo>
                  <a:cubicBezTo>
                    <a:pt x="9547" y="1227"/>
                    <a:pt x="10141" y="673"/>
                    <a:pt x="10854" y="514"/>
                  </a:cubicBezTo>
                  <a:cubicBezTo>
                    <a:pt x="11086" y="448"/>
                    <a:pt x="11324" y="417"/>
                    <a:pt x="11564" y="417"/>
                  </a:cubicBezTo>
                  <a:close/>
                  <a:moveTo>
                    <a:pt x="3169" y="5268"/>
                  </a:moveTo>
                  <a:cubicBezTo>
                    <a:pt x="2694" y="6575"/>
                    <a:pt x="2219" y="7764"/>
                    <a:pt x="1783" y="8952"/>
                  </a:cubicBezTo>
                  <a:cubicBezTo>
                    <a:pt x="1704" y="8952"/>
                    <a:pt x="1585" y="8912"/>
                    <a:pt x="1506" y="8912"/>
                  </a:cubicBezTo>
                  <a:cubicBezTo>
                    <a:pt x="912" y="8635"/>
                    <a:pt x="515" y="8041"/>
                    <a:pt x="515" y="7367"/>
                  </a:cubicBezTo>
                  <a:cubicBezTo>
                    <a:pt x="476" y="6456"/>
                    <a:pt x="1110" y="5624"/>
                    <a:pt x="1981" y="5347"/>
                  </a:cubicBezTo>
                  <a:cubicBezTo>
                    <a:pt x="2377" y="5308"/>
                    <a:pt x="2773" y="5268"/>
                    <a:pt x="3169" y="5268"/>
                  </a:cubicBezTo>
                  <a:close/>
                  <a:moveTo>
                    <a:pt x="9290" y="3904"/>
                  </a:moveTo>
                  <a:cubicBezTo>
                    <a:pt x="10082" y="3904"/>
                    <a:pt x="10883" y="4064"/>
                    <a:pt x="11646" y="4396"/>
                  </a:cubicBezTo>
                  <a:cubicBezTo>
                    <a:pt x="12835" y="4911"/>
                    <a:pt x="13627" y="5862"/>
                    <a:pt x="14102" y="7288"/>
                  </a:cubicBezTo>
                  <a:cubicBezTo>
                    <a:pt x="14617" y="8833"/>
                    <a:pt x="14340" y="10576"/>
                    <a:pt x="13310" y="11844"/>
                  </a:cubicBezTo>
                  <a:cubicBezTo>
                    <a:pt x="12795" y="12596"/>
                    <a:pt x="12161" y="13230"/>
                    <a:pt x="11369" y="13745"/>
                  </a:cubicBezTo>
                  <a:cubicBezTo>
                    <a:pt x="10534" y="14249"/>
                    <a:pt x="9591" y="14497"/>
                    <a:pt x="8652" y="14497"/>
                  </a:cubicBezTo>
                  <a:cubicBezTo>
                    <a:pt x="7232" y="14497"/>
                    <a:pt x="5819" y="13931"/>
                    <a:pt x="4794" y="12834"/>
                  </a:cubicBezTo>
                  <a:cubicBezTo>
                    <a:pt x="3605" y="11606"/>
                    <a:pt x="3090" y="9823"/>
                    <a:pt x="3486" y="8160"/>
                  </a:cubicBezTo>
                  <a:cubicBezTo>
                    <a:pt x="3645" y="7526"/>
                    <a:pt x="3962" y="6932"/>
                    <a:pt x="4437" y="6456"/>
                  </a:cubicBezTo>
                  <a:cubicBezTo>
                    <a:pt x="4516" y="6377"/>
                    <a:pt x="4595" y="6258"/>
                    <a:pt x="4675" y="6139"/>
                  </a:cubicBezTo>
                  <a:cubicBezTo>
                    <a:pt x="5821" y="4692"/>
                    <a:pt x="7533" y="3904"/>
                    <a:pt x="9290" y="3904"/>
                  </a:cubicBezTo>
                  <a:close/>
                  <a:moveTo>
                    <a:pt x="11750" y="1"/>
                  </a:moveTo>
                  <a:cubicBezTo>
                    <a:pt x="11595" y="1"/>
                    <a:pt x="11440" y="14"/>
                    <a:pt x="11290" y="39"/>
                  </a:cubicBezTo>
                  <a:cubicBezTo>
                    <a:pt x="10181" y="79"/>
                    <a:pt x="9190" y="871"/>
                    <a:pt x="8953" y="1980"/>
                  </a:cubicBezTo>
                  <a:cubicBezTo>
                    <a:pt x="8874" y="2218"/>
                    <a:pt x="8992" y="2297"/>
                    <a:pt x="9151" y="2337"/>
                  </a:cubicBezTo>
                  <a:lnTo>
                    <a:pt x="10260" y="2654"/>
                  </a:lnTo>
                  <a:cubicBezTo>
                    <a:pt x="10458" y="2733"/>
                    <a:pt x="10656" y="2812"/>
                    <a:pt x="10854" y="2852"/>
                  </a:cubicBezTo>
                  <a:cubicBezTo>
                    <a:pt x="10815" y="3129"/>
                    <a:pt x="10735" y="3367"/>
                    <a:pt x="10696" y="3565"/>
                  </a:cubicBezTo>
                  <a:cubicBezTo>
                    <a:pt x="10271" y="3494"/>
                    <a:pt x="9842" y="3458"/>
                    <a:pt x="9411" y="3458"/>
                  </a:cubicBezTo>
                  <a:cubicBezTo>
                    <a:pt x="8635" y="3458"/>
                    <a:pt x="7855" y="3573"/>
                    <a:pt x="7091" y="3802"/>
                  </a:cubicBezTo>
                  <a:lnTo>
                    <a:pt x="6933" y="3802"/>
                  </a:lnTo>
                  <a:cubicBezTo>
                    <a:pt x="6814" y="3644"/>
                    <a:pt x="6695" y="3446"/>
                    <a:pt x="6616" y="3248"/>
                  </a:cubicBezTo>
                  <a:cubicBezTo>
                    <a:pt x="6576" y="3168"/>
                    <a:pt x="6774" y="3010"/>
                    <a:pt x="6853" y="2931"/>
                  </a:cubicBezTo>
                  <a:cubicBezTo>
                    <a:pt x="6933" y="2812"/>
                    <a:pt x="6972" y="2772"/>
                    <a:pt x="7012" y="2733"/>
                  </a:cubicBezTo>
                  <a:cubicBezTo>
                    <a:pt x="7131" y="2574"/>
                    <a:pt x="7249" y="2337"/>
                    <a:pt x="7091" y="2218"/>
                  </a:cubicBezTo>
                  <a:cubicBezTo>
                    <a:pt x="6993" y="2120"/>
                    <a:pt x="6842" y="2049"/>
                    <a:pt x="6681" y="2049"/>
                  </a:cubicBezTo>
                  <a:cubicBezTo>
                    <a:pt x="6646" y="2049"/>
                    <a:pt x="6611" y="2052"/>
                    <a:pt x="6576" y="2059"/>
                  </a:cubicBezTo>
                  <a:cubicBezTo>
                    <a:pt x="5665" y="2218"/>
                    <a:pt x="4794" y="2733"/>
                    <a:pt x="4239" y="3525"/>
                  </a:cubicBezTo>
                  <a:cubicBezTo>
                    <a:pt x="4160" y="3604"/>
                    <a:pt x="4120" y="3763"/>
                    <a:pt x="4160" y="3881"/>
                  </a:cubicBezTo>
                  <a:cubicBezTo>
                    <a:pt x="4160" y="4000"/>
                    <a:pt x="4358" y="4040"/>
                    <a:pt x="4477" y="4040"/>
                  </a:cubicBezTo>
                  <a:cubicBezTo>
                    <a:pt x="4794" y="4040"/>
                    <a:pt x="5071" y="3961"/>
                    <a:pt x="5388" y="3881"/>
                  </a:cubicBezTo>
                  <a:cubicBezTo>
                    <a:pt x="5467" y="4040"/>
                    <a:pt x="5546" y="4238"/>
                    <a:pt x="5625" y="4396"/>
                  </a:cubicBezTo>
                  <a:cubicBezTo>
                    <a:pt x="5625" y="4436"/>
                    <a:pt x="5625" y="4515"/>
                    <a:pt x="5665" y="4555"/>
                  </a:cubicBezTo>
                  <a:cubicBezTo>
                    <a:pt x="5625" y="4595"/>
                    <a:pt x="5586" y="4674"/>
                    <a:pt x="5546" y="4713"/>
                  </a:cubicBezTo>
                  <a:cubicBezTo>
                    <a:pt x="5031" y="5030"/>
                    <a:pt x="4595" y="5466"/>
                    <a:pt x="4239" y="5941"/>
                  </a:cubicBezTo>
                  <a:cubicBezTo>
                    <a:pt x="4001" y="6258"/>
                    <a:pt x="3764" y="6536"/>
                    <a:pt x="3486" y="6813"/>
                  </a:cubicBezTo>
                  <a:lnTo>
                    <a:pt x="3130" y="6654"/>
                  </a:lnTo>
                  <a:cubicBezTo>
                    <a:pt x="3288" y="6219"/>
                    <a:pt x="3447" y="5823"/>
                    <a:pt x="3566" y="5466"/>
                  </a:cubicBezTo>
                  <a:cubicBezTo>
                    <a:pt x="3684" y="5189"/>
                    <a:pt x="3566" y="5030"/>
                    <a:pt x="3367" y="4951"/>
                  </a:cubicBezTo>
                  <a:cubicBezTo>
                    <a:pt x="3110" y="4872"/>
                    <a:pt x="2843" y="4832"/>
                    <a:pt x="2575" y="4832"/>
                  </a:cubicBezTo>
                  <a:cubicBezTo>
                    <a:pt x="2308" y="4832"/>
                    <a:pt x="2040" y="4872"/>
                    <a:pt x="1783" y="4951"/>
                  </a:cubicBezTo>
                  <a:cubicBezTo>
                    <a:pt x="674" y="5347"/>
                    <a:pt x="0" y="6417"/>
                    <a:pt x="80" y="7565"/>
                  </a:cubicBezTo>
                  <a:cubicBezTo>
                    <a:pt x="159" y="8358"/>
                    <a:pt x="674" y="9031"/>
                    <a:pt x="1426" y="9308"/>
                  </a:cubicBezTo>
                  <a:cubicBezTo>
                    <a:pt x="1545" y="9348"/>
                    <a:pt x="1664" y="9348"/>
                    <a:pt x="1823" y="9348"/>
                  </a:cubicBezTo>
                  <a:cubicBezTo>
                    <a:pt x="1848" y="9353"/>
                    <a:pt x="1873" y="9356"/>
                    <a:pt x="1897" y="9356"/>
                  </a:cubicBezTo>
                  <a:cubicBezTo>
                    <a:pt x="2060" y="9356"/>
                    <a:pt x="2184" y="9243"/>
                    <a:pt x="2219" y="9071"/>
                  </a:cubicBezTo>
                  <a:cubicBezTo>
                    <a:pt x="2298" y="8754"/>
                    <a:pt x="2456" y="8437"/>
                    <a:pt x="2575" y="8120"/>
                  </a:cubicBezTo>
                  <a:lnTo>
                    <a:pt x="3051" y="8199"/>
                  </a:lnTo>
                  <a:cubicBezTo>
                    <a:pt x="2813" y="9546"/>
                    <a:pt x="3051" y="10933"/>
                    <a:pt x="3764" y="12121"/>
                  </a:cubicBezTo>
                  <a:cubicBezTo>
                    <a:pt x="4318" y="13190"/>
                    <a:pt x="5308" y="14022"/>
                    <a:pt x="6457" y="14458"/>
                  </a:cubicBezTo>
                  <a:cubicBezTo>
                    <a:pt x="6616" y="14498"/>
                    <a:pt x="6735" y="14656"/>
                    <a:pt x="6774" y="14815"/>
                  </a:cubicBezTo>
                  <a:cubicBezTo>
                    <a:pt x="6933" y="15290"/>
                    <a:pt x="7091" y="15765"/>
                    <a:pt x="7289" y="16241"/>
                  </a:cubicBezTo>
                  <a:cubicBezTo>
                    <a:pt x="7423" y="16530"/>
                    <a:pt x="7606" y="16682"/>
                    <a:pt x="7805" y="16682"/>
                  </a:cubicBezTo>
                  <a:cubicBezTo>
                    <a:pt x="7960" y="16682"/>
                    <a:pt x="8123" y="16590"/>
                    <a:pt x="8279" y="16399"/>
                  </a:cubicBezTo>
                  <a:cubicBezTo>
                    <a:pt x="8636" y="16003"/>
                    <a:pt x="8953" y="15488"/>
                    <a:pt x="9270" y="15052"/>
                  </a:cubicBezTo>
                  <a:cubicBezTo>
                    <a:pt x="9349" y="14933"/>
                    <a:pt x="9428" y="14854"/>
                    <a:pt x="9547" y="14854"/>
                  </a:cubicBezTo>
                  <a:cubicBezTo>
                    <a:pt x="10894" y="14616"/>
                    <a:pt x="12122" y="13903"/>
                    <a:pt x="12993" y="12874"/>
                  </a:cubicBezTo>
                  <a:cubicBezTo>
                    <a:pt x="13097" y="12691"/>
                    <a:pt x="13287" y="12595"/>
                    <a:pt x="13483" y="12595"/>
                  </a:cubicBezTo>
                  <a:cubicBezTo>
                    <a:pt x="13586" y="12595"/>
                    <a:pt x="13690" y="12621"/>
                    <a:pt x="13785" y="12675"/>
                  </a:cubicBezTo>
                  <a:cubicBezTo>
                    <a:pt x="14102" y="12755"/>
                    <a:pt x="14419" y="12834"/>
                    <a:pt x="14776" y="12913"/>
                  </a:cubicBezTo>
                  <a:cubicBezTo>
                    <a:pt x="14811" y="12927"/>
                    <a:pt x="14846" y="12934"/>
                    <a:pt x="14880" y="12934"/>
                  </a:cubicBezTo>
                  <a:cubicBezTo>
                    <a:pt x="15038" y="12934"/>
                    <a:pt x="15172" y="12792"/>
                    <a:pt x="15172" y="12596"/>
                  </a:cubicBezTo>
                  <a:cubicBezTo>
                    <a:pt x="15212" y="12081"/>
                    <a:pt x="15013" y="11527"/>
                    <a:pt x="14697" y="11091"/>
                  </a:cubicBezTo>
                  <a:cubicBezTo>
                    <a:pt x="14660" y="11054"/>
                    <a:pt x="14519" y="10810"/>
                    <a:pt x="14436" y="10810"/>
                  </a:cubicBezTo>
                  <a:cubicBezTo>
                    <a:pt x="14430" y="10810"/>
                    <a:pt x="14425" y="10811"/>
                    <a:pt x="14419" y="10814"/>
                  </a:cubicBezTo>
                  <a:cubicBezTo>
                    <a:pt x="14855" y="9823"/>
                    <a:pt x="14974" y="8714"/>
                    <a:pt x="14697" y="7684"/>
                  </a:cubicBezTo>
                  <a:cubicBezTo>
                    <a:pt x="14419" y="6100"/>
                    <a:pt x="13389" y="4753"/>
                    <a:pt x="11963" y="4000"/>
                  </a:cubicBezTo>
                  <a:cubicBezTo>
                    <a:pt x="12003" y="3763"/>
                    <a:pt x="12043" y="3525"/>
                    <a:pt x="12082" y="3327"/>
                  </a:cubicBezTo>
                  <a:cubicBezTo>
                    <a:pt x="12518" y="3446"/>
                    <a:pt x="12954" y="3604"/>
                    <a:pt x="13350" y="3763"/>
                  </a:cubicBezTo>
                  <a:cubicBezTo>
                    <a:pt x="13407" y="3774"/>
                    <a:pt x="13458" y="3782"/>
                    <a:pt x="13504" y="3782"/>
                  </a:cubicBezTo>
                  <a:cubicBezTo>
                    <a:pt x="13617" y="3782"/>
                    <a:pt x="13701" y="3733"/>
                    <a:pt x="13785" y="3565"/>
                  </a:cubicBezTo>
                  <a:cubicBezTo>
                    <a:pt x="14063" y="3010"/>
                    <a:pt x="14142" y="2376"/>
                    <a:pt x="13984" y="1782"/>
                  </a:cubicBezTo>
                  <a:cubicBezTo>
                    <a:pt x="13865" y="1069"/>
                    <a:pt x="13389" y="475"/>
                    <a:pt x="12716" y="198"/>
                  </a:cubicBezTo>
                  <a:cubicBezTo>
                    <a:pt x="12418" y="62"/>
                    <a:pt x="12083" y="1"/>
                    <a:pt x="1175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866;p39">
              <a:extLst>
                <a:ext uri="{FF2B5EF4-FFF2-40B4-BE49-F238E27FC236}">
                  <a16:creationId xmlns:a16="http://schemas.microsoft.com/office/drawing/2014/main" id="{CBB480DC-2759-478C-8EAD-94AD6FCA7514}"/>
                </a:ext>
              </a:extLst>
            </p:cNvPr>
            <p:cNvSpPr/>
            <p:nvPr/>
          </p:nvSpPr>
          <p:spPr>
            <a:xfrm>
              <a:off x="8184681" y="931938"/>
              <a:ext cx="195398" cy="209731"/>
            </a:xfrm>
            <a:custGeom>
              <a:avLst/>
              <a:gdLst/>
              <a:ahLst/>
              <a:cxnLst/>
              <a:rect l="l" t="t" r="r" b="b"/>
              <a:pathLst>
                <a:path w="1309" h="1405" extrusionOk="0">
                  <a:moveTo>
                    <a:pt x="249" y="0"/>
                  </a:moveTo>
                  <a:cubicBezTo>
                    <a:pt x="230" y="0"/>
                    <a:pt x="212" y="5"/>
                    <a:pt x="199" y="18"/>
                  </a:cubicBezTo>
                  <a:cubicBezTo>
                    <a:pt x="120" y="58"/>
                    <a:pt x="80" y="137"/>
                    <a:pt x="1" y="216"/>
                  </a:cubicBezTo>
                  <a:cubicBezTo>
                    <a:pt x="80" y="256"/>
                    <a:pt x="120" y="295"/>
                    <a:pt x="159" y="335"/>
                  </a:cubicBezTo>
                  <a:cubicBezTo>
                    <a:pt x="318" y="454"/>
                    <a:pt x="476" y="533"/>
                    <a:pt x="635" y="691"/>
                  </a:cubicBezTo>
                  <a:cubicBezTo>
                    <a:pt x="793" y="929"/>
                    <a:pt x="912" y="1167"/>
                    <a:pt x="1031" y="1405"/>
                  </a:cubicBezTo>
                  <a:cubicBezTo>
                    <a:pt x="1308" y="850"/>
                    <a:pt x="991" y="137"/>
                    <a:pt x="357" y="18"/>
                  </a:cubicBezTo>
                  <a:cubicBezTo>
                    <a:pt x="331" y="18"/>
                    <a:pt x="287" y="0"/>
                    <a:pt x="2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867;p39">
              <a:extLst>
                <a:ext uri="{FF2B5EF4-FFF2-40B4-BE49-F238E27FC236}">
                  <a16:creationId xmlns:a16="http://schemas.microsoft.com/office/drawing/2014/main" id="{659FB1D3-3971-43F8-BE5F-0D5D97D273DC}"/>
                </a:ext>
              </a:extLst>
            </p:cNvPr>
            <p:cNvSpPr/>
            <p:nvPr/>
          </p:nvSpPr>
          <p:spPr>
            <a:xfrm>
              <a:off x="6996191" y="1394387"/>
              <a:ext cx="1454810" cy="1478270"/>
            </a:xfrm>
            <a:custGeom>
              <a:avLst/>
              <a:gdLst/>
              <a:ahLst/>
              <a:cxnLst/>
              <a:rect l="l" t="t" r="r" b="b"/>
              <a:pathLst>
                <a:path w="9746" h="9903" extrusionOk="0">
                  <a:moveTo>
                    <a:pt x="5111" y="446"/>
                  </a:moveTo>
                  <a:cubicBezTo>
                    <a:pt x="6118" y="446"/>
                    <a:pt x="7079" y="839"/>
                    <a:pt x="7804" y="1594"/>
                  </a:cubicBezTo>
                  <a:cubicBezTo>
                    <a:pt x="8518" y="2189"/>
                    <a:pt x="8993" y="2981"/>
                    <a:pt x="9191" y="3892"/>
                  </a:cubicBezTo>
                  <a:cubicBezTo>
                    <a:pt x="9270" y="4090"/>
                    <a:pt x="9270" y="4328"/>
                    <a:pt x="9270" y="4526"/>
                  </a:cubicBezTo>
                  <a:cubicBezTo>
                    <a:pt x="9270" y="6189"/>
                    <a:pt x="8399" y="7734"/>
                    <a:pt x="7012" y="8645"/>
                  </a:cubicBezTo>
                  <a:cubicBezTo>
                    <a:pt x="6378" y="9041"/>
                    <a:pt x="5665" y="9319"/>
                    <a:pt x="4952" y="9438"/>
                  </a:cubicBezTo>
                  <a:cubicBezTo>
                    <a:pt x="4873" y="9438"/>
                    <a:pt x="4794" y="9455"/>
                    <a:pt x="4715" y="9455"/>
                  </a:cubicBezTo>
                  <a:cubicBezTo>
                    <a:pt x="4675" y="9455"/>
                    <a:pt x="4636" y="9451"/>
                    <a:pt x="4596" y="9438"/>
                  </a:cubicBezTo>
                  <a:cubicBezTo>
                    <a:pt x="4566" y="9438"/>
                    <a:pt x="4536" y="9439"/>
                    <a:pt x="4507" y="9439"/>
                  </a:cubicBezTo>
                  <a:cubicBezTo>
                    <a:pt x="2761" y="9439"/>
                    <a:pt x="1220" y="8301"/>
                    <a:pt x="714" y="6665"/>
                  </a:cubicBezTo>
                  <a:cubicBezTo>
                    <a:pt x="318" y="5556"/>
                    <a:pt x="397" y="4328"/>
                    <a:pt x="991" y="3298"/>
                  </a:cubicBezTo>
                  <a:cubicBezTo>
                    <a:pt x="1110" y="3020"/>
                    <a:pt x="1229" y="2743"/>
                    <a:pt x="1387" y="2466"/>
                  </a:cubicBezTo>
                  <a:cubicBezTo>
                    <a:pt x="2021" y="1515"/>
                    <a:pt x="2932" y="881"/>
                    <a:pt x="4002" y="604"/>
                  </a:cubicBezTo>
                  <a:cubicBezTo>
                    <a:pt x="4372" y="498"/>
                    <a:pt x="4745" y="446"/>
                    <a:pt x="5111" y="446"/>
                  </a:cubicBezTo>
                  <a:close/>
                  <a:moveTo>
                    <a:pt x="5103" y="1"/>
                  </a:moveTo>
                  <a:cubicBezTo>
                    <a:pt x="4749" y="1"/>
                    <a:pt x="4393" y="43"/>
                    <a:pt x="4041" y="129"/>
                  </a:cubicBezTo>
                  <a:cubicBezTo>
                    <a:pt x="3170" y="287"/>
                    <a:pt x="2338" y="762"/>
                    <a:pt x="1704" y="1436"/>
                  </a:cubicBezTo>
                  <a:cubicBezTo>
                    <a:pt x="1229" y="1951"/>
                    <a:pt x="833" y="2545"/>
                    <a:pt x="516" y="3179"/>
                  </a:cubicBezTo>
                  <a:cubicBezTo>
                    <a:pt x="397" y="3456"/>
                    <a:pt x="357" y="3773"/>
                    <a:pt x="318" y="4050"/>
                  </a:cubicBezTo>
                  <a:cubicBezTo>
                    <a:pt x="1" y="4961"/>
                    <a:pt x="1" y="5952"/>
                    <a:pt x="357" y="6863"/>
                  </a:cubicBezTo>
                  <a:cubicBezTo>
                    <a:pt x="437" y="7061"/>
                    <a:pt x="516" y="7259"/>
                    <a:pt x="595" y="7457"/>
                  </a:cubicBezTo>
                  <a:cubicBezTo>
                    <a:pt x="1268" y="8725"/>
                    <a:pt x="2496" y="9596"/>
                    <a:pt x="3922" y="9834"/>
                  </a:cubicBezTo>
                  <a:cubicBezTo>
                    <a:pt x="4169" y="9880"/>
                    <a:pt x="4411" y="9902"/>
                    <a:pt x="4648" y="9902"/>
                  </a:cubicBezTo>
                  <a:cubicBezTo>
                    <a:pt x="5823" y="9902"/>
                    <a:pt x="6888" y="9364"/>
                    <a:pt x="7844" y="8606"/>
                  </a:cubicBezTo>
                  <a:cubicBezTo>
                    <a:pt x="8914" y="7695"/>
                    <a:pt x="9587" y="6427"/>
                    <a:pt x="9706" y="5001"/>
                  </a:cubicBezTo>
                  <a:cubicBezTo>
                    <a:pt x="9745" y="4605"/>
                    <a:pt x="9706" y="4209"/>
                    <a:pt x="9627" y="3813"/>
                  </a:cubicBezTo>
                  <a:cubicBezTo>
                    <a:pt x="9429" y="2822"/>
                    <a:pt x="8914" y="1911"/>
                    <a:pt x="8161" y="1238"/>
                  </a:cubicBezTo>
                  <a:cubicBezTo>
                    <a:pt x="7318" y="425"/>
                    <a:pt x="6223" y="1"/>
                    <a:pt x="5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868;p39">
              <a:extLst>
                <a:ext uri="{FF2B5EF4-FFF2-40B4-BE49-F238E27FC236}">
                  <a16:creationId xmlns:a16="http://schemas.microsoft.com/office/drawing/2014/main" id="{DFD035CF-B81C-43DA-A730-85DFBF9D66E2}"/>
                </a:ext>
              </a:extLst>
            </p:cNvPr>
            <p:cNvSpPr/>
            <p:nvPr/>
          </p:nvSpPr>
          <p:spPr>
            <a:xfrm>
              <a:off x="8539497" y="2359589"/>
              <a:ext cx="6120" cy="11942"/>
            </a:xfrm>
            <a:custGeom>
              <a:avLst/>
              <a:gdLst/>
              <a:ahLst/>
              <a:cxnLst/>
              <a:rect l="l" t="t" r="r" b="b"/>
              <a:pathLst>
                <a:path w="41" h="80" extrusionOk="0">
                  <a:moveTo>
                    <a:pt x="40" y="1"/>
                  </a:moveTo>
                  <a:cubicBezTo>
                    <a:pt x="1" y="1"/>
                    <a:pt x="1" y="40"/>
                    <a:pt x="1" y="80"/>
                  </a:cubicBezTo>
                  <a:cubicBezTo>
                    <a:pt x="1" y="40"/>
                    <a:pt x="40" y="1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869;p39">
              <a:extLst>
                <a:ext uri="{FF2B5EF4-FFF2-40B4-BE49-F238E27FC236}">
                  <a16:creationId xmlns:a16="http://schemas.microsoft.com/office/drawing/2014/main" id="{FB3BEA62-06AE-42C4-82B2-6124510096E9}"/>
                </a:ext>
              </a:extLst>
            </p:cNvPr>
            <p:cNvSpPr/>
            <p:nvPr/>
          </p:nvSpPr>
          <p:spPr>
            <a:xfrm>
              <a:off x="8125570" y="1861314"/>
              <a:ext cx="153900" cy="108224"/>
            </a:xfrm>
            <a:custGeom>
              <a:avLst/>
              <a:gdLst/>
              <a:ahLst/>
              <a:cxnLst/>
              <a:rect l="l" t="t" r="r" b="b"/>
              <a:pathLst>
                <a:path w="1031" h="725" extrusionOk="0">
                  <a:moveTo>
                    <a:pt x="770" y="0"/>
                  </a:moveTo>
                  <a:cubicBezTo>
                    <a:pt x="749" y="0"/>
                    <a:pt x="730" y="3"/>
                    <a:pt x="714" y="11"/>
                  </a:cubicBezTo>
                  <a:cubicBezTo>
                    <a:pt x="516" y="90"/>
                    <a:pt x="357" y="209"/>
                    <a:pt x="199" y="328"/>
                  </a:cubicBezTo>
                  <a:cubicBezTo>
                    <a:pt x="120" y="368"/>
                    <a:pt x="80" y="526"/>
                    <a:pt x="1" y="605"/>
                  </a:cubicBezTo>
                  <a:lnTo>
                    <a:pt x="318" y="724"/>
                  </a:lnTo>
                  <a:cubicBezTo>
                    <a:pt x="516" y="605"/>
                    <a:pt x="714" y="487"/>
                    <a:pt x="952" y="368"/>
                  </a:cubicBezTo>
                  <a:cubicBezTo>
                    <a:pt x="991" y="289"/>
                    <a:pt x="991" y="170"/>
                    <a:pt x="1031" y="51"/>
                  </a:cubicBezTo>
                  <a:cubicBezTo>
                    <a:pt x="967" y="51"/>
                    <a:pt x="853" y="0"/>
                    <a:pt x="77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870;p39">
              <a:extLst>
                <a:ext uri="{FF2B5EF4-FFF2-40B4-BE49-F238E27FC236}">
                  <a16:creationId xmlns:a16="http://schemas.microsoft.com/office/drawing/2014/main" id="{C52F63CE-FECD-43A1-9025-A76E24E0C191}"/>
                </a:ext>
              </a:extLst>
            </p:cNvPr>
            <p:cNvSpPr/>
            <p:nvPr/>
          </p:nvSpPr>
          <p:spPr>
            <a:xfrm>
              <a:off x="7936445" y="1555453"/>
              <a:ext cx="218833" cy="153903"/>
            </a:xfrm>
            <a:custGeom>
              <a:avLst/>
              <a:gdLst/>
              <a:ahLst/>
              <a:cxnLst/>
              <a:rect l="l" t="t" r="r" b="b"/>
              <a:pathLst>
                <a:path w="1466" h="1031" extrusionOk="0">
                  <a:moveTo>
                    <a:pt x="119" y="0"/>
                  </a:moveTo>
                  <a:cubicBezTo>
                    <a:pt x="79" y="0"/>
                    <a:pt x="0" y="80"/>
                    <a:pt x="0" y="119"/>
                  </a:cubicBezTo>
                  <a:cubicBezTo>
                    <a:pt x="0" y="159"/>
                    <a:pt x="0" y="238"/>
                    <a:pt x="40" y="278"/>
                  </a:cubicBezTo>
                  <a:cubicBezTo>
                    <a:pt x="436" y="515"/>
                    <a:pt x="832" y="753"/>
                    <a:pt x="1228" y="1030"/>
                  </a:cubicBezTo>
                  <a:cubicBezTo>
                    <a:pt x="1307" y="1030"/>
                    <a:pt x="1387" y="1030"/>
                    <a:pt x="1426" y="991"/>
                  </a:cubicBezTo>
                  <a:cubicBezTo>
                    <a:pt x="1466" y="991"/>
                    <a:pt x="1466" y="872"/>
                    <a:pt x="1466" y="872"/>
                  </a:cubicBezTo>
                  <a:cubicBezTo>
                    <a:pt x="1149" y="397"/>
                    <a:pt x="674" y="119"/>
                    <a:pt x="1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871;p39">
              <a:extLst>
                <a:ext uri="{FF2B5EF4-FFF2-40B4-BE49-F238E27FC236}">
                  <a16:creationId xmlns:a16="http://schemas.microsoft.com/office/drawing/2014/main" id="{75559898-6D85-4F62-B23D-0117BAC7D6F7}"/>
                </a:ext>
              </a:extLst>
            </p:cNvPr>
            <p:cNvSpPr/>
            <p:nvPr/>
          </p:nvSpPr>
          <p:spPr>
            <a:xfrm>
              <a:off x="8220208" y="2123140"/>
              <a:ext cx="71054" cy="165695"/>
            </a:xfrm>
            <a:custGeom>
              <a:avLst/>
              <a:gdLst/>
              <a:ahLst/>
              <a:cxnLst/>
              <a:rect l="l" t="t" r="r" b="b"/>
              <a:pathLst>
                <a:path w="476" h="1110" extrusionOk="0">
                  <a:moveTo>
                    <a:pt x="318" y="0"/>
                  </a:moveTo>
                  <a:lnTo>
                    <a:pt x="318" y="0"/>
                  </a:lnTo>
                  <a:cubicBezTo>
                    <a:pt x="119" y="277"/>
                    <a:pt x="1" y="634"/>
                    <a:pt x="1" y="990"/>
                  </a:cubicBezTo>
                  <a:cubicBezTo>
                    <a:pt x="1" y="1030"/>
                    <a:pt x="40" y="1109"/>
                    <a:pt x="80" y="1109"/>
                  </a:cubicBezTo>
                  <a:cubicBezTo>
                    <a:pt x="159" y="1109"/>
                    <a:pt x="199" y="1109"/>
                    <a:pt x="278" y="1070"/>
                  </a:cubicBezTo>
                  <a:cubicBezTo>
                    <a:pt x="476" y="753"/>
                    <a:pt x="476" y="317"/>
                    <a:pt x="3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872;p39">
              <a:extLst>
                <a:ext uri="{FF2B5EF4-FFF2-40B4-BE49-F238E27FC236}">
                  <a16:creationId xmlns:a16="http://schemas.microsoft.com/office/drawing/2014/main" id="{BF5B1426-1A1E-41BE-9A23-9870ED30179C}"/>
                </a:ext>
              </a:extLst>
            </p:cNvPr>
            <p:cNvSpPr/>
            <p:nvPr/>
          </p:nvSpPr>
          <p:spPr>
            <a:xfrm>
              <a:off x="8054667" y="2383323"/>
              <a:ext cx="153900" cy="162411"/>
            </a:xfrm>
            <a:custGeom>
              <a:avLst/>
              <a:gdLst/>
              <a:ahLst/>
              <a:cxnLst/>
              <a:rect l="l" t="t" r="r" b="b"/>
              <a:pathLst>
                <a:path w="1031" h="1088" extrusionOk="0">
                  <a:moveTo>
                    <a:pt x="912" y="0"/>
                  </a:moveTo>
                  <a:cubicBezTo>
                    <a:pt x="832" y="79"/>
                    <a:pt x="713" y="159"/>
                    <a:pt x="634" y="238"/>
                  </a:cubicBezTo>
                  <a:cubicBezTo>
                    <a:pt x="436" y="436"/>
                    <a:pt x="278" y="634"/>
                    <a:pt x="80" y="832"/>
                  </a:cubicBezTo>
                  <a:cubicBezTo>
                    <a:pt x="40" y="911"/>
                    <a:pt x="40" y="990"/>
                    <a:pt x="0" y="1070"/>
                  </a:cubicBezTo>
                  <a:cubicBezTo>
                    <a:pt x="80" y="1070"/>
                    <a:pt x="159" y="1087"/>
                    <a:pt x="226" y="1087"/>
                  </a:cubicBezTo>
                  <a:cubicBezTo>
                    <a:pt x="260" y="1087"/>
                    <a:pt x="291" y="1083"/>
                    <a:pt x="317" y="1070"/>
                  </a:cubicBezTo>
                  <a:cubicBezTo>
                    <a:pt x="515" y="872"/>
                    <a:pt x="753" y="634"/>
                    <a:pt x="951" y="357"/>
                  </a:cubicBezTo>
                  <a:cubicBezTo>
                    <a:pt x="991" y="277"/>
                    <a:pt x="991" y="198"/>
                    <a:pt x="1030" y="79"/>
                  </a:cubicBezTo>
                  <a:lnTo>
                    <a:pt x="91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873;p39">
              <a:extLst>
                <a:ext uri="{FF2B5EF4-FFF2-40B4-BE49-F238E27FC236}">
                  <a16:creationId xmlns:a16="http://schemas.microsoft.com/office/drawing/2014/main" id="{02F85E56-44F6-43CA-B4F6-E0273D42F434}"/>
                </a:ext>
              </a:extLst>
            </p:cNvPr>
            <p:cNvSpPr/>
            <p:nvPr/>
          </p:nvSpPr>
          <p:spPr>
            <a:xfrm>
              <a:off x="7427881" y="1703234"/>
              <a:ext cx="573654" cy="529926"/>
            </a:xfrm>
            <a:custGeom>
              <a:avLst/>
              <a:gdLst/>
              <a:ahLst/>
              <a:cxnLst/>
              <a:rect l="l" t="t" r="r" b="b"/>
              <a:pathLst>
                <a:path w="3843" h="3550" extrusionOk="0">
                  <a:moveTo>
                    <a:pt x="40" y="1"/>
                  </a:moveTo>
                  <a:cubicBezTo>
                    <a:pt x="1" y="80"/>
                    <a:pt x="1" y="199"/>
                    <a:pt x="40" y="318"/>
                  </a:cubicBezTo>
                  <a:cubicBezTo>
                    <a:pt x="159" y="634"/>
                    <a:pt x="357" y="951"/>
                    <a:pt x="516" y="1268"/>
                  </a:cubicBezTo>
                  <a:cubicBezTo>
                    <a:pt x="832" y="1942"/>
                    <a:pt x="1149" y="2615"/>
                    <a:pt x="1466" y="3289"/>
                  </a:cubicBezTo>
                  <a:cubicBezTo>
                    <a:pt x="1570" y="3470"/>
                    <a:pt x="1657" y="3550"/>
                    <a:pt x="1782" y="3550"/>
                  </a:cubicBezTo>
                  <a:cubicBezTo>
                    <a:pt x="1848" y="3550"/>
                    <a:pt x="1925" y="3528"/>
                    <a:pt x="2021" y="3487"/>
                  </a:cubicBezTo>
                  <a:cubicBezTo>
                    <a:pt x="2179" y="3447"/>
                    <a:pt x="2338" y="3368"/>
                    <a:pt x="2496" y="3289"/>
                  </a:cubicBezTo>
                  <a:cubicBezTo>
                    <a:pt x="2932" y="3051"/>
                    <a:pt x="3328" y="2774"/>
                    <a:pt x="3724" y="2536"/>
                  </a:cubicBezTo>
                  <a:cubicBezTo>
                    <a:pt x="3803" y="2496"/>
                    <a:pt x="3803" y="2338"/>
                    <a:pt x="3843" y="2219"/>
                  </a:cubicBezTo>
                  <a:cubicBezTo>
                    <a:pt x="3764" y="2219"/>
                    <a:pt x="3645" y="2219"/>
                    <a:pt x="3526" y="2259"/>
                  </a:cubicBezTo>
                  <a:cubicBezTo>
                    <a:pt x="3447" y="2259"/>
                    <a:pt x="3368" y="2298"/>
                    <a:pt x="3288" y="2377"/>
                  </a:cubicBezTo>
                  <a:lnTo>
                    <a:pt x="1902" y="3051"/>
                  </a:lnTo>
                  <a:cubicBezTo>
                    <a:pt x="1744" y="2694"/>
                    <a:pt x="1585" y="2417"/>
                    <a:pt x="1427" y="2100"/>
                  </a:cubicBezTo>
                  <a:cubicBezTo>
                    <a:pt x="1070" y="1427"/>
                    <a:pt x="714" y="793"/>
                    <a:pt x="317" y="120"/>
                  </a:cubicBezTo>
                  <a:cubicBezTo>
                    <a:pt x="278" y="40"/>
                    <a:pt x="119" y="40"/>
                    <a:pt x="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874;p39">
              <a:extLst>
                <a:ext uri="{FF2B5EF4-FFF2-40B4-BE49-F238E27FC236}">
                  <a16:creationId xmlns:a16="http://schemas.microsoft.com/office/drawing/2014/main" id="{FEEE6EF6-478A-4DD5-A20E-29F154A02CAA}"/>
                </a:ext>
              </a:extLst>
            </p:cNvPr>
            <p:cNvSpPr/>
            <p:nvPr/>
          </p:nvSpPr>
          <p:spPr>
            <a:xfrm>
              <a:off x="7865392" y="2507369"/>
              <a:ext cx="130315" cy="165845"/>
            </a:xfrm>
            <a:custGeom>
              <a:avLst/>
              <a:gdLst/>
              <a:ahLst/>
              <a:cxnLst/>
              <a:rect l="l" t="t" r="r" b="b"/>
              <a:pathLst>
                <a:path w="873" h="1111" extrusionOk="0">
                  <a:moveTo>
                    <a:pt x="80" y="1"/>
                  </a:moveTo>
                  <a:cubicBezTo>
                    <a:pt x="80" y="120"/>
                    <a:pt x="1" y="239"/>
                    <a:pt x="40" y="318"/>
                  </a:cubicBezTo>
                  <a:cubicBezTo>
                    <a:pt x="159" y="556"/>
                    <a:pt x="278" y="793"/>
                    <a:pt x="437" y="991"/>
                  </a:cubicBezTo>
                  <a:cubicBezTo>
                    <a:pt x="516" y="1071"/>
                    <a:pt x="635" y="1110"/>
                    <a:pt x="754" y="1110"/>
                  </a:cubicBezTo>
                  <a:cubicBezTo>
                    <a:pt x="833" y="1071"/>
                    <a:pt x="833" y="912"/>
                    <a:pt x="872" y="793"/>
                  </a:cubicBezTo>
                  <a:cubicBezTo>
                    <a:pt x="714" y="556"/>
                    <a:pt x="555" y="318"/>
                    <a:pt x="397" y="80"/>
                  </a:cubicBezTo>
                  <a:cubicBezTo>
                    <a:pt x="318" y="1"/>
                    <a:pt x="159" y="41"/>
                    <a:pt x="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875;p39">
              <a:extLst>
                <a:ext uri="{FF2B5EF4-FFF2-40B4-BE49-F238E27FC236}">
                  <a16:creationId xmlns:a16="http://schemas.microsoft.com/office/drawing/2014/main" id="{35688AEC-5251-41D2-A04A-1059F8F8AE3C}"/>
                </a:ext>
              </a:extLst>
            </p:cNvPr>
            <p:cNvSpPr/>
            <p:nvPr/>
          </p:nvSpPr>
          <p:spPr>
            <a:xfrm>
              <a:off x="7175912" y="1827429"/>
              <a:ext cx="92549" cy="133452"/>
            </a:xfrm>
            <a:custGeom>
              <a:avLst/>
              <a:gdLst/>
              <a:ahLst/>
              <a:cxnLst/>
              <a:rect l="l" t="t" r="r" b="b"/>
              <a:pathLst>
                <a:path w="620" h="894" extrusionOk="0">
                  <a:moveTo>
                    <a:pt x="579" y="1"/>
                  </a:moveTo>
                  <a:cubicBezTo>
                    <a:pt x="540" y="1"/>
                    <a:pt x="421" y="1"/>
                    <a:pt x="381" y="40"/>
                  </a:cubicBezTo>
                  <a:cubicBezTo>
                    <a:pt x="263" y="238"/>
                    <a:pt x="144" y="436"/>
                    <a:pt x="64" y="674"/>
                  </a:cubicBezTo>
                  <a:cubicBezTo>
                    <a:pt x="0" y="771"/>
                    <a:pt x="40" y="893"/>
                    <a:pt x="143" y="893"/>
                  </a:cubicBezTo>
                  <a:cubicBezTo>
                    <a:pt x="166" y="893"/>
                    <a:pt x="193" y="887"/>
                    <a:pt x="223" y="872"/>
                  </a:cubicBezTo>
                  <a:cubicBezTo>
                    <a:pt x="461" y="674"/>
                    <a:pt x="619" y="317"/>
                    <a:pt x="5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876;p39">
              <a:extLst>
                <a:ext uri="{FF2B5EF4-FFF2-40B4-BE49-F238E27FC236}">
                  <a16:creationId xmlns:a16="http://schemas.microsoft.com/office/drawing/2014/main" id="{CD7B9FEC-01DC-47C0-AD2F-A902C03E9F19}"/>
                </a:ext>
              </a:extLst>
            </p:cNvPr>
            <p:cNvSpPr/>
            <p:nvPr/>
          </p:nvSpPr>
          <p:spPr>
            <a:xfrm>
              <a:off x="7203229" y="2398400"/>
              <a:ext cx="189278" cy="121062"/>
            </a:xfrm>
            <a:custGeom>
              <a:avLst/>
              <a:gdLst/>
              <a:ahLst/>
              <a:cxnLst/>
              <a:rect l="l" t="t" r="r" b="b"/>
              <a:pathLst>
                <a:path w="1268" h="811" extrusionOk="0">
                  <a:moveTo>
                    <a:pt x="1080" y="0"/>
                  </a:moveTo>
                  <a:cubicBezTo>
                    <a:pt x="1048" y="0"/>
                    <a:pt x="1017" y="5"/>
                    <a:pt x="991" y="18"/>
                  </a:cubicBezTo>
                  <a:cubicBezTo>
                    <a:pt x="674" y="137"/>
                    <a:pt x="396" y="295"/>
                    <a:pt x="80" y="454"/>
                  </a:cubicBezTo>
                  <a:cubicBezTo>
                    <a:pt x="40" y="493"/>
                    <a:pt x="40" y="612"/>
                    <a:pt x="0" y="691"/>
                  </a:cubicBezTo>
                  <a:cubicBezTo>
                    <a:pt x="80" y="731"/>
                    <a:pt x="159" y="771"/>
                    <a:pt x="238" y="810"/>
                  </a:cubicBezTo>
                  <a:cubicBezTo>
                    <a:pt x="317" y="810"/>
                    <a:pt x="357" y="771"/>
                    <a:pt x="436" y="731"/>
                  </a:cubicBezTo>
                  <a:cubicBezTo>
                    <a:pt x="674" y="612"/>
                    <a:pt x="911" y="493"/>
                    <a:pt x="1149" y="335"/>
                  </a:cubicBezTo>
                  <a:cubicBezTo>
                    <a:pt x="1228" y="295"/>
                    <a:pt x="1228" y="137"/>
                    <a:pt x="1268" y="18"/>
                  </a:cubicBezTo>
                  <a:cubicBezTo>
                    <a:pt x="1215" y="18"/>
                    <a:pt x="1145" y="0"/>
                    <a:pt x="10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877;p39">
              <a:extLst>
                <a:ext uri="{FF2B5EF4-FFF2-40B4-BE49-F238E27FC236}">
                  <a16:creationId xmlns:a16="http://schemas.microsoft.com/office/drawing/2014/main" id="{D279BB09-6562-4395-B6D1-2EEB4BA5678E}"/>
                </a:ext>
              </a:extLst>
            </p:cNvPr>
            <p:cNvSpPr/>
            <p:nvPr/>
          </p:nvSpPr>
          <p:spPr>
            <a:xfrm>
              <a:off x="7108591" y="2028500"/>
              <a:ext cx="88817" cy="331241"/>
            </a:xfrm>
            <a:custGeom>
              <a:avLst/>
              <a:gdLst/>
              <a:ahLst/>
              <a:cxnLst/>
              <a:rect l="l" t="t" r="r" b="b"/>
              <a:pathLst>
                <a:path w="595" h="2219" extrusionOk="0">
                  <a:moveTo>
                    <a:pt x="436" y="0"/>
                  </a:moveTo>
                  <a:cubicBezTo>
                    <a:pt x="357" y="80"/>
                    <a:pt x="278" y="159"/>
                    <a:pt x="238" y="278"/>
                  </a:cubicBezTo>
                  <a:cubicBezTo>
                    <a:pt x="1" y="832"/>
                    <a:pt x="1" y="1466"/>
                    <a:pt x="278" y="2021"/>
                  </a:cubicBezTo>
                  <a:cubicBezTo>
                    <a:pt x="317" y="2100"/>
                    <a:pt x="436" y="2139"/>
                    <a:pt x="515" y="2219"/>
                  </a:cubicBezTo>
                  <a:cubicBezTo>
                    <a:pt x="515" y="2139"/>
                    <a:pt x="595" y="2021"/>
                    <a:pt x="555" y="1941"/>
                  </a:cubicBezTo>
                  <a:cubicBezTo>
                    <a:pt x="436" y="1426"/>
                    <a:pt x="436" y="911"/>
                    <a:pt x="555" y="396"/>
                  </a:cubicBezTo>
                  <a:cubicBezTo>
                    <a:pt x="595" y="278"/>
                    <a:pt x="595" y="159"/>
                    <a:pt x="5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878;p39">
              <a:extLst>
                <a:ext uri="{FF2B5EF4-FFF2-40B4-BE49-F238E27FC236}">
                  <a16:creationId xmlns:a16="http://schemas.microsoft.com/office/drawing/2014/main" id="{12607E98-A33C-49CA-915C-40C2A490D1B3}"/>
                </a:ext>
              </a:extLst>
            </p:cNvPr>
            <p:cNvSpPr/>
            <p:nvPr/>
          </p:nvSpPr>
          <p:spPr>
            <a:xfrm>
              <a:off x="6511361" y="1791902"/>
              <a:ext cx="112551" cy="177637"/>
            </a:xfrm>
            <a:custGeom>
              <a:avLst/>
              <a:gdLst/>
              <a:ahLst/>
              <a:cxnLst/>
              <a:rect l="l" t="t" r="r" b="b"/>
              <a:pathLst>
                <a:path w="754" h="1190" extrusionOk="0">
                  <a:moveTo>
                    <a:pt x="318" y="1"/>
                  </a:moveTo>
                  <a:cubicBezTo>
                    <a:pt x="278" y="40"/>
                    <a:pt x="159" y="120"/>
                    <a:pt x="120" y="199"/>
                  </a:cubicBezTo>
                  <a:cubicBezTo>
                    <a:pt x="1" y="635"/>
                    <a:pt x="278" y="1070"/>
                    <a:pt x="753" y="1189"/>
                  </a:cubicBezTo>
                  <a:cubicBezTo>
                    <a:pt x="674" y="991"/>
                    <a:pt x="634" y="833"/>
                    <a:pt x="595" y="674"/>
                  </a:cubicBezTo>
                  <a:cubicBezTo>
                    <a:pt x="555" y="516"/>
                    <a:pt x="555" y="357"/>
                    <a:pt x="476" y="199"/>
                  </a:cubicBezTo>
                  <a:cubicBezTo>
                    <a:pt x="436" y="120"/>
                    <a:pt x="397" y="40"/>
                    <a:pt x="31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879;p39">
              <a:extLst>
                <a:ext uri="{FF2B5EF4-FFF2-40B4-BE49-F238E27FC236}">
                  <a16:creationId xmlns:a16="http://schemas.microsoft.com/office/drawing/2014/main" id="{E62B8344-1590-4A36-81A3-28B5B195BFDE}"/>
                </a:ext>
              </a:extLst>
            </p:cNvPr>
            <p:cNvSpPr/>
            <p:nvPr/>
          </p:nvSpPr>
          <p:spPr>
            <a:xfrm>
              <a:off x="6192072" y="1774288"/>
              <a:ext cx="124344" cy="295714"/>
            </a:xfrm>
            <a:custGeom>
              <a:avLst/>
              <a:gdLst/>
              <a:ahLst/>
              <a:cxnLst/>
              <a:rect l="l" t="t" r="r" b="b"/>
              <a:pathLst>
                <a:path w="833" h="1981" extrusionOk="0">
                  <a:moveTo>
                    <a:pt x="357" y="0"/>
                  </a:moveTo>
                  <a:cubicBezTo>
                    <a:pt x="238" y="198"/>
                    <a:pt x="119" y="277"/>
                    <a:pt x="119" y="396"/>
                  </a:cubicBezTo>
                  <a:cubicBezTo>
                    <a:pt x="1" y="911"/>
                    <a:pt x="159" y="1466"/>
                    <a:pt x="516" y="1862"/>
                  </a:cubicBezTo>
                  <a:cubicBezTo>
                    <a:pt x="595" y="1941"/>
                    <a:pt x="714" y="1941"/>
                    <a:pt x="793" y="1981"/>
                  </a:cubicBezTo>
                  <a:cubicBezTo>
                    <a:pt x="832" y="1862"/>
                    <a:pt x="832" y="1783"/>
                    <a:pt x="793" y="1703"/>
                  </a:cubicBezTo>
                  <a:cubicBezTo>
                    <a:pt x="595" y="1268"/>
                    <a:pt x="516" y="792"/>
                    <a:pt x="555" y="317"/>
                  </a:cubicBezTo>
                  <a:cubicBezTo>
                    <a:pt x="555" y="238"/>
                    <a:pt x="436" y="158"/>
                    <a:pt x="3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880;p39">
              <a:extLst>
                <a:ext uri="{FF2B5EF4-FFF2-40B4-BE49-F238E27FC236}">
                  <a16:creationId xmlns:a16="http://schemas.microsoft.com/office/drawing/2014/main" id="{B1561D45-C4EA-4F1F-A9FB-497C392581A2}"/>
                </a:ext>
              </a:extLst>
            </p:cNvPr>
            <p:cNvSpPr/>
            <p:nvPr/>
          </p:nvSpPr>
          <p:spPr>
            <a:xfrm>
              <a:off x="6038323" y="1827429"/>
              <a:ext cx="153900" cy="337212"/>
            </a:xfrm>
            <a:custGeom>
              <a:avLst/>
              <a:gdLst/>
              <a:ahLst/>
              <a:cxnLst/>
              <a:rect l="l" t="t" r="r" b="b"/>
              <a:pathLst>
                <a:path w="1031" h="2259" extrusionOk="0">
                  <a:moveTo>
                    <a:pt x="278" y="1"/>
                  </a:moveTo>
                  <a:cubicBezTo>
                    <a:pt x="199" y="1"/>
                    <a:pt x="120" y="1"/>
                    <a:pt x="80" y="80"/>
                  </a:cubicBezTo>
                  <a:cubicBezTo>
                    <a:pt x="40" y="159"/>
                    <a:pt x="1" y="278"/>
                    <a:pt x="1" y="397"/>
                  </a:cubicBezTo>
                  <a:cubicBezTo>
                    <a:pt x="40" y="991"/>
                    <a:pt x="238" y="1545"/>
                    <a:pt x="634" y="1981"/>
                  </a:cubicBezTo>
                  <a:cubicBezTo>
                    <a:pt x="753" y="2060"/>
                    <a:pt x="872" y="2179"/>
                    <a:pt x="1031" y="2258"/>
                  </a:cubicBezTo>
                  <a:cubicBezTo>
                    <a:pt x="1031" y="2219"/>
                    <a:pt x="1031" y="2179"/>
                    <a:pt x="1031" y="2140"/>
                  </a:cubicBezTo>
                  <a:cubicBezTo>
                    <a:pt x="674" y="1545"/>
                    <a:pt x="436" y="832"/>
                    <a:pt x="357" y="119"/>
                  </a:cubicBezTo>
                  <a:cubicBezTo>
                    <a:pt x="357" y="80"/>
                    <a:pt x="318" y="1"/>
                    <a:pt x="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881;p39">
            <a:extLst>
              <a:ext uri="{FF2B5EF4-FFF2-40B4-BE49-F238E27FC236}">
                <a16:creationId xmlns:a16="http://schemas.microsoft.com/office/drawing/2014/main" id="{4BFC8F23-14D5-4421-8AB4-7FAE929EA26A}"/>
              </a:ext>
            </a:extLst>
          </p:cNvPr>
          <p:cNvSpPr/>
          <p:nvPr/>
        </p:nvSpPr>
        <p:spPr>
          <a:xfrm rot="8100000" flipH="1">
            <a:off x="3923442" y="106803"/>
            <a:ext cx="417267" cy="266355"/>
          </a:xfrm>
          <a:custGeom>
            <a:avLst/>
            <a:gdLst/>
            <a:ahLst/>
            <a:cxnLst/>
            <a:rect l="l" t="t" r="r" b="b"/>
            <a:pathLst>
              <a:path w="10023" h="6398" extrusionOk="0">
                <a:moveTo>
                  <a:pt x="8763" y="1"/>
                </a:moveTo>
                <a:cubicBezTo>
                  <a:pt x="8679" y="1"/>
                  <a:pt x="8598" y="40"/>
                  <a:pt x="8560" y="115"/>
                </a:cubicBezTo>
                <a:cubicBezTo>
                  <a:pt x="8521" y="95"/>
                  <a:pt x="8481" y="86"/>
                  <a:pt x="8442" y="86"/>
                </a:cubicBezTo>
                <a:cubicBezTo>
                  <a:pt x="8402" y="86"/>
                  <a:pt x="8362" y="95"/>
                  <a:pt x="8323" y="115"/>
                </a:cubicBezTo>
                <a:cubicBezTo>
                  <a:pt x="7768" y="511"/>
                  <a:pt x="7134" y="868"/>
                  <a:pt x="6501" y="1185"/>
                </a:cubicBezTo>
                <a:cubicBezTo>
                  <a:pt x="6256" y="1290"/>
                  <a:pt x="6350" y="1641"/>
                  <a:pt x="6566" y="1641"/>
                </a:cubicBezTo>
                <a:cubicBezTo>
                  <a:pt x="6595" y="1641"/>
                  <a:pt x="6626" y="1635"/>
                  <a:pt x="6659" y="1621"/>
                </a:cubicBezTo>
                <a:cubicBezTo>
                  <a:pt x="7253" y="1343"/>
                  <a:pt x="7887" y="987"/>
                  <a:pt x="8442" y="630"/>
                </a:cubicBezTo>
                <a:lnTo>
                  <a:pt x="8442" y="630"/>
                </a:lnTo>
                <a:cubicBezTo>
                  <a:pt x="8085" y="2215"/>
                  <a:pt x="7174" y="3641"/>
                  <a:pt x="5867" y="4631"/>
                </a:cubicBezTo>
                <a:cubicBezTo>
                  <a:pt x="4890" y="5329"/>
                  <a:pt x="3382" y="5948"/>
                  <a:pt x="2008" y="5948"/>
                </a:cubicBezTo>
                <a:cubicBezTo>
                  <a:pt x="1432" y="5948"/>
                  <a:pt x="880" y="5839"/>
                  <a:pt x="400" y="5582"/>
                </a:cubicBezTo>
                <a:cubicBezTo>
                  <a:pt x="364" y="5558"/>
                  <a:pt x="330" y="5547"/>
                  <a:pt x="297" y="5547"/>
                </a:cubicBezTo>
                <a:cubicBezTo>
                  <a:pt x="113" y="5547"/>
                  <a:pt x="0" y="5877"/>
                  <a:pt x="202" y="5978"/>
                </a:cubicBezTo>
                <a:cubicBezTo>
                  <a:pt x="741" y="6273"/>
                  <a:pt x="1364" y="6398"/>
                  <a:pt x="2010" y="6398"/>
                </a:cubicBezTo>
                <a:cubicBezTo>
                  <a:pt x="3358" y="6398"/>
                  <a:pt x="4810" y="5855"/>
                  <a:pt x="5827" y="5186"/>
                </a:cubicBezTo>
                <a:cubicBezTo>
                  <a:pt x="7332" y="4195"/>
                  <a:pt x="8442" y="2650"/>
                  <a:pt x="8877" y="868"/>
                </a:cubicBezTo>
                <a:cubicBezTo>
                  <a:pt x="9075" y="1304"/>
                  <a:pt x="9313" y="1779"/>
                  <a:pt x="9511" y="2215"/>
                </a:cubicBezTo>
                <a:cubicBezTo>
                  <a:pt x="9555" y="2317"/>
                  <a:pt x="9641" y="2360"/>
                  <a:pt x="9727" y="2360"/>
                </a:cubicBezTo>
                <a:cubicBezTo>
                  <a:pt x="9875" y="2360"/>
                  <a:pt x="10022" y="2232"/>
                  <a:pt x="9947" y="2056"/>
                </a:cubicBezTo>
                <a:cubicBezTo>
                  <a:pt x="9670" y="1422"/>
                  <a:pt x="9353" y="828"/>
                  <a:pt x="9036" y="194"/>
                </a:cubicBezTo>
                <a:cubicBezTo>
                  <a:pt x="9036" y="194"/>
                  <a:pt x="8996" y="155"/>
                  <a:pt x="8996" y="155"/>
                </a:cubicBezTo>
                <a:cubicBezTo>
                  <a:pt x="8954" y="50"/>
                  <a:pt x="8857" y="1"/>
                  <a:pt x="876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882;p39">
            <a:extLst>
              <a:ext uri="{FF2B5EF4-FFF2-40B4-BE49-F238E27FC236}">
                <a16:creationId xmlns:a16="http://schemas.microsoft.com/office/drawing/2014/main" id="{BCC7005B-38F6-48A7-AB99-1BF71FD5497F}"/>
              </a:ext>
            </a:extLst>
          </p:cNvPr>
          <p:cNvSpPr/>
          <p:nvPr/>
        </p:nvSpPr>
        <p:spPr>
          <a:xfrm>
            <a:off x="6562602" y="231472"/>
            <a:ext cx="424413" cy="314803"/>
          </a:xfrm>
          <a:custGeom>
            <a:avLst/>
            <a:gdLst/>
            <a:ahLst/>
            <a:cxnLst/>
            <a:rect l="l" t="t" r="r" b="b"/>
            <a:pathLst>
              <a:path w="12437" h="9225" extrusionOk="0">
                <a:moveTo>
                  <a:pt x="1895" y="0"/>
                </a:moveTo>
                <a:cubicBezTo>
                  <a:pt x="1313" y="0"/>
                  <a:pt x="705" y="248"/>
                  <a:pt x="197" y="558"/>
                </a:cubicBezTo>
                <a:cubicBezTo>
                  <a:pt x="0" y="721"/>
                  <a:pt x="155" y="993"/>
                  <a:pt x="349" y="993"/>
                </a:cubicBezTo>
                <a:cubicBezTo>
                  <a:pt x="390" y="993"/>
                  <a:pt x="433" y="981"/>
                  <a:pt x="474" y="954"/>
                </a:cubicBezTo>
                <a:cubicBezTo>
                  <a:pt x="915" y="666"/>
                  <a:pt x="1403" y="443"/>
                  <a:pt x="1857" y="443"/>
                </a:cubicBezTo>
                <a:cubicBezTo>
                  <a:pt x="2339" y="443"/>
                  <a:pt x="2782" y="695"/>
                  <a:pt x="3088" y="1390"/>
                </a:cubicBezTo>
                <a:cubicBezTo>
                  <a:pt x="3247" y="1825"/>
                  <a:pt x="3366" y="2340"/>
                  <a:pt x="3405" y="2816"/>
                </a:cubicBezTo>
                <a:cubicBezTo>
                  <a:pt x="3405" y="3331"/>
                  <a:pt x="3564" y="3846"/>
                  <a:pt x="3881" y="4321"/>
                </a:cubicBezTo>
                <a:cubicBezTo>
                  <a:pt x="4166" y="4574"/>
                  <a:pt x="4552" y="4701"/>
                  <a:pt x="4939" y="4701"/>
                </a:cubicBezTo>
                <a:cubicBezTo>
                  <a:pt x="5036" y="4701"/>
                  <a:pt x="5132" y="4693"/>
                  <a:pt x="5227" y="4677"/>
                </a:cubicBezTo>
                <a:cubicBezTo>
                  <a:pt x="5604" y="4638"/>
                  <a:pt x="5802" y="4578"/>
                  <a:pt x="6005" y="4578"/>
                </a:cubicBezTo>
                <a:cubicBezTo>
                  <a:pt x="6208" y="4578"/>
                  <a:pt x="6416" y="4638"/>
                  <a:pt x="6812" y="4836"/>
                </a:cubicBezTo>
                <a:cubicBezTo>
                  <a:pt x="7248" y="4836"/>
                  <a:pt x="7604" y="5232"/>
                  <a:pt x="7564" y="5707"/>
                </a:cubicBezTo>
                <a:cubicBezTo>
                  <a:pt x="7564" y="5905"/>
                  <a:pt x="7604" y="6143"/>
                  <a:pt x="7604" y="6381"/>
                </a:cubicBezTo>
                <a:cubicBezTo>
                  <a:pt x="7683" y="7569"/>
                  <a:pt x="8119" y="8599"/>
                  <a:pt x="9466" y="8599"/>
                </a:cubicBezTo>
                <a:cubicBezTo>
                  <a:pt x="10535" y="8599"/>
                  <a:pt x="11328" y="7926"/>
                  <a:pt x="11961" y="7133"/>
                </a:cubicBezTo>
                <a:lnTo>
                  <a:pt x="11961" y="7133"/>
                </a:lnTo>
                <a:cubicBezTo>
                  <a:pt x="11922" y="7728"/>
                  <a:pt x="11882" y="8361"/>
                  <a:pt x="11763" y="8956"/>
                </a:cubicBezTo>
                <a:cubicBezTo>
                  <a:pt x="11740" y="9117"/>
                  <a:pt x="11891" y="9224"/>
                  <a:pt x="12029" y="9224"/>
                </a:cubicBezTo>
                <a:cubicBezTo>
                  <a:pt x="12129" y="9224"/>
                  <a:pt x="12222" y="9168"/>
                  <a:pt x="12239" y="9035"/>
                </a:cubicBezTo>
                <a:cubicBezTo>
                  <a:pt x="12358" y="8282"/>
                  <a:pt x="12397" y="7490"/>
                  <a:pt x="12437" y="6698"/>
                </a:cubicBezTo>
                <a:cubicBezTo>
                  <a:pt x="12437" y="6618"/>
                  <a:pt x="12397" y="6579"/>
                  <a:pt x="12358" y="6539"/>
                </a:cubicBezTo>
                <a:cubicBezTo>
                  <a:pt x="12414" y="6371"/>
                  <a:pt x="12272" y="6203"/>
                  <a:pt x="12127" y="6203"/>
                </a:cubicBezTo>
                <a:cubicBezTo>
                  <a:pt x="12068" y="6203"/>
                  <a:pt x="12008" y="6232"/>
                  <a:pt x="11961" y="6302"/>
                </a:cubicBezTo>
                <a:lnTo>
                  <a:pt x="11961" y="6341"/>
                </a:lnTo>
                <a:cubicBezTo>
                  <a:pt x="11922" y="6302"/>
                  <a:pt x="11882" y="6302"/>
                  <a:pt x="11843" y="6302"/>
                </a:cubicBezTo>
                <a:cubicBezTo>
                  <a:pt x="11130" y="6302"/>
                  <a:pt x="10417" y="6222"/>
                  <a:pt x="9704" y="6024"/>
                </a:cubicBezTo>
                <a:cubicBezTo>
                  <a:pt x="9681" y="6018"/>
                  <a:pt x="9659" y="6015"/>
                  <a:pt x="9639" y="6015"/>
                </a:cubicBezTo>
                <a:cubicBezTo>
                  <a:pt x="9416" y="6015"/>
                  <a:pt x="9370" y="6387"/>
                  <a:pt x="9624" y="6460"/>
                </a:cubicBezTo>
                <a:cubicBezTo>
                  <a:pt x="10298" y="6658"/>
                  <a:pt x="10971" y="6737"/>
                  <a:pt x="11645" y="6737"/>
                </a:cubicBezTo>
                <a:cubicBezTo>
                  <a:pt x="11146" y="7449"/>
                  <a:pt x="10456" y="8193"/>
                  <a:pt x="9574" y="8193"/>
                </a:cubicBezTo>
                <a:cubicBezTo>
                  <a:pt x="9474" y="8193"/>
                  <a:pt x="9372" y="8183"/>
                  <a:pt x="9268" y="8163"/>
                </a:cubicBezTo>
                <a:cubicBezTo>
                  <a:pt x="7763" y="7886"/>
                  <a:pt x="8277" y="6341"/>
                  <a:pt x="8000" y="5311"/>
                </a:cubicBezTo>
                <a:cubicBezTo>
                  <a:pt x="7742" y="4439"/>
                  <a:pt x="7167" y="4067"/>
                  <a:pt x="6405" y="4067"/>
                </a:cubicBezTo>
                <a:cubicBezTo>
                  <a:pt x="6233" y="4067"/>
                  <a:pt x="6051" y="4086"/>
                  <a:pt x="5861" y="4123"/>
                </a:cubicBezTo>
                <a:cubicBezTo>
                  <a:pt x="5573" y="4157"/>
                  <a:pt x="5292" y="4234"/>
                  <a:pt x="5025" y="4234"/>
                </a:cubicBezTo>
                <a:cubicBezTo>
                  <a:pt x="4667" y="4234"/>
                  <a:pt x="4334" y="4096"/>
                  <a:pt x="4039" y="3529"/>
                </a:cubicBezTo>
                <a:cubicBezTo>
                  <a:pt x="3801" y="3093"/>
                  <a:pt x="3841" y="2301"/>
                  <a:pt x="3722" y="1825"/>
                </a:cubicBezTo>
                <a:cubicBezTo>
                  <a:pt x="3643" y="1350"/>
                  <a:pt x="3445" y="914"/>
                  <a:pt x="3167" y="558"/>
                </a:cubicBezTo>
                <a:cubicBezTo>
                  <a:pt x="2800" y="155"/>
                  <a:pt x="2355" y="0"/>
                  <a:pt x="1895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1" name="Google Shape;883;p39">
            <a:extLst>
              <a:ext uri="{FF2B5EF4-FFF2-40B4-BE49-F238E27FC236}">
                <a16:creationId xmlns:a16="http://schemas.microsoft.com/office/drawing/2014/main" id="{D2D0E5A2-400B-4A26-8E91-802E051233BC}"/>
              </a:ext>
            </a:extLst>
          </p:cNvPr>
          <p:cNvGrpSpPr/>
          <p:nvPr/>
        </p:nvGrpSpPr>
        <p:grpSpPr>
          <a:xfrm>
            <a:off x="3374740" y="5604610"/>
            <a:ext cx="314245" cy="279227"/>
            <a:chOff x="3536277" y="1668288"/>
            <a:chExt cx="475769" cy="465027"/>
          </a:xfrm>
        </p:grpSpPr>
        <p:sp>
          <p:nvSpPr>
            <p:cNvPr id="42" name="Google Shape;884;p39">
              <a:extLst>
                <a:ext uri="{FF2B5EF4-FFF2-40B4-BE49-F238E27FC236}">
                  <a16:creationId xmlns:a16="http://schemas.microsoft.com/office/drawing/2014/main" id="{BF00BE2E-D392-455D-9B88-36A5AC5689E6}"/>
                </a:ext>
              </a:extLst>
            </p:cNvPr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885;p39">
              <a:extLst>
                <a:ext uri="{FF2B5EF4-FFF2-40B4-BE49-F238E27FC236}">
                  <a16:creationId xmlns:a16="http://schemas.microsoft.com/office/drawing/2014/main" id="{E45E59DF-8073-4582-99AD-36D5A9EBA2D7}"/>
                </a:ext>
              </a:extLst>
            </p:cNvPr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" name="Google Shape;886;p39">
            <a:extLst>
              <a:ext uri="{FF2B5EF4-FFF2-40B4-BE49-F238E27FC236}">
                <a16:creationId xmlns:a16="http://schemas.microsoft.com/office/drawing/2014/main" id="{6E0C6C7A-C8EA-43B3-8968-1FDB5CB9CCDE}"/>
              </a:ext>
            </a:extLst>
          </p:cNvPr>
          <p:cNvSpPr/>
          <p:nvPr/>
        </p:nvSpPr>
        <p:spPr>
          <a:xfrm>
            <a:off x="2248562" y="5652974"/>
            <a:ext cx="243038" cy="352792"/>
          </a:xfrm>
          <a:custGeom>
            <a:avLst/>
            <a:gdLst/>
            <a:ahLst/>
            <a:cxnLst/>
            <a:rect l="l" t="t" r="r" b="b"/>
            <a:pathLst>
              <a:path w="7122" h="11372" extrusionOk="0">
                <a:moveTo>
                  <a:pt x="5016" y="1"/>
                </a:moveTo>
                <a:cubicBezTo>
                  <a:pt x="4917" y="1"/>
                  <a:pt x="4818" y="60"/>
                  <a:pt x="4798" y="179"/>
                </a:cubicBezTo>
                <a:cubicBezTo>
                  <a:pt x="4784" y="172"/>
                  <a:pt x="4768" y="168"/>
                  <a:pt x="4751" y="168"/>
                </a:cubicBezTo>
                <a:cubicBezTo>
                  <a:pt x="4678" y="168"/>
                  <a:pt x="4593" y="233"/>
                  <a:pt x="4560" y="298"/>
                </a:cubicBezTo>
                <a:cubicBezTo>
                  <a:pt x="4204" y="1011"/>
                  <a:pt x="3689" y="1684"/>
                  <a:pt x="3134" y="2278"/>
                </a:cubicBezTo>
                <a:cubicBezTo>
                  <a:pt x="2984" y="2428"/>
                  <a:pt x="3152" y="2624"/>
                  <a:pt x="3329" y="2624"/>
                </a:cubicBezTo>
                <a:cubicBezTo>
                  <a:pt x="3385" y="2624"/>
                  <a:pt x="3443" y="2604"/>
                  <a:pt x="3491" y="2556"/>
                </a:cubicBezTo>
                <a:cubicBezTo>
                  <a:pt x="4006" y="2001"/>
                  <a:pt x="4481" y="1407"/>
                  <a:pt x="4838" y="733"/>
                </a:cubicBezTo>
                <a:lnTo>
                  <a:pt x="4838" y="733"/>
                </a:lnTo>
                <a:cubicBezTo>
                  <a:pt x="5155" y="4417"/>
                  <a:pt x="3847" y="9290"/>
                  <a:pt x="243" y="10953"/>
                </a:cubicBezTo>
                <a:cubicBezTo>
                  <a:pt x="1" y="11057"/>
                  <a:pt x="90" y="11372"/>
                  <a:pt x="301" y="11372"/>
                </a:cubicBezTo>
                <a:cubicBezTo>
                  <a:pt x="332" y="11372"/>
                  <a:pt x="366" y="11365"/>
                  <a:pt x="401" y="11350"/>
                </a:cubicBezTo>
                <a:cubicBezTo>
                  <a:pt x="4125" y="9646"/>
                  <a:pt x="5590" y="4734"/>
                  <a:pt x="5313" y="852"/>
                </a:cubicBezTo>
                <a:lnTo>
                  <a:pt x="5313" y="852"/>
                </a:lnTo>
                <a:lnTo>
                  <a:pt x="6620" y="2437"/>
                </a:lnTo>
                <a:cubicBezTo>
                  <a:pt x="6663" y="2501"/>
                  <a:pt x="6723" y="2528"/>
                  <a:pt x="6784" y="2528"/>
                </a:cubicBezTo>
                <a:cubicBezTo>
                  <a:pt x="6949" y="2528"/>
                  <a:pt x="7121" y="2333"/>
                  <a:pt x="6977" y="2159"/>
                </a:cubicBezTo>
                <a:lnTo>
                  <a:pt x="5392" y="258"/>
                </a:lnTo>
                <a:cubicBezTo>
                  <a:pt x="5353" y="218"/>
                  <a:pt x="5273" y="179"/>
                  <a:pt x="5234" y="179"/>
                </a:cubicBezTo>
                <a:cubicBezTo>
                  <a:pt x="5214" y="60"/>
                  <a:pt x="5115" y="1"/>
                  <a:pt x="5016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" name="Google Shape;896;p39">
            <a:extLst>
              <a:ext uri="{FF2B5EF4-FFF2-40B4-BE49-F238E27FC236}">
                <a16:creationId xmlns:a16="http://schemas.microsoft.com/office/drawing/2014/main" id="{4015C189-CACA-4776-B245-F371984103B8}"/>
              </a:ext>
            </a:extLst>
          </p:cNvPr>
          <p:cNvGrpSpPr/>
          <p:nvPr/>
        </p:nvGrpSpPr>
        <p:grpSpPr>
          <a:xfrm>
            <a:off x="944337" y="343494"/>
            <a:ext cx="166752" cy="184433"/>
            <a:chOff x="5414907" y="2017485"/>
            <a:chExt cx="220338" cy="243702"/>
          </a:xfrm>
        </p:grpSpPr>
        <p:sp>
          <p:nvSpPr>
            <p:cNvPr id="46" name="Google Shape;897;p39">
              <a:extLst>
                <a:ext uri="{FF2B5EF4-FFF2-40B4-BE49-F238E27FC236}">
                  <a16:creationId xmlns:a16="http://schemas.microsoft.com/office/drawing/2014/main" id="{1E2972A8-4803-46EC-8E78-55D86B6B5A74}"/>
                </a:ext>
              </a:extLst>
            </p:cNvPr>
            <p:cNvSpPr/>
            <p:nvPr/>
          </p:nvSpPr>
          <p:spPr>
            <a:xfrm>
              <a:off x="5414907" y="2017485"/>
              <a:ext cx="131370" cy="113351"/>
            </a:xfrm>
            <a:custGeom>
              <a:avLst/>
              <a:gdLst/>
              <a:ahLst/>
              <a:cxnLst/>
              <a:rect l="l" t="t" r="r" b="b"/>
              <a:pathLst>
                <a:path w="2457" h="2120" extrusionOk="0">
                  <a:moveTo>
                    <a:pt x="1361" y="470"/>
                  </a:moveTo>
                  <a:cubicBezTo>
                    <a:pt x="1383" y="470"/>
                    <a:pt x="1405" y="472"/>
                    <a:pt x="1427" y="476"/>
                  </a:cubicBezTo>
                  <a:cubicBezTo>
                    <a:pt x="1506" y="555"/>
                    <a:pt x="1585" y="634"/>
                    <a:pt x="1664" y="714"/>
                  </a:cubicBezTo>
                  <a:cubicBezTo>
                    <a:pt x="1902" y="951"/>
                    <a:pt x="2021" y="1308"/>
                    <a:pt x="1704" y="1546"/>
                  </a:cubicBezTo>
                  <a:cubicBezTo>
                    <a:pt x="1565" y="1645"/>
                    <a:pt x="1407" y="1694"/>
                    <a:pt x="1248" y="1694"/>
                  </a:cubicBezTo>
                  <a:cubicBezTo>
                    <a:pt x="1090" y="1694"/>
                    <a:pt x="931" y="1645"/>
                    <a:pt x="793" y="1546"/>
                  </a:cubicBezTo>
                  <a:cubicBezTo>
                    <a:pt x="515" y="1347"/>
                    <a:pt x="515" y="951"/>
                    <a:pt x="753" y="714"/>
                  </a:cubicBezTo>
                  <a:lnTo>
                    <a:pt x="793" y="714"/>
                  </a:lnTo>
                  <a:cubicBezTo>
                    <a:pt x="934" y="608"/>
                    <a:pt x="1171" y="470"/>
                    <a:pt x="1361" y="470"/>
                  </a:cubicBezTo>
                  <a:close/>
                  <a:moveTo>
                    <a:pt x="1427" y="1"/>
                  </a:moveTo>
                  <a:cubicBezTo>
                    <a:pt x="1149" y="1"/>
                    <a:pt x="872" y="80"/>
                    <a:pt x="634" y="238"/>
                  </a:cubicBezTo>
                  <a:cubicBezTo>
                    <a:pt x="623" y="227"/>
                    <a:pt x="608" y="222"/>
                    <a:pt x="591" y="222"/>
                  </a:cubicBezTo>
                  <a:cubicBezTo>
                    <a:pt x="552" y="222"/>
                    <a:pt x="504" y="250"/>
                    <a:pt x="476" y="278"/>
                  </a:cubicBezTo>
                  <a:cubicBezTo>
                    <a:pt x="40" y="714"/>
                    <a:pt x="1" y="1387"/>
                    <a:pt x="436" y="1823"/>
                  </a:cubicBezTo>
                  <a:cubicBezTo>
                    <a:pt x="674" y="2021"/>
                    <a:pt x="961" y="2120"/>
                    <a:pt x="1248" y="2120"/>
                  </a:cubicBezTo>
                  <a:cubicBezTo>
                    <a:pt x="1536" y="2120"/>
                    <a:pt x="1823" y="2021"/>
                    <a:pt x="2060" y="1823"/>
                  </a:cubicBezTo>
                  <a:cubicBezTo>
                    <a:pt x="2417" y="1466"/>
                    <a:pt x="2456" y="833"/>
                    <a:pt x="2100" y="476"/>
                  </a:cubicBezTo>
                  <a:cubicBezTo>
                    <a:pt x="1942" y="238"/>
                    <a:pt x="1704" y="80"/>
                    <a:pt x="14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98;p39">
              <a:extLst>
                <a:ext uri="{FF2B5EF4-FFF2-40B4-BE49-F238E27FC236}">
                  <a16:creationId xmlns:a16="http://schemas.microsoft.com/office/drawing/2014/main" id="{97A93F81-2E12-408F-B81C-E468F9928651}"/>
                </a:ext>
              </a:extLst>
            </p:cNvPr>
            <p:cNvSpPr/>
            <p:nvPr/>
          </p:nvSpPr>
          <p:spPr>
            <a:xfrm>
              <a:off x="5469978" y="2200929"/>
              <a:ext cx="77849" cy="60258"/>
            </a:xfrm>
            <a:custGeom>
              <a:avLst/>
              <a:gdLst/>
              <a:ahLst/>
              <a:cxnLst/>
              <a:rect l="l" t="t" r="r" b="b"/>
              <a:pathLst>
                <a:path w="1456" h="1127" extrusionOk="0">
                  <a:moveTo>
                    <a:pt x="707" y="0"/>
                  </a:moveTo>
                  <a:cubicBezTo>
                    <a:pt x="599" y="0"/>
                    <a:pt x="492" y="32"/>
                    <a:pt x="397" y="95"/>
                  </a:cubicBezTo>
                  <a:cubicBezTo>
                    <a:pt x="278" y="95"/>
                    <a:pt x="238" y="135"/>
                    <a:pt x="199" y="214"/>
                  </a:cubicBezTo>
                  <a:cubicBezTo>
                    <a:pt x="40" y="372"/>
                    <a:pt x="0" y="610"/>
                    <a:pt x="80" y="808"/>
                  </a:cubicBezTo>
                  <a:cubicBezTo>
                    <a:pt x="199" y="1006"/>
                    <a:pt x="436" y="1125"/>
                    <a:pt x="634" y="1125"/>
                  </a:cubicBezTo>
                  <a:cubicBezTo>
                    <a:pt x="651" y="1126"/>
                    <a:pt x="667" y="1127"/>
                    <a:pt x="683" y="1127"/>
                  </a:cubicBezTo>
                  <a:cubicBezTo>
                    <a:pt x="1169" y="1127"/>
                    <a:pt x="1456" y="559"/>
                    <a:pt x="1149" y="214"/>
                  </a:cubicBezTo>
                  <a:cubicBezTo>
                    <a:pt x="1030" y="71"/>
                    <a:pt x="869" y="0"/>
                    <a:pt x="70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99;p39">
              <a:extLst>
                <a:ext uri="{FF2B5EF4-FFF2-40B4-BE49-F238E27FC236}">
                  <a16:creationId xmlns:a16="http://schemas.microsoft.com/office/drawing/2014/main" id="{D8AADAB7-622E-44D8-9492-9E1C51081DF9}"/>
                </a:ext>
              </a:extLst>
            </p:cNvPr>
            <p:cNvSpPr/>
            <p:nvPr/>
          </p:nvSpPr>
          <p:spPr>
            <a:xfrm>
              <a:off x="5603431" y="2178473"/>
              <a:ext cx="31813" cy="25451"/>
            </a:xfrm>
            <a:custGeom>
              <a:avLst/>
              <a:gdLst/>
              <a:ahLst/>
              <a:cxnLst/>
              <a:rect l="l" t="t" r="r" b="b"/>
              <a:pathLst>
                <a:path w="595" h="476" extrusionOk="0">
                  <a:moveTo>
                    <a:pt x="277" y="0"/>
                  </a:moveTo>
                  <a:cubicBezTo>
                    <a:pt x="0" y="0"/>
                    <a:pt x="0" y="476"/>
                    <a:pt x="317" y="476"/>
                  </a:cubicBezTo>
                  <a:cubicBezTo>
                    <a:pt x="594" y="476"/>
                    <a:pt x="594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903;p39">
            <a:extLst>
              <a:ext uri="{FF2B5EF4-FFF2-40B4-BE49-F238E27FC236}">
                <a16:creationId xmlns:a16="http://schemas.microsoft.com/office/drawing/2014/main" id="{4B88FA4F-EF55-400C-9A45-8E2FDC0D33BD}"/>
              </a:ext>
            </a:extLst>
          </p:cNvPr>
          <p:cNvSpPr/>
          <p:nvPr/>
        </p:nvSpPr>
        <p:spPr>
          <a:xfrm>
            <a:off x="7155769" y="239980"/>
            <a:ext cx="310975" cy="344775"/>
          </a:xfrm>
          <a:custGeom>
            <a:avLst/>
            <a:gdLst/>
            <a:ahLst/>
            <a:cxnLst/>
            <a:rect l="l" t="t" r="r" b="b"/>
            <a:pathLst>
              <a:path w="12439" h="13791" extrusionOk="0">
                <a:moveTo>
                  <a:pt x="4678" y="0"/>
                </a:moveTo>
                <a:cubicBezTo>
                  <a:pt x="4575" y="0"/>
                  <a:pt x="4470" y="6"/>
                  <a:pt x="4365" y="19"/>
                </a:cubicBezTo>
                <a:cubicBezTo>
                  <a:pt x="3637" y="91"/>
                  <a:pt x="2910" y="382"/>
                  <a:pt x="2255" y="819"/>
                </a:cubicBezTo>
                <a:cubicBezTo>
                  <a:pt x="1382" y="1546"/>
                  <a:pt x="728" y="2492"/>
                  <a:pt x="291" y="3583"/>
                </a:cubicBezTo>
                <a:cubicBezTo>
                  <a:pt x="1" y="4092"/>
                  <a:pt x="219" y="4819"/>
                  <a:pt x="801" y="5110"/>
                </a:cubicBezTo>
                <a:cubicBezTo>
                  <a:pt x="1019" y="5256"/>
                  <a:pt x="1237" y="5474"/>
                  <a:pt x="1455" y="5619"/>
                </a:cubicBezTo>
                <a:cubicBezTo>
                  <a:pt x="1665" y="5829"/>
                  <a:pt x="1824" y="5938"/>
                  <a:pt x="1966" y="5938"/>
                </a:cubicBezTo>
                <a:cubicBezTo>
                  <a:pt x="2118" y="5938"/>
                  <a:pt x="2250" y="5811"/>
                  <a:pt x="2401" y="5547"/>
                </a:cubicBezTo>
                <a:cubicBezTo>
                  <a:pt x="2692" y="5037"/>
                  <a:pt x="3055" y="4528"/>
                  <a:pt x="3419" y="4019"/>
                </a:cubicBezTo>
                <a:cubicBezTo>
                  <a:pt x="3579" y="3806"/>
                  <a:pt x="3855" y="3671"/>
                  <a:pt x="4135" y="3671"/>
                </a:cubicBezTo>
                <a:cubicBezTo>
                  <a:pt x="4237" y="3671"/>
                  <a:pt x="4340" y="3689"/>
                  <a:pt x="4437" y="3728"/>
                </a:cubicBezTo>
                <a:cubicBezTo>
                  <a:pt x="4874" y="3874"/>
                  <a:pt x="4728" y="4310"/>
                  <a:pt x="4655" y="4674"/>
                </a:cubicBezTo>
                <a:cubicBezTo>
                  <a:pt x="4510" y="5328"/>
                  <a:pt x="4219" y="5910"/>
                  <a:pt x="3710" y="6347"/>
                </a:cubicBezTo>
                <a:cubicBezTo>
                  <a:pt x="2764" y="7001"/>
                  <a:pt x="2764" y="7510"/>
                  <a:pt x="3564" y="8383"/>
                </a:cubicBezTo>
                <a:cubicBezTo>
                  <a:pt x="3928" y="8820"/>
                  <a:pt x="4292" y="9183"/>
                  <a:pt x="4655" y="9692"/>
                </a:cubicBezTo>
                <a:cubicBezTo>
                  <a:pt x="4825" y="9904"/>
                  <a:pt x="4970" y="10017"/>
                  <a:pt x="5133" y="10017"/>
                </a:cubicBezTo>
                <a:cubicBezTo>
                  <a:pt x="5250" y="10017"/>
                  <a:pt x="5377" y="9959"/>
                  <a:pt x="5528" y="9838"/>
                </a:cubicBezTo>
                <a:cubicBezTo>
                  <a:pt x="5965" y="9474"/>
                  <a:pt x="6401" y="9183"/>
                  <a:pt x="6838" y="8892"/>
                </a:cubicBezTo>
                <a:cubicBezTo>
                  <a:pt x="7051" y="8786"/>
                  <a:pt x="7263" y="8718"/>
                  <a:pt x="7505" y="8718"/>
                </a:cubicBezTo>
                <a:cubicBezTo>
                  <a:pt x="7593" y="8718"/>
                  <a:pt x="7686" y="8727"/>
                  <a:pt x="7783" y="8747"/>
                </a:cubicBezTo>
                <a:cubicBezTo>
                  <a:pt x="8001" y="8747"/>
                  <a:pt x="8219" y="8965"/>
                  <a:pt x="8365" y="9183"/>
                </a:cubicBezTo>
                <a:cubicBezTo>
                  <a:pt x="8438" y="9402"/>
                  <a:pt x="8365" y="9692"/>
                  <a:pt x="8219" y="9911"/>
                </a:cubicBezTo>
                <a:cubicBezTo>
                  <a:pt x="7856" y="10493"/>
                  <a:pt x="7128" y="10929"/>
                  <a:pt x="6401" y="10929"/>
                </a:cubicBezTo>
                <a:cubicBezTo>
                  <a:pt x="5892" y="10929"/>
                  <a:pt x="5747" y="11220"/>
                  <a:pt x="5819" y="11802"/>
                </a:cubicBezTo>
                <a:cubicBezTo>
                  <a:pt x="5892" y="12020"/>
                  <a:pt x="5892" y="12238"/>
                  <a:pt x="5965" y="12529"/>
                </a:cubicBezTo>
                <a:cubicBezTo>
                  <a:pt x="6141" y="13589"/>
                  <a:pt x="6175" y="13791"/>
                  <a:pt x="6914" y="13791"/>
                </a:cubicBezTo>
                <a:cubicBezTo>
                  <a:pt x="7088" y="13791"/>
                  <a:pt x="7301" y="13780"/>
                  <a:pt x="7565" y="13766"/>
                </a:cubicBezTo>
                <a:cubicBezTo>
                  <a:pt x="9965" y="13547"/>
                  <a:pt x="11856" y="12529"/>
                  <a:pt x="12220" y="9692"/>
                </a:cubicBezTo>
                <a:cubicBezTo>
                  <a:pt x="12438" y="8092"/>
                  <a:pt x="11638" y="6419"/>
                  <a:pt x="10111" y="5692"/>
                </a:cubicBezTo>
                <a:cubicBezTo>
                  <a:pt x="9468" y="5445"/>
                  <a:pt x="8759" y="5299"/>
                  <a:pt x="8050" y="5299"/>
                </a:cubicBezTo>
                <a:cubicBezTo>
                  <a:pt x="7716" y="5299"/>
                  <a:pt x="7382" y="5331"/>
                  <a:pt x="7056" y="5401"/>
                </a:cubicBezTo>
                <a:cubicBezTo>
                  <a:pt x="7128" y="5110"/>
                  <a:pt x="7201" y="4892"/>
                  <a:pt x="7347" y="4674"/>
                </a:cubicBezTo>
                <a:cubicBezTo>
                  <a:pt x="7710" y="3728"/>
                  <a:pt x="7638" y="2637"/>
                  <a:pt x="7201" y="1692"/>
                </a:cubicBezTo>
                <a:cubicBezTo>
                  <a:pt x="6736" y="694"/>
                  <a:pt x="5783" y="0"/>
                  <a:pt x="467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904;p39">
            <a:extLst>
              <a:ext uri="{FF2B5EF4-FFF2-40B4-BE49-F238E27FC236}">
                <a16:creationId xmlns:a16="http://schemas.microsoft.com/office/drawing/2014/main" id="{17775207-D08A-4C7A-9956-0729A98F711F}"/>
              </a:ext>
            </a:extLst>
          </p:cNvPr>
          <p:cNvSpPr/>
          <p:nvPr/>
        </p:nvSpPr>
        <p:spPr>
          <a:xfrm>
            <a:off x="2736938" y="5648454"/>
            <a:ext cx="240050" cy="343459"/>
          </a:xfrm>
          <a:custGeom>
            <a:avLst/>
            <a:gdLst/>
            <a:ahLst/>
            <a:cxnLst/>
            <a:rect l="l" t="t" r="r" b="b"/>
            <a:pathLst>
              <a:path w="9602" h="15112" extrusionOk="0">
                <a:moveTo>
                  <a:pt x="5808" y="0"/>
                </a:moveTo>
                <a:cubicBezTo>
                  <a:pt x="4730" y="0"/>
                  <a:pt x="3695" y="434"/>
                  <a:pt x="2910" y="1219"/>
                </a:cubicBezTo>
                <a:cubicBezTo>
                  <a:pt x="1964" y="2238"/>
                  <a:pt x="1019" y="3329"/>
                  <a:pt x="219" y="4420"/>
                </a:cubicBezTo>
                <a:cubicBezTo>
                  <a:pt x="0" y="4711"/>
                  <a:pt x="0" y="5147"/>
                  <a:pt x="219" y="5438"/>
                </a:cubicBezTo>
                <a:cubicBezTo>
                  <a:pt x="437" y="5729"/>
                  <a:pt x="655" y="6020"/>
                  <a:pt x="801" y="6311"/>
                </a:cubicBezTo>
                <a:cubicBezTo>
                  <a:pt x="1003" y="6715"/>
                  <a:pt x="1160" y="6917"/>
                  <a:pt x="1359" y="6917"/>
                </a:cubicBezTo>
                <a:cubicBezTo>
                  <a:pt x="1519" y="6917"/>
                  <a:pt x="1706" y="6788"/>
                  <a:pt x="1964" y="6529"/>
                </a:cubicBezTo>
                <a:cubicBezTo>
                  <a:pt x="2037" y="6383"/>
                  <a:pt x="2110" y="6311"/>
                  <a:pt x="2255" y="6238"/>
                </a:cubicBezTo>
                <a:cubicBezTo>
                  <a:pt x="2910" y="5729"/>
                  <a:pt x="3564" y="5074"/>
                  <a:pt x="4292" y="4638"/>
                </a:cubicBezTo>
                <a:cubicBezTo>
                  <a:pt x="4496" y="4479"/>
                  <a:pt x="4707" y="4405"/>
                  <a:pt x="4899" y="4405"/>
                </a:cubicBezTo>
                <a:cubicBezTo>
                  <a:pt x="5322" y="4405"/>
                  <a:pt x="5651" y="4765"/>
                  <a:pt x="5601" y="5365"/>
                </a:cubicBezTo>
                <a:cubicBezTo>
                  <a:pt x="5601" y="5802"/>
                  <a:pt x="5456" y="6238"/>
                  <a:pt x="5237" y="6602"/>
                </a:cubicBezTo>
                <a:cubicBezTo>
                  <a:pt x="4728" y="7329"/>
                  <a:pt x="4074" y="7984"/>
                  <a:pt x="3419" y="8638"/>
                </a:cubicBezTo>
                <a:cubicBezTo>
                  <a:pt x="2764" y="9293"/>
                  <a:pt x="1964" y="9875"/>
                  <a:pt x="1237" y="10457"/>
                </a:cubicBezTo>
                <a:cubicBezTo>
                  <a:pt x="510" y="10966"/>
                  <a:pt x="146" y="11839"/>
                  <a:pt x="364" y="12711"/>
                </a:cubicBezTo>
                <a:cubicBezTo>
                  <a:pt x="437" y="13148"/>
                  <a:pt x="510" y="13584"/>
                  <a:pt x="510" y="14021"/>
                </a:cubicBezTo>
                <a:cubicBezTo>
                  <a:pt x="510" y="14602"/>
                  <a:pt x="655" y="14821"/>
                  <a:pt x="1237" y="14893"/>
                </a:cubicBezTo>
                <a:cubicBezTo>
                  <a:pt x="2183" y="15039"/>
                  <a:pt x="3201" y="15112"/>
                  <a:pt x="4146" y="15112"/>
                </a:cubicBezTo>
                <a:cubicBezTo>
                  <a:pt x="5674" y="15039"/>
                  <a:pt x="7274" y="14821"/>
                  <a:pt x="8801" y="14675"/>
                </a:cubicBezTo>
                <a:cubicBezTo>
                  <a:pt x="9238" y="14675"/>
                  <a:pt x="9601" y="14312"/>
                  <a:pt x="9529" y="13875"/>
                </a:cubicBezTo>
                <a:cubicBezTo>
                  <a:pt x="9529" y="13293"/>
                  <a:pt x="9529" y="12784"/>
                  <a:pt x="9529" y="12202"/>
                </a:cubicBezTo>
                <a:cubicBezTo>
                  <a:pt x="9529" y="11548"/>
                  <a:pt x="9383" y="11402"/>
                  <a:pt x="8729" y="11329"/>
                </a:cubicBezTo>
                <a:lnTo>
                  <a:pt x="8147" y="11329"/>
                </a:lnTo>
                <a:lnTo>
                  <a:pt x="5456" y="11620"/>
                </a:lnTo>
                <a:lnTo>
                  <a:pt x="5456" y="11475"/>
                </a:lnTo>
                <a:cubicBezTo>
                  <a:pt x="5601" y="11184"/>
                  <a:pt x="5819" y="10893"/>
                  <a:pt x="6037" y="10529"/>
                </a:cubicBezTo>
                <a:cubicBezTo>
                  <a:pt x="7274" y="8856"/>
                  <a:pt x="8219" y="6965"/>
                  <a:pt x="8947" y="4929"/>
                </a:cubicBezTo>
                <a:cubicBezTo>
                  <a:pt x="9165" y="4420"/>
                  <a:pt x="9238" y="3838"/>
                  <a:pt x="9238" y="3256"/>
                </a:cubicBezTo>
                <a:cubicBezTo>
                  <a:pt x="9092" y="1728"/>
                  <a:pt x="8001" y="492"/>
                  <a:pt x="6474" y="55"/>
                </a:cubicBezTo>
                <a:cubicBezTo>
                  <a:pt x="6251" y="18"/>
                  <a:pt x="6029" y="0"/>
                  <a:pt x="580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905;p39">
            <a:extLst>
              <a:ext uri="{FF2B5EF4-FFF2-40B4-BE49-F238E27FC236}">
                <a16:creationId xmlns:a16="http://schemas.microsoft.com/office/drawing/2014/main" id="{F5C8FCD2-9A9E-422E-8AE6-8F82D94FB7B0}"/>
              </a:ext>
            </a:extLst>
          </p:cNvPr>
          <p:cNvSpPr/>
          <p:nvPr/>
        </p:nvSpPr>
        <p:spPr>
          <a:xfrm>
            <a:off x="7808700" y="5189922"/>
            <a:ext cx="227325" cy="323847"/>
          </a:xfrm>
          <a:custGeom>
            <a:avLst/>
            <a:gdLst/>
            <a:ahLst/>
            <a:cxnLst/>
            <a:rect l="l" t="t" r="r" b="b"/>
            <a:pathLst>
              <a:path w="9093" h="14249" extrusionOk="0">
                <a:moveTo>
                  <a:pt x="4600" y="1"/>
                </a:moveTo>
                <a:cubicBezTo>
                  <a:pt x="3168" y="1"/>
                  <a:pt x="2463" y="550"/>
                  <a:pt x="1601" y="2089"/>
                </a:cubicBezTo>
                <a:cubicBezTo>
                  <a:pt x="1237" y="2816"/>
                  <a:pt x="801" y="3471"/>
                  <a:pt x="292" y="4198"/>
                </a:cubicBezTo>
                <a:cubicBezTo>
                  <a:pt x="1" y="4562"/>
                  <a:pt x="1" y="5144"/>
                  <a:pt x="292" y="5507"/>
                </a:cubicBezTo>
                <a:cubicBezTo>
                  <a:pt x="631" y="5998"/>
                  <a:pt x="991" y="6254"/>
                  <a:pt x="1350" y="6254"/>
                </a:cubicBezTo>
                <a:cubicBezTo>
                  <a:pt x="1682" y="6254"/>
                  <a:pt x="2013" y="6035"/>
                  <a:pt x="2328" y="5580"/>
                </a:cubicBezTo>
                <a:lnTo>
                  <a:pt x="2983" y="4780"/>
                </a:lnTo>
                <a:lnTo>
                  <a:pt x="2983" y="10162"/>
                </a:lnTo>
                <a:lnTo>
                  <a:pt x="1455" y="10599"/>
                </a:lnTo>
                <a:cubicBezTo>
                  <a:pt x="801" y="10744"/>
                  <a:pt x="655" y="11035"/>
                  <a:pt x="728" y="11617"/>
                </a:cubicBezTo>
                <a:cubicBezTo>
                  <a:pt x="801" y="12199"/>
                  <a:pt x="946" y="12781"/>
                  <a:pt x="1092" y="13290"/>
                </a:cubicBezTo>
                <a:cubicBezTo>
                  <a:pt x="1284" y="13996"/>
                  <a:pt x="1533" y="14249"/>
                  <a:pt x="2138" y="14249"/>
                </a:cubicBezTo>
                <a:cubicBezTo>
                  <a:pt x="2219" y="14249"/>
                  <a:pt x="2306" y="14244"/>
                  <a:pt x="2401" y="14235"/>
                </a:cubicBezTo>
                <a:cubicBezTo>
                  <a:pt x="4292" y="14017"/>
                  <a:pt x="6256" y="13799"/>
                  <a:pt x="8220" y="13581"/>
                </a:cubicBezTo>
                <a:cubicBezTo>
                  <a:pt x="8874" y="13508"/>
                  <a:pt x="9092" y="13144"/>
                  <a:pt x="9092" y="12563"/>
                </a:cubicBezTo>
                <a:cubicBezTo>
                  <a:pt x="9092" y="11908"/>
                  <a:pt x="9092" y="11399"/>
                  <a:pt x="9020" y="10817"/>
                </a:cubicBezTo>
                <a:cubicBezTo>
                  <a:pt x="9020" y="10162"/>
                  <a:pt x="8729" y="9871"/>
                  <a:pt x="8074" y="9871"/>
                </a:cubicBezTo>
                <a:lnTo>
                  <a:pt x="6110" y="9653"/>
                </a:lnTo>
                <a:lnTo>
                  <a:pt x="6110" y="8198"/>
                </a:lnTo>
                <a:lnTo>
                  <a:pt x="6110" y="779"/>
                </a:lnTo>
                <a:cubicBezTo>
                  <a:pt x="6110" y="343"/>
                  <a:pt x="5892" y="125"/>
                  <a:pt x="5456" y="52"/>
                </a:cubicBezTo>
                <a:cubicBezTo>
                  <a:pt x="5143" y="19"/>
                  <a:pt x="4859" y="1"/>
                  <a:pt x="4600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907;p39">
            <a:extLst>
              <a:ext uri="{FF2B5EF4-FFF2-40B4-BE49-F238E27FC236}">
                <a16:creationId xmlns:a16="http://schemas.microsoft.com/office/drawing/2014/main" id="{B2B57C38-9D3F-46CD-ABDC-502981C81C1B}"/>
              </a:ext>
            </a:extLst>
          </p:cNvPr>
          <p:cNvSpPr/>
          <p:nvPr/>
        </p:nvSpPr>
        <p:spPr>
          <a:xfrm>
            <a:off x="6038825" y="5641636"/>
            <a:ext cx="274600" cy="357095"/>
          </a:xfrm>
          <a:custGeom>
            <a:avLst/>
            <a:gdLst/>
            <a:ahLst/>
            <a:cxnLst/>
            <a:rect l="l" t="t" r="r" b="b"/>
            <a:pathLst>
              <a:path w="10984" h="15712" extrusionOk="0">
                <a:moveTo>
                  <a:pt x="4038" y="3224"/>
                </a:moveTo>
                <a:cubicBezTo>
                  <a:pt x="4508" y="3224"/>
                  <a:pt x="4974" y="3337"/>
                  <a:pt x="5383" y="3565"/>
                </a:cubicBezTo>
                <a:cubicBezTo>
                  <a:pt x="5601" y="3710"/>
                  <a:pt x="5819" y="3928"/>
                  <a:pt x="5892" y="4219"/>
                </a:cubicBezTo>
                <a:cubicBezTo>
                  <a:pt x="5892" y="4292"/>
                  <a:pt x="5601" y="4583"/>
                  <a:pt x="5383" y="4656"/>
                </a:cubicBezTo>
                <a:cubicBezTo>
                  <a:pt x="4801" y="4801"/>
                  <a:pt x="4219" y="4947"/>
                  <a:pt x="3564" y="5092"/>
                </a:cubicBezTo>
                <a:lnTo>
                  <a:pt x="3201" y="3346"/>
                </a:lnTo>
                <a:cubicBezTo>
                  <a:pt x="3473" y="3265"/>
                  <a:pt x="3756" y="3224"/>
                  <a:pt x="4038" y="3224"/>
                </a:cubicBezTo>
                <a:close/>
                <a:moveTo>
                  <a:pt x="4752" y="10424"/>
                </a:moveTo>
                <a:cubicBezTo>
                  <a:pt x="5245" y="10424"/>
                  <a:pt x="5728" y="10538"/>
                  <a:pt x="6183" y="10765"/>
                </a:cubicBezTo>
                <a:cubicBezTo>
                  <a:pt x="6692" y="11129"/>
                  <a:pt x="6765" y="11493"/>
                  <a:pt x="6183" y="11784"/>
                </a:cubicBezTo>
                <a:cubicBezTo>
                  <a:pt x="5601" y="12075"/>
                  <a:pt x="4946" y="12293"/>
                  <a:pt x="4292" y="12511"/>
                </a:cubicBezTo>
                <a:cubicBezTo>
                  <a:pt x="4146" y="11711"/>
                  <a:pt x="4001" y="11202"/>
                  <a:pt x="3855" y="10547"/>
                </a:cubicBezTo>
                <a:cubicBezTo>
                  <a:pt x="4155" y="10465"/>
                  <a:pt x="4455" y="10424"/>
                  <a:pt x="4752" y="10424"/>
                </a:cubicBezTo>
                <a:close/>
                <a:moveTo>
                  <a:pt x="3273" y="1"/>
                </a:moveTo>
                <a:cubicBezTo>
                  <a:pt x="2510" y="1"/>
                  <a:pt x="1746" y="146"/>
                  <a:pt x="1019" y="437"/>
                </a:cubicBezTo>
                <a:cubicBezTo>
                  <a:pt x="73" y="801"/>
                  <a:pt x="0" y="946"/>
                  <a:pt x="73" y="1964"/>
                </a:cubicBezTo>
                <a:cubicBezTo>
                  <a:pt x="219" y="4219"/>
                  <a:pt x="364" y="6474"/>
                  <a:pt x="510" y="8801"/>
                </a:cubicBezTo>
                <a:cubicBezTo>
                  <a:pt x="655" y="10620"/>
                  <a:pt x="800" y="12511"/>
                  <a:pt x="946" y="14402"/>
                </a:cubicBezTo>
                <a:cubicBezTo>
                  <a:pt x="1019" y="15420"/>
                  <a:pt x="1237" y="15566"/>
                  <a:pt x="2255" y="15711"/>
                </a:cubicBezTo>
                <a:lnTo>
                  <a:pt x="2692" y="15711"/>
                </a:lnTo>
                <a:cubicBezTo>
                  <a:pt x="4364" y="15711"/>
                  <a:pt x="5965" y="15420"/>
                  <a:pt x="7565" y="14984"/>
                </a:cubicBezTo>
                <a:cubicBezTo>
                  <a:pt x="8583" y="14766"/>
                  <a:pt x="9456" y="14184"/>
                  <a:pt x="10038" y="13311"/>
                </a:cubicBezTo>
                <a:cubicBezTo>
                  <a:pt x="10620" y="12511"/>
                  <a:pt x="10983" y="11565"/>
                  <a:pt x="10983" y="10620"/>
                </a:cubicBezTo>
                <a:cubicBezTo>
                  <a:pt x="10911" y="9238"/>
                  <a:pt x="10038" y="8001"/>
                  <a:pt x="8728" y="7565"/>
                </a:cubicBezTo>
                <a:lnTo>
                  <a:pt x="7856" y="7274"/>
                </a:lnTo>
                <a:cubicBezTo>
                  <a:pt x="8074" y="7056"/>
                  <a:pt x="8219" y="6838"/>
                  <a:pt x="8365" y="6619"/>
                </a:cubicBezTo>
                <a:cubicBezTo>
                  <a:pt x="9383" y="5383"/>
                  <a:pt x="9383" y="3565"/>
                  <a:pt x="8365" y="2255"/>
                </a:cubicBezTo>
                <a:cubicBezTo>
                  <a:pt x="7637" y="1382"/>
                  <a:pt x="6619" y="728"/>
                  <a:pt x="5528" y="437"/>
                </a:cubicBezTo>
                <a:cubicBezTo>
                  <a:pt x="4801" y="146"/>
                  <a:pt x="4037" y="1"/>
                  <a:pt x="327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908;p39">
            <a:extLst>
              <a:ext uri="{FF2B5EF4-FFF2-40B4-BE49-F238E27FC236}">
                <a16:creationId xmlns:a16="http://schemas.microsoft.com/office/drawing/2014/main" id="{59DDD961-D4C5-4D9E-A79C-EC848883FB68}"/>
              </a:ext>
            </a:extLst>
          </p:cNvPr>
          <p:cNvGrpSpPr/>
          <p:nvPr/>
        </p:nvGrpSpPr>
        <p:grpSpPr>
          <a:xfrm>
            <a:off x="5374930" y="5785439"/>
            <a:ext cx="329834" cy="277572"/>
            <a:chOff x="1412390" y="2258211"/>
            <a:chExt cx="620689" cy="574573"/>
          </a:xfrm>
        </p:grpSpPr>
        <p:sp>
          <p:nvSpPr>
            <p:cNvPr id="54" name="Google Shape;909;p39">
              <a:extLst>
                <a:ext uri="{FF2B5EF4-FFF2-40B4-BE49-F238E27FC236}">
                  <a16:creationId xmlns:a16="http://schemas.microsoft.com/office/drawing/2014/main" id="{5277F0A8-8E56-49B7-B3BF-57C4AB895D08}"/>
                </a:ext>
              </a:extLst>
            </p:cNvPr>
            <p:cNvSpPr/>
            <p:nvPr/>
          </p:nvSpPr>
          <p:spPr>
            <a:xfrm>
              <a:off x="1786301" y="2258211"/>
              <a:ext cx="246778" cy="343858"/>
            </a:xfrm>
            <a:custGeom>
              <a:avLst/>
              <a:gdLst/>
              <a:ahLst/>
              <a:cxnLst/>
              <a:rect l="l" t="t" r="r" b="b"/>
              <a:pathLst>
                <a:path w="3843" h="5355" extrusionOk="0">
                  <a:moveTo>
                    <a:pt x="941" y="1"/>
                  </a:moveTo>
                  <a:cubicBezTo>
                    <a:pt x="714" y="1"/>
                    <a:pt x="481" y="120"/>
                    <a:pt x="357" y="348"/>
                  </a:cubicBezTo>
                  <a:cubicBezTo>
                    <a:pt x="199" y="665"/>
                    <a:pt x="80" y="1022"/>
                    <a:pt x="1" y="1339"/>
                  </a:cubicBezTo>
                  <a:cubicBezTo>
                    <a:pt x="1" y="1537"/>
                    <a:pt x="40" y="1735"/>
                    <a:pt x="80" y="1893"/>
                  </a:cubicBezTo>
                  <a:cubicBezTo>
                    <a:pt x="119" y="1972"/>
                    <a:pt x="278" y="2012"/>
                    <a:pt x="357" y="2012"/>
                  </a:cubicBezTo>
                  <a:cubicBezTo>
                    <a:pt x="397" y="2012"/>
                    <a:pt x="516" y="1853"/>
                    <a:pt x="476" y="1774"/>
                  </a:cubicBezTo>
                  <a:cubicBezTo>
                    <a:pt x="436" y="1418"/>
                    <a:pt x="516" y="1022"/>
                    <a:pt x="714" y="705"/>
                  </a:cubicBezTo>
                  <a:cubicBezTo>
                    <a:pt x="753" y="586"/>
                    <a:pt x="832" y="507"/>
                    <a:pt x="912" y="427"/>
                  </a:cubicBezTo>
                  <a:cubicBezTo>
                    <a:pt x="1030" y="546"/>
                    <a:pt x="1149" y="586"/>
                    <a:pt x="1189" y="705"/>
                  </a:cubicBezTo>
                  <a:cubicBezTo>
                    <a:pt x="1387" y="1101"/>
                    <a:pt x="1427" y="1537"/>
                    <a:pt x="1347" y="1933"/>
                  </a:cubicBezTo>
                  <a:cubicBezTo>
                    <a:pt x="1229" y="2804"/>
                    <a:pt x="1110" y="3715"/>
                    <a:pt x="951" y="4587"/>
                  </a:cubicBezTo>
                  <a:cubicBezTo>
                    <a:pt x="882" y="5107"/>
                    <a:pt x="1056" y="5354"/>
                    <a:pt x="1499" y="5354"/>
                  </a:cubicBezTo>
                  <a:cubicBezTo>
                    <a:pt x="1562" y="5354"/>
                    <a:pt x="1630" y="5349"/>
                    <a:pt x="1704" y="5339"/>
                  </a:cubicBezTo>
                  <a:cubicBezTo>
                    <a:pt x="2219" y="5260"/>
                    <a:pt x="2734" y="5141"/>
                    <a:pt x="3249" y="4943"/>
                  </a:cubicBezTo>
                  <a:cubicBezTo>
                    <a:pt x="3685" y="4824"/>
                    <a:pt x="3843" y="4587"/>
                    <a:pt x="3843" y="4230"/>
                  </a:cubicBezTo>
                  <a:cubicBezTo>
                    <a:pt x="3764" y="3834"/>
                    <a:pt x="3526" y="3478"/>
                    <a:pt x="3130" y="3359"/>
                  </a:cubicBezTo>
                  <a:cubicBezTo>
                    <a:pt x="3051" y="3359"/>
                    <a:pt x="2892" y="3359"/>
                    <a:pt x="2853" y="3438"/>
                  </a:cubicBezTo>
                  <a:cubicBezTo>
                    <a:pt x="2813" y="3517"/>
                    <a:pt x="2853" y="3636"/>
                    <a:pt x="2892" y="3715"/>
                  </a:cubicBezTo>
                  <a:cubicBezTo>
                    <a:pt x="2971" y="3874"/>
                    <a:pt x="3130" y="3953"/>
                    <a:pt x="3249" y="4072"/>
                  </a:cubicBezTo>
                  <a:cubicBezTo>
                    <a:pt x="3328" y="4191"/>
                    <a:pt x="3368" y="4349"/>
                    <a:pt x="3170" y="4428"/>
                  </a:cubicBezTo>
                  <a:cubicBezTo>
                    <a:pt x="2615" y="4666"/>
                    <a:pt x="2060" y="4785"/>
                    <a:pt x="1466" y="4824"/>
                  </a:cubicBezTo>
                  <a:cubicBezTo>
                    <a:pt x="1466" y="4626"/>
                    <a:pt x="1466" y="4468"/>
                    <a:pt x="1506" y="4309"/>
                  </a:cubicBezTo>
                  <a:cubicBezTo>
                    <a:pt x="1625" y="3517"/>
                    <a:pt x="1744" y="2725"/>
                    <a:pt x="1823" y="1933"/>
                  </a:cubicBezTo>
                  <a:cubicBezTo>
                    <a:pt x="1902" y="1378"/>
                    <a:pt x="1783" y="784"/>
                    <a:pt x="1466" y="309"/>
                  </a:cubicBezTo>
                  <a:cubicBezTo>
                    <a:pt x="1353" y="101"/>
                    <a:pt x="1149" y="1"/>
                    <a:pt x="9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10;p39">
              <a:extLst>
                <a:ext uri="{FF2B5EF4-FFF2-40B4-BE49-F238E27FC236}">
                  <a16:creationId xmlns:a16="http://schemas.microsoft.com/office/drawing/2014/main" id="{305E4E1D-79EB-42A1-A6D3-FECE3E44A424}"/>
                </a:ext>
              </a:extLst>
            </p:cNvPr>
            <p:cNvSpPr/>
            <p:nvPr/>
          </p:nvSpPr>
          <p:spPr>
            <a:xfrm>
              <a:off x="1643877" y="2480321"/>
              <a:ext cx="124706" cy="136066"/>
            </a:xfrm>
            <a:custGeom>
              <a:avLst/>
              <a:gdLst/>
              <a:ahLst/>
              <a:cxnLst/>
              <a:rect l="l" t="t" r="r" b="b"/>
              <a:pathLst>
                <a:path w="1942" h="2119" extrusionOk="0">
                  <a:moveTo>
                    <a:pt x="493" y="1"/>
                  </a:moveTo>
                  <a:cubicBezTo>
                    <a:pt x="414" y="1"/>
                    <a:pt x="317" y="19"/>
                    <a:pt x="238" y="19"/>
                  </a:cubicBezTo>
                  <a:cubicBezTo>
                    <a:pt x="238" y="137"/>
                    <a:pt x="278" y="217"/>
                    <a:pt x="357" y="335"/>
                  </a:cubicBezTo>
                  <a:cubicBezTo>
                    <a:pt x="476" y="534"/>
                    <a:pt x="634" y="692"/>
                    <a:pt x="832" y="890"/>
                  </a:cubicBezTo>
                  <a:lnTo>
                    <a:pt x="278" y="1326"/>
                  </a:lnTo>
                  <a:cubicBezTo>
                    <a:pt x="159" y="1445"/>
                    <a:pt x="0" y="1524"/>
                    <a:pt x="80" y="1722"/>
                  </a:cubicBezTo>
                  <a:cubicBezTo>
                    <a:pt x="135" y="1796"/>
                    <a:pt x="199" y="1826"/>
                    <a:pt x="267" y="1826"/>
                  </a:cubicBezTo>
                  <a:cubicBezTo>
                    <a:pt x="346" y="1826"/>
                    <a:pt x="430" y="1786"/>
                    <a:pt x="515" y="1722"/>
                  </a:cubicBezTo>
                  <a:cubicBezTo>
                    <a:pt x="713" y="1643"/>
                    <a:pt x="872" y="1524"/>
                    <a:pt x="1070" y="1365"/>
                  </a:cubicBezTo>
                  <a:cubicBezTo>
                    <a:pt x="1149" y="1563"/>
                    <a:pt x="1268" y="1762"/>
                    <a:pt x="1387" y="1960"/>
                  </a:cubicBezTo>
                  <a:cubicBezTo>
                    <a:pt x="1466" y="2039"/>
                    <a:pt x="1585" y="2078"/>
                    <a:pt x="1704" y="2118"/>
                  </a:cubicBezTo>
                  <a:cubicBezTo>
                    <a:pt x="1743" y="1999"/>
                    <a:pt x="1783" y="1880"/>
                    <a:pt x="1783" y="1762"/>
                  </a:cubicBezTo>
                  <a:cubicBezTo>
                    <a:pt x="1783" y="1682"/>
                    <a:pt x="1743" y="1603"/>
                    <a:pt x="1704" y="1524"/>
                  </a:cubicBezTo>
                  <a:cubicBezTo>
                    <a:pt x="1387" y="1247"/>
                    <a:pt x="1466" y="692"/>
                    <a:pt x="1862" y="534"/>
                  </a:cubicBezTo>
                  <a:cubicBezTo>
                    <a:pt x="1941" y="415"/>
                    <a:pt x="1941" y="296"/>
                    <a:pt x="1902" y="137"/>
                  </a:cubicBezTo>
                  <a:cubicBezTo>
                    <a:pt x="1873" y="80"/>
                    <a:pt x="1834" y="59"/>
                    <a:pt x="1791" y="59"/>
                  </a:cubicBezTo>
                  <a:cubicBezTo>
                    <a:pt x="1714" y="59"/>
                    <a:pt x="1621" y="126"/>
                    <a:pt x="1545" y="177"/>
                  </a:cubicBezTo>
                  <a:cubicBezTo>
                    <a:pt x="1426" y="296"/>
                    <a:pt x="1268" y="415"/>
                    <a:pt x="1149" y="534"/>
                  </a:cubicBezTo>
                  <a:cubicBezTo>
                    <a:pt x="991" y="335"/>
                    <a:pt x="793" y="177"/>
                    <a:pt x="594" y="19"/>
                  </a:cubicBezTo>
                  <a:cubicBezTo>
                    <a:pt x="568" y="5"/>
                    <a:pt x="533" y="1"/>
                    <a:pt x="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11;p39">
              <a:extLst>
                <a:ext uri="{FF2B5EF4-FFF2-40B4-BE49-F238E27FC236}">
                  <a16:creationId xmlns:a16="http://schemas.microsoft.com/office/drawing/2014/main" id="{0410639D-BDDF-4F0B-898A-A389BAF007D1}"/>
                </a:ext>
              </a:extLst>
            </p:cNvPr>
            <p:cNvSpPr/>
            <p:nvPr/>
          </p:nvSpPr>
          <p:spPr>
            <a:xfrm>
              <a:off x="1412390" y="2529508"/>
              <a:ext cx="295132" cy="303276"/>
            </a:xfrm>
            <a:custGeom>
              <a:avLst/>
              <a:gdLst/>
              <a:ahLst/>
              <a:cxnLst/>
              <a:rect l="l" t="t" r="r" b="b"/>
              <a:pathLst>
                <a:path w="4596" h="4723" extrusionOk="0">
                  <a:moveTo>
                    <a:pt x="1103" y="1"/>
                  </a:moveTo>
                  <a:cubicBezTo>
                    <a:pt x="742" y="1"/>
                    <a:pt x="428" y="232"/>
                    <a:pt x="317" y="599"/>
                  </a:cubicBezTo>
                  <a:cubicBezTo>
                    <a:pt x="159" y="1035"/>
                    <a:pt x="80" y="1510"/>
                    <a:pt x="1" y="1946"/>
                  </a:cubicBezTo>
                  <a:cubicBezTo>
                    <a:pt x="1" y="2144"/>
                    <a:pt x="1" y="2382"/>
                    <a:pt x="238" y="2382"/>
                  </a:cubicBezTo>
                  <a:cubicBezTo>
                    <a:pt x="476" y="2382"/>
                    <a:pt x="397" y="2105"/>
                    <a:pt x="436" y="1946"/>
                  </a:cubicBezTo>
                  <a:cubicBezTo>
                    <a:pt x="476" y="1550"/>
                    <a:pt x="595" y="1154"/>
                    <a:pt x="714" y="758"/>
                  </a:cubicBezTo>
                  <a:cubicBezTo>
                    <a:pt x="793" y="599"/>
                    <a:pt x="951" y="481"/>
                    <a:pt x="1149" y="441"/>
                  </a:cubicBezTo>
                  <a:cubicBezTo>
                    <a:pt x="1170" y="438"/>
                    <a:pt x="1190" y="436"/>
                    <a:pt x="1210" y="436"/>
                  </a:cubicBezTo>
                  <a:cubicBezTo>
                    <a:pt x="1414" y="436"/>
                    <a:pt x="1552" y="617"/>
                    <a:pt x="1625" y="797"/>
                  </a:cubicBezTo>
                  <a:cubicBezTo>
                    <a:pt x="1625" y="877"/>
                    <a:pt x="1664" y="956"/>
                    <a:pt x="1664" y="1035"/>
                  </a:cubicBezTo>
                  <a:cubicBezTo>
                    <a:pt x="1704" y="1550"/>
                    <a:pt x="1744" y="2065"/>
                    <a:pt x="1783" y="2580"/>
                  </a:cubicBezTo>
                  <a:cubicBezTo>
                    <a:pt x="1783" y="3095"/>
                    <a:pt x="1783" y="3650"/>
                    <a:pt x="1783" y="4165"/>
                  </a:cubicBezTo>
                  <a:cubicBezTo>
                    <a:pt x="1783" y="4536"/>
                    <a:pt x="1928" y="4722"/>
                    <a:pt x="2187" y="4722"/>
                  </a:cubicBezTo>
                  <a:cubicBezTo>
                    <a:pt x="2287" y="4722"/>
                    <a:pt x="2404" y="4695"/>
                    <a:pt x="2536" y="4640"/>
                  </a:cubicBezTo>
                  <a:cubicBezTo>
                    <a:pt x="3090" y="4402"/>
                    <a:pt x="3645" y="4125"/>
                    <a:pt x="4199" y="3887"/>
                  </a:cubicBezTo>
                  <a:cubicBezTo>
                    <a:pt x="4477" y="3768"/>
                    <a:pt x="4596" y="3412"/>
                    <a:pt x="4398" y="3174"/>
                  </a:cubicBezTo>
                  <a:cubicBezTo>
                    <a:pt x="4318" y="2976"/>
                    <a:pt x="4160" y="2818"/>
                    <a:pt x="4041" y="2659"/>
                  </a:cubicBezTo>
                  <a:cubicBezTo>
                    <a:pt x="3962" y="2580"/>
                    <a:pt x="3803" y="2580"/>
                    <a:pt x="3685" y="2540"/>
                  </a:cubicBezTo>
                  <a:cubicBezTo>
                    <a:pt x="3645" y="2659"/>
                    <a:pt x="3645" y="2818"/>
                    <a:pt x="3685" y="2937"/>
                  </a:cubicBezTo>
                  <a:cubicBezTo>
                    <a:pt x="3764" y="3095"/>
                    <a:pt x="3883" y="3293"/>
                    <a:pt x="4001" y="3452"/>
                  </a:cubicBezTo>
                  <a:lnTo>
                    <a:pt x="2258" y="4244"/>
                  </a:lnTo>
                  <a:lnTo>
                    <a:pt x="2258" y="2659"/>
                  </a:lnTo>
                  <a:cubicBezTo>
                    <a:pt x="2258" y="1986"/>
                    <a:pt x="2179" y="1312"/>
                    <a:pt x="2021" y="679"/>
                  </a:cubicBezTo>
                  <a:cubicBezTo>
                    <a:pt x="1902" y="322"/>
                    <a:pt x="1585" y="45"/>
                    <a:pt x="1189" y="5"/>
                  </a:cubicBezTo>
                  <a:cubicBezTo>
                    <a:pt x="1160" y="2"/>
                    <a:pt x="1132" y="1"/>
                    <a:pt x="11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912;p39">
            <a:extLst>
              <a:ext uri="{FF2B5EF4-FFF2-40B4-BE49-F238E27FC236}">
                <a16:creationId xmlns:a16="http://schemas.microsoft.com/office/drawing/2014/main" id="{BEF87199-2E71-4F65-8BF1-D177106DC0AB}"/>
              </a:ext>
            </a:extLst>
          </p:cNvPr>
          <p:cNvGrpSpPr/>
          <p:nvPr/>
        </p:nvGrpSpPr>
        <p:grpSpPr>
          <a:xfrm>
            <a:off x="2482024" y="278176"/>
            <a:ext cx="301450" cy="226949"/>
            <a:chOff x="6530133" y="2132672"/>
            <a:chExt cx="567275" cy="427077"/>
          </a:xfrm>
        </p:grpSpPr>
        <p:sp>
          <p:nvSpPr>
            <p:cNvPr id="58" name="Google Shape;913;p39">
              <a:extLst>
                <a:ext uri="{FF2B5EF4-FFF2-40B4-BE49-F238E27FC236}">
                  <a16:creationId xmlns:a16="http://schemas.microsoft.com/office/drawing/2014/main" id="{E52993C2-EDDA-41B9-AFB9-D5643D235F6B}"/>
                </a:ext>
              </a:extLst>
            </p:cNvPr>
            <p:cNvSpPr/>
            <p:nvPr/>
          </p:nvSpPr>
          <p:spPr>
            <a:xfrm>
              <a:off x="6619132" y="2164778"/>
              <a:ext cx="478273" cy="363956"/>
            </a:xfrm>
            <a:custGeom>
              <a:avLst/>
              <a:gdLst/>
              <a:ahLst/>
              <a:cxnLst/>
              <a:rect l="l" t="t" r="r" b="b"/>
              <a:pathLst>
                <a:path w="7448" h="5668" extrusionOk="0">
                  <a:moveTo>
                    <a:pt x="1522" y="1"/>
                  </a:moveTo>
                  <a:cubicBezTo>
                    <a:pt x="1490" y="1"/>
                    <a:pt x="1459" y="1"/>
                    <a:pt x="1427" y="3"/>
                  </a:cubicBezTo>
                  <a:cubicBezTo>
                    <a:pt x="278" y="42"/>
                    <a:pt x="1" y="1310"/>
                    <a:pt x="278" y="2221"/>
                  </a:cubicBezTo>
                  <a:cubicBezTo>
                    <a:pt x="674" y="3409"/>
                    <a:pt x="1189" y="4558"/>
                    <a:pt x="1862" y="5628"/>
                  </a:cubicBezTo>
                  <a:cubicBezTo>
                    <a:pt x="1862" y="5628"/>
                    <a:pt x="1862" y="5667"/>
                    <a:pt x="1862" y="5667"/>
                  </a:cubicBezTo>
                  <a:cubicBezTo>
                    <a:pt x="3288" y="5548"/>
                    <a:pt x="4635" y="5073"/>
                    <a:pt x="5824" y="4281"/>
                  </a:cubicBezTo>
                  <a:cubicBezTo>
                    <a:pt x="6656" y="3726"/>
                    <a:pt x="7448" y="2419"/>
                    <a:pt x="6418" y="1587"/>
                  </a:cubicBezTo>
                  <a:cubicBezTo>
                    <a:pt x="6113" y="1330"/>
                    <a:pt x="5756" y="1230"/>
                    <a:pt x="5389" y="1230"/>
                  </a:cubicBezTo>
                  <a:cubicBezTo>
                    <a:pt x="4851" y="1230"/>
                    <a:pt x="4291" y="1447"/>
                    <a:pt x="3843" y="1706"/>
                  </a:cubicBezTo>
                  <a:cubicBezTo>
                    <a:pt x="3807" y="1720"/>
                    <a:pt x="3772" y="1727"/>
                    <a:pt x="3738" y="1727"/>
                  </a:cubicBezTo>
                  <a:cubicBezTo>
                    <a:pt x="3583" y="1727"/>
                    <a:pt x="3461" y="1591"/>
                    <a:pt x="3526" y="1429"/>
                  </a:cubicBezTo>
                  <a:lnTo>
                    <a:pt x="3526" y="1389"/>
                  </a:lnTo>
                  <a:cubicBezTo>
                    <a:pt x="3220" y="547"/>
                    <a:pt x="2433" y="1"/>
                    <a:pt x="15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14;p39">
              <a:extLst>
                <a:ext uri="{FF2B5EF4-FFF2-40B4-BE49-F238E27FC236}">
                  <a16:creationId xmlns:a16="http://schemas.microsoft.com/office/drawing/2014/main" id="{46ECF58E-EC52-4297-B655-4B3D64023ED3}"/>
                </a:ext>
              </a:extLst>
            </p:cNvPr>
            <p:cNvSpPr/>
            <p:nvPr/>
          </p:nvSpPr>
          <p:spPr>
            <a:xfrm>
              <a:off x="6530133" y="2132672"/>
              <a:ext cx="567275" cy="427077"/>
            </a:xfrm>
            <a:custGeom>
              <a:avLst/>
              <a:gdLst/>
              <a:ahLst/>
              <a:cxnLst/>
              <a:rect l="l" t="t" r="r" b="b"/>
              <a:pathLst>
                <a:path w="8834" h="6651" extrusionOk="0">
                  <a:moveTo>
                    <a:pt x="2899" y="501"/>
                  </a:moveTo>
                  <a:cubicBezTo>
                    <a:pt x="3776" y="501"/>
                    <a:pt x="4566" y="1085"/>
                    <a:pt x="4873" y="1929"/>
                  </a:cubicBezTo>
                  <a:cubicBezTo>
                    <a:pt x="4810" y="2085"/>
                    <a:pt x="4945" y="2242"/>
                    <a:pt x="5103" y="2242"/>
                  </a:cubicBezTo>
                  <a:cubicBezTo>
                    <a:pt x="5144" y="2242"/>
                    <a:pt x="5188" y="2231"/>
                    <a:pt x="5229" y="2206"/>
                  </a:cubicBezTo>
                  <a:cubicBezTo>
                    <a:pt x="5677" y="1947"/>
                    <a:pt x="6223" y="1730"/>
                    <a:pt x="6758" y="1730"/>
                  </a:cubicBezTo>
                  <a:cubicBezTo>
                    <a:pt x="7123" y="1730"/>
                    <a:pt x="7483" y="1830"/>
                    <a:pt x="7804" y="2087"/>
                  </a:cubicBezTo>
                  <a:cubicBezTo>
                    <a:pt x="8834" y="2959"/>
                    <a:pt x="8042" y="4226"/>
                    <a:pt x="7210" y="4820"/>
                  </a:cubicBezTo>
                  <a:cubicBezTo>
                    <a:pt x="5982" y="5573"/>
                    <a:pt x="4635" y="6048"/>
                    <a:pt x="3248" y="6207"/>
                  </a:cubicBezTo>
                  <a:cubicBezTo>
                    <a:pt x="3248" y="6167"/>
                    <a:pt x="3248" y="6167"/>
                    <a:pt x="3248" y="6128"/>
                  </a:cubicBezTo>
                  <a:cubicBezTo>
                    <a:pt x="2575" y="5098"/>
                    <a:pt x="2020" y="3949"/>
                    <a:pt x="1664" y="2761"/>
                  </a:cubicBezTo>
                  <a:cubicBezTo>
                    <a:pt x="1387" y="1810"/>
                    <a:pt x="1624" y="542"/>
                    <a:pt x="2813" y="503"/>
                  </a:cubicBezTo>
                  <a:cubicBezTo>
                    <a:pt x="2841" y="501"/>
                    <a:pt x="2870" y="501"/>
                    <a:pt x="2899" y="501"/>
                  </a:cubicBezTo>
                  <a:close/>
                  <a:moveTo>
                    <a:pt x="2835" y="1"/>
                  </a:moveTo>
                  <a:cubicBezTo>
                    <a:pt x="2392" y="1"/>
                    <a:pt x="1956" y="140"/>
                    <a:pt x="1585" y="463"/>
                  </a:cubicBezTo>
                  <a:cubicBezTo>
                    <a:pt x="0" y="1889"/>
                    <a:pt x="2060" y="5058"/>
                    <a:pt x="2852" y="6365"/>
                  </a:cubicBezTo>
                  <a:cubicBezTo>
                    <a:pt x="2852" y="6405"/>
                    <a:pt x="2892" y="6445"/>
                    <a:pt x="2971" y="6445"/>
                  </a:cubicBezTo>
                  <a:cubicBezTo>
                    <a:pt x="2971" y="6547"/>
                    <a:pt x="3060" y="6650"/>
                    <a:pt x="3161" y="6650"/>
                  </a:cubicBezTo>
                  <a:cubicBezTo>
                    <a:pt x="3177" y="6650"/>
                    <a:pt x="3193" y="6648"/>
                    <a:pt x="3209" y="6643"/>
                  </a:cubicBezTo>
                  <a:cubicBezTo>
                    <a:pt x="5031" y="6405"/>
                    <a:pt x="8438" y="5652"/>
                    <a:pt x="8755" y="3355"/>
                  </a:cubicBezTo>
                  <a:cubicBezTo>
                    <a:pt x="8834" y="2562"/>
                    <a:pt x="8438" y="1810"/>
                    <a:pt x="7685" y="1493"/>
                  </a:cubicBezTo>
                  <a:cubicBezTo>
                    <a:pt x="7348" y="1341"/>
                    <a:pt x="6996" y="1268"/>
                    <a:pt x="6646" y="1268"/>
                  </a:cubicBezTo>
                  <a:cubicBezTo>
                    <a:pt x="6173" y="1268"/>
                    <a:pt x="5701" y="1401"/>
                    <a:pt x="5269" y="1651"/>
                  </a:cubicBezTo>
                  <a:cubicBezTo>
                    <a:pt x="4909" y="739"/>
                    <a:pt x="3856" y="1"/>
                    <a:pt x="28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" name="Google Shape;915;p39">
            <a:extLst>
              <a:ext uri="{FF2B5EF4-FFF2-40B4-BE49-F238E27FC236}">
                <a16:creationId xmlns:a16="http://schemas.microsoft.com/office/drawing/2014/main" id="{65E9C450-FAF1-41C6-BF77-F806636B02C4}"/>
              </a:ext>
            </a:extLst>
          </p:cNvPr>
          <p:cNvGrpSpPr/>
          <p:nvPr/>
        </p:nvGrpSpPr>
        <p:grpSpPr>
          <a:xfrm>
            <a:off x="8597311" y="2848883"/>
            <a:ext cx="534334" cy="513328"/>
            <a:chOff x="7047366" y="2801445"/>
            <a:chExt cx="753220" cy="723609"/>
          </a:xfrm>
        </p:grpSpPr>
        <p:sp>
          <p:nvSpPr>
            <p:cNvPr id="61" name="Google Shape;916;p39">
              <a:extLst>
                <a:ext uri="{FF2B5EF4-FFF2-40B4-BE49-F238E27FC236}">
                  <a16:creationId xmlns:a16="http://schemas.microsoft.com/office/drawing/2014/main" id="{682941D2-18FB-4DCF-A0A3-E6B0E70DC853}"/>
                </a:ext>
              </a:extLst>
            </p:cNvPr>
            <p:cNvSpPr/>
            <p:nvPr/>
          </p:nvSpPr>
          <p:spPr>
            <a:xfrm>
              <a:off x="7105029" y="2834900"/>
              <a:ext cx="638554" cy="646170"/>
            </a:xfrm>
            <a:custGeom>
              <a:avLst/>
              <a:gdLst/>
              <a:ahLst/>
              <a:cxnLst/>
              <a:rect l="l" t="t" r="r" b="b"/>
              <a:pathLst>
                <a:path w="9944" h="10063" extrusionOk="0">
                  <a:moveTo>
                    <a:pt x="4794" y="2338"/>
                  </a:moveTo>
                  <a:cubicBezTo>
                    <a:pt x="4833" y="2377"/>
                    <a:pt x="4873" y="2417"/>
                    <a:pt x="4873" y="2496"/>
                  </a:cubicBezTo>
                  <a:cubicBezTo>
                    <a:pt x="4833" y="2575"/>
                    <a:pt x="4794" y="2655"/>
                    <a:pt x="4754" y="2773"/>
                  </a:cubicBezTo>
                  <a:cubicBezTo>
                    <a:pt x="4635" y="3011"/>
                    <a:pt x="4517" y="3288"/>
                    <a:pt x="4398" y="3566"/>
                  </a:cubicBezTo>
                  <a:cubicBezTo>
                    <a:pt x="4319" y="3645"/>
                    <a:pt x="4279" y="3724"/>
                    <a:pt x="4200" y="3803"/>
                  </a:cubicBezTo>
                  <a:lnTo>
                    <a:pt x="4081" y="3803"/>
                  </a:lnTo>
                  <a:cubicBezTo>
                    <a:pt x="4081" y="3645"/>
                    <a:pt x="4120" y="3486"/>
                    <a:pt x="4160" y="3368"/>
                  </a:cubicBezTo>
                  <a:lnTo>
                    <a:pt x="4160" y="3368"/>
                  </a:lnTo>
                  <a:lnTo>
                    <a:pt x="4120" y="3407"/>
                  </a:lnTo>
                  <a:cubicBezTo>
                    <a:pt x="4279" y="3090"/>
                    <a:pt x="4437" y="2773"/>
                    <a:pt x="4596" y="2456"/>
                  </a:cubicBezTo>
                  <a:cubicBezTo>
                    <a:pt x="4596" y="2417"/>
                    <a:pt x="4635" y="2417"/>
                    <a:pt x="4675" y="2377"/>
                  </a:cubicBezTo>
                  <a:cubicBezTo>
                    <a:pt x="4715" y="2338"/>
                    <a:pt x="4794" y="2338"/>
                    <a:pt x="4794" y="2338"/>
                  </a:cubicBezTo>
                  <a:close/>
                  <a:moveTo>
                    <a:pt x="1387" y="4001"/>
                  </a:moveTo>
                  <a:cubicBezTo>
                    <a:pt x="1506" y="4041"/>
                    <a:pt x="1665" y="4081"/>
                    <a:pt x="1783" y="4160"/>
                  </a:cubicBezTo>
                  <a:cubicBezTo>
                    <a:pt x="1863" y="4160"/>
                    <a:pt x="1863" y="4239"/>
                    <a:pt x="1902" y="4279"/>
                  </a:cubicBezTo>
                  <a:lnTo>
                    <a:pt x="1744" y="4358"/>
                  </a:lnTo>
                  <a:cubicBezTo>
                    <a:pt x="1585" y="4318"/>
                    <a:pt x="1466" y="4279"/>
                    <a:pt x="1308" y="4199"/>
                  </a:cubicBezTo>
                  <a:cubicBezTo>
                    <a:pt x="1268" y="4199"/>
                    <a:pt x="1268" y="4120"/>
                    <a:pt x="1229" y="4081"/>
                  </a:cubicBezTo>
                  <a:cubicBezTo>
                    <a:pt x="1229" y="4041"/>
                    <a:pt x="1348" y="4001"/>
                    <a:pt x="1387" y="4001"/>
                  </a:cubicBezTo>
                  <a:close/>
                  <a:moveTo>
                    <a:pt x="2536" y="4041"/>
                  </a:moveTo>
                  <a:lnTo>
                    <a:pt x="2536" y="4081"/>
                  </a:lnTo>
                  <a:cubicBezTo>
                    <a:pt x="2734" y="4081"/>
                    <a:pt x="2932" y="4120"/>
                    <a:pt x="3170" y="4160"/>
                  </a:cubicBezTo>
                  <a:lnTo>
                    <a:pt x="3922" y="4239"/>
                  </a:lnTo>
                  <a:cubicBezTo>
                    <a:pt x="3922" y="4279"/>
                    <a:pt x="3922" y="4318"/>
                    <a:pt x="3922" y="4318"/>
                  </a:cubicBezTo>
                  <a:cubicBezTo>
                    <a:pt x="3843" y="4358"/>
                    <a:pt x="3724" y="4437"/>
                    <a:pt x="3645" y="4437"/>
                  </a:cubicBezTo>
                  <a:cubicBezTo>
                    <a:pt x="3289" y="4437"/>
                    <a:pt x="2932" y="4397"/>
                    <a:pt x="2576" y="4358"/>
                  </a:cubicBezTo>
                  <a:cubicBezTo>
                    <a:pt x="2536" y="4358"/>
                    <a:pt x="2496" y="4318"/>
                    <a:pt x="2457" y="4318"/>
                  </a:cubicBezTo>
                  <a:cubicBezTo>
                    <a:pt x="2417" y="4279"/>
                    <a:pt x="2378" y="4239"/>
                    <a:pt x="2338" y="4199"/>
                  </a:cubicBezTo>
                  <a:cubicBezTo>
                    <a:pt x="2417" y="4120"/>
                    <a:pt x="2496" y="4041"/>
                    <a:pt x="2536" y="4041"/>
                  </a:cubicBezTo>
                  <a:close/>
                  <a:moveTo>
                    <a:pt x="7100" y="4512"/>
                  </a:moveTo>
                  <a:cubicBezTo>
                    <a:pt x="7112" y="4512"/>
                    <a:pt x="7122" y="4513"/>
                    <a:pt x="7131" y="4516"/>
                  </a:cubicBezTo>
                  <a:lnTo>
                    <a:pt x="7131" y="4556"/>
                  </a:lnTo>
                  <a:cubicBezTo>
                    <a:pt x="7131" y="4714"/>
                    <a:pt x="6893" y="4992"/>
                    <a:pt x="6735" y="4992"/>
                  </a:cubicBezTo>
                  <a:cubicBezTo>
                    <a:pt x="6695" y="4992"/>
                    <a:pt x="6616" y="4912"/>
                    <a:pt x="6616" y="4873"/>
                  </a:cubicBezTo>
                  <a:cubicBezTo>
                    <a:pt x="6616" y="4726"/>
                    <a:pt x="6955" y="4512"/>
                    <a:pt x="7100" y="4512"/>
                  </a:cubicBezTo>
                  <a:close/>
                  <a:moveTo>
                    <a:pt x="2338" y="4754"/>
                  </a:moveTo>
                  <a:cubicBezTo>
                    <a:pt x="2536" y="4794"/>
                    <a:pt x="2734" y="4833"/>
                    <a:pt x="2932" y="4873"/>
                  </a:cubicBezTo>
                  <a:cubicBezTo>
                    <a:pt x="2972" y="4873"/>
                    <a:pt x="3011" y="4952"/>
                    <a:pt x="3051" y="4992"/>
                  </a:cubicBezTo>
                  <a:cubicBezTo>
                    <a:pt x="3011" y="5031"/>
                    <a:pt x="2972" y="5071"/>
                    <a:pt x="2892" y="5071"/>
                  </a:cubicBezTo>
                  <a:cubicBezTo>
                    <a:pt x="2655" y="5031"/>
                    <a:pt x="2417" y="4992"/>
                    <a:pt x="2179" y="4992"/>
                  </a:cubicBezTo>
                  <a:lnTo>
                    <a:pt x="2140" y="4992"/>
                  </a:lnTo>
                  <a:cubicBezTo>
                    <a:pt x="2100" y="4992"/>
                    <a:pt x="2061" y="4992"/>
                    <a:pt x="1981" y="4952"/>
                  </a:cubicBezTo>
                  <a:cubicBezTo>
                    <a:pt x="1942" y="4952"/>
                    <a:pt x="1942" y="4873"/>
                    <a:pt x="1942" y="4873"/>
                  </a:cubicBezTo>
                  <a:cubicBezTo>
                    <a:pt x="1942" y="4794"/>
                    <a:pt x="1981" y="4794"/>
                    <a:pt x="2021" y="4754"/>
                  </a:cubicBezTo>
                  <a:close/>
                  <a:moveTo>
                    <a:pt x="8319" y="4477"/>
                  </a:moveTo>
                  <a:cubicBezTo>
                    <a:pt x="8319" y="4477"/>
                    <a:pt x="8359" y="4516"/>
                    <a:pt x="8359" y="4516"/>
                  </a:cubicBezTo>
                  <a:cubicBezTo>
                    <a:pt x="8319" y="4556"/>
                    <a:pt x="8280" y="4635"/>
                    <a:pt x="8240" y="4675"/>
                  </a:cubicBezTo>
                  <a:cubicBezTo>
                    <a:pt x="7923" y="4873"/>
                    <a:pt x="7646" y="5071"/>
                    <a:pt x="7369" y="5269"/>
                  </a:cubicBezTo>
                  <a:cubicBezTo>
                    <a:pt x="7250" y="5309"/>
                    <a:pt x="7171" y="5348"/>
                    <a:pt x="7052" y="5388"/>
                  </a:cubicBezTo>
                  <a:cubicBezTo>
                    <a:pt x="7012" y="5388"/>
                    <a:pt x="6973" y="5348"/>
                    <a:pt x="6933" y="5309"/>
                  </a:cubicBezTo>
                  <a:cubicBezTo>
                    <a:pt x="6933" y="5269"/>
                    <a:pt x="6933" y="5229"/>
                    <a:pt x="6973" y="5229"/>
                  </a:cubicBezTo>
                  <a:cubicBezTo>
                    <a:pt x="7329" y="4992"/>
                    <a:pt x="7646" y="4754"/>
                    <a:pt x="8002" y="4556"/>
                  </a:cubicBezTo>
                  <a:lnTo>
                    <a:pt x="8002" y="4596"/>
                  </a:lnTo>
                  <a:cubicBezTo>
                    <a:pt x="8121" y="4516"/>
                    <a:pt x="8201" y="4516"/>
                    <a:pt x="8319" y="4477"/>
                  </a:cubicBezTo>
                  <a:close/>
                  <a:moveTo>
                    <a:pt x="6260" y="6814"/>
                  </a:moveTo>
                  <a:cubicBezTo>
                    <a:pt x="6339" y="6814"/>
                    <a:pt x="6378" y="6853"/>
                    <a:pt x="6458" y="6893"/>
                  </a:cubicBezTo>
                  <a:cubicBezTo>
                    <a:pt x="6695" y="7091"/>
                    <a:pt x="6893" y="7329"/>
                    <a:pt x="7091" y="7606"/>
                  </a:cubicBezTo>
                  <a:lnTo>
                    <a:pt x="7052" y="7646"/>
                  </a:lnTo>
                  <a:cubicBezTo>
                    <a:pt x="6973" y="7606"/>
                    <a:pt x="6893" y="7566"/>
                    <a:pt x="6814" y="7527"/>
                  </a:cubicBezTo>
                  <a:cubicBezTo>
                    <a:pt x="6774" y="7527"/>
                    <a:pt x="6774" y="7487"/>
                    <a:pt x="6735" y="7487"/>
                  </a:cubicBezTo>
                  <a:cubicBezTo>
                    <a:pt x="6537" y="7329"/>
                    <a:pt x="6378" y="7131"/>
                    <a:pt x="6180" y="6933"/>
                  </a:cubicBezTo>
                  <a:cubicBezTo>
                    <a:pt x="6148" y="6900"/>
                    <a:pt x="6142" y="6868"/>
                    <a:pt x="6163" y="6835"/>
                  </a:cubicBezTo>
                  <a:lnTo>
                    <a:pt x="6163" y="6835"/>
                  </a:lnTo>
                  <a:cubicBezTo>
                    <a:pt x="6195" y="6814"/>
                    <a:pt x="6227" y="6814"/>
                    <a:pt x="6260" y="6814"/>
                  </a:cubicBezTo>
                  <a:close/>
                  <a:moveTo>
                    <a:pt x="5269" y="6853"/>
                  </a:moveTo>
                  <a:cubicBezTo>
                    <a:pt x="5626" y="7091"/>
                    <a:pt x="5903" y="7368"/>
                    <a:pt x="6180" y="7725"/>
                  </a:cubicBezTo>
                  <a:lnTo>
                    <a:pt x="6101" y="7804"/>
                  </a:lnTo>
                  <a:cubicBezTo>
                    <a:pt x="5982" y="7725"/>
                    <a:pt x="5863" y="7646"/>
                    <a:pt x="5745" y="7566"/>
                  </a:cubicBezTo>
                  <a:cubicBezTo>
                    <a:pt x="5507" y="7408"/>
                    <a:pt x="5309" y="7210"/>
                    <a:pt x="5111" y="7012"/>
                  </a:cubicBezTo>
                  <a:cubicBezTo>
                    <a:pt x="5111" y="6972"/>
                    <a:pt x="5071" y="6933"/>
                    <a:pt x="5111" y="6893"/>
                  </a:cubicBezTo>
                  <a:cubicBezTo>
                    <a:pt x="5111" y="6893"/>
                    <a:pt x="5190" y="6853"/>
                    <a:pt x="5230" y="6853"/>
                  </a:cubicBezTo>
                  <a:close/>
                  <a:moveTo>
                    <a:pt x="6616" y="7923"/>
                  </a:moveTo>
                  <a:cubicBezTo>
                    <a:pt x="6695" y="7923"/>
                    <a:pt x="6735" y="7963"/>
                    <a:pt x="6735" y="8002"/>
                  </a:cubicBezTo>
                  <a:cubicBezTo>
                    <a:pt x="6893" y="8161"/>
                    <a:pt x="7052" y="8359"/>
                    <a:pt x="7210" y="8557"/>
                  </a:cubicBezTo>
                  <a:cubicBezTo>
                    <a:pt x="7210" y="8557"/>
                    <a:pt x="7250" y="8596"/>
                    <a:pt x="7289" y="8676"/>
                  </a:cubicBezTo>
                  <a:cubicBezTo>
                    <a:pt x="7226" y="8676"/>
                    <a:pt x="7188" y="8726"/>
                    <a:pt x="7155" y="8726"/>
                  </a:cubicBezTo>
                  <a:cubicBezTo>
                    <a:pt x="7147" y="8726"/>
                    <a:pt x="7139" y="8723"/>
                    <a:pt x="7131" y="8715"/>
                  </a:cubicBezTo>
                  <a:cubicBezTo>
                    <a:pt x="7052" y="8676"/>
                    <a:pt x="6973" y="8636"/>
                    <a:pt x="6893" y="8596"/>
                  </a:cubicBezTo>
                  <a:lnTo>
                    <a:pt x="6854" y="8557"/>
                  </a:lnTo>
                  <a:cubicBezTo>
                    <a:pt x="6695" y="8398"/>
                    <a:pt x="6576" y="8240"/>
                    <a:pt x="6458" y="8081"/>
                  </a:cubicBezTo>
                  <a:cubicBezTo>
                    <a:pt x="6458" y="8042"/>
                    <a:pt x="6458" y="7963"/>
                    <a:pt x="6458" y="7923"/>
                  </a:cubicBezTo>
                  <a:close/>
                  <a:moveTo>
                    <a:pt x="5230" y="0"/>
                  </a:moveTo>
                  <a:cubicBezTo>
                    <a:pt x="5150" y="199"/>
                    <a:pt x="5111" y="357"/>
                    <a:pt x="5032" y="515"/>
                  </a:cubicBezTo>
                  <a:cubicBezTo>
                    <a:pt x="4596" y="1387"/>
                    <a:pt x="4160" y="2258"/>
                    <a:pt x="3724" y="3130"/>
                  </a:cubicBezTo>
                  <a:cubicBezTo>
                    <a:pt x="3645" y="3288"/>
                    <a:pt x="3526" y="3447"/>
                    <a:pt x="3407" y="3605"/>
                  </a:cubicBezTo>
                  <a:cubicBezTo>
                    <a:pt x="3289" y="3684"/>
                    <a:pt x="3209" y="3724"/>
                    <a:pt x="3091" y="3724"/>
                  </a:cubicBezTo>
                  <a:cubicBezTo>
                    <a:pt x="2615" y="3724"/>
                    <a:pt x="2179" y="3645"/>
                    <a:pt x="1744" y="3605"/>
                  </a:cubicBezTo>
                  <a:cubicBezTo>
                    <a:pt x="1150" y="3566"/>
                    <a:pt x="595" y="3526"/>
                    <a:pt x="1" y="3486"/>
                  </a:cubicBezTo>
                  <a:lnTo>
                    <a:pt x="1" y="3566"/>
                  </a:lnTo>
                  <a:cubicBezTo>
                    <a:pt x="40" y="3605"/>
                    <a:pt x="80" y="3645"/>
                    <a:pt x="120" y="3684"/>
                  </a:cubicBezTo>
                  <a:cubicBezTo>
                    <a:pt x="714" y="4437"/>
                    <a:pt x="1387" y="5110"/>
                    <a:pt x="2140" y="5665"/>
                  </a:cubicBezTo>
                  <a:cubicBezTo>
                    <a:pt x="2219" y="5705"/>
                    <a:pt x="2259" y="5784"/>
                    <a:pt x="2298" y="5824"/>
                  </a:cubicBezTo>
                  <a:lnTo>
                    <a:pt x="2378" y="5824"/>
                  </a:lnTo>
                  <a:cubicBezTo>
                    <a:pt x="2378" y="5982"/>
                    <a:pt x="2378" y="6101"/>
                    <a:pt x="2338" y="6259"/>
                  </a:cubicBezTo>
                  <a:cubicBezTo>
                    <a:pt x="2259" y="6814"/>
                    <a:pt x="2100" y="7368"/>
                    <a:pt x="1863" y="7883"/>
                  </a:cubicBezTo>
                  <a:cubicBezTo>
                    <a:pt x="1625" y="8517"/>
                    <a:pt x="1348" y="9191"/>
                    <a:pt x="1110" y="9824"/>
                  </a:cubicBezTo>
                  <a:cubicBezTo>
                    <a:pt x="1110" y="9904"/>
                    <a:pt x="1070" y="9983"/>
                    <a:pt x="1070" y="10022"/>
                  </a:cubicBezTo>
                  <a:lnTo>
                    <a:pt x="1110" y="10062"/>
                  </a:lnTo>
                  <a:cubicBezTo>
                    <a:pt x="1427" y="9824"/>
                    <a:pt x="1783" y="9587"/>
                    <a:pt x="2061" y="9349"/>
                  </a:cubicBezTo>
                  <a:cubicBezTo>
                    <a:pt x="2774" y="8676"/>
                    <a:pt x="3487" y="8042"/>
                    <a:pt x="4200" y="7368"/>
                  </a:cubicBezTo>
                  <a:cubicBezTo>
                    <a:pt x="4239" y="7289"/>
                    <a:pt x="4319" y="7210"/>
                    <a:pt x="4437" y="7170"/>
                  </a:cubicBezTo>
                  <a:cubicBezTo>
                    <a:pt x="4477" y="7091"/>
                    <a:pt x="4556" y="7091"/>
                    <a:pt x="4635" y="7091"/>
                  </a:cubicBezTo>
                  <a:cubicBezTo>
                    <a:pt x="4675" y="7091"/>
                    <a:pt x="4715" y="7210"/>
                    <a:pt x="4715" y="7289"/>
                  </a:cubicBezTo>
                  <a:lnTo>
                    <a:pt x="4675" y="7329"/>
                  </a:lnTo>
                  <a:cubicBezTo>
                    <a:pt x="5190" y="7725"/>
                    <a:pt x="5665" y="8161"/>
                    <a:pt x="6220" y="8596"/>
                  </a:cubicBezTo>
                  <a:cubicBezTo>
                    <a:pt x="6339" y="8676"/>
                    <a:pt x="6418" y="8755"/>
                    <a:pt x="6497" y="8834"/>
                  </a:cubicBezTo>
                  <a:cubicBezTo>
                    <a:pt x="6933" y="9191"/>
                    <a:pt x="7448" y="9468"/>
                    <a:pt x="7963" y="9626"/>
                  </a:cubicBezTo>
                  <a:cubicBezTo>
                    <a:pt x="7963" y="9428"/>
                    <a:pt x="7923" y="9270"/>
                    <a:pt x="7884" y="9111"/>
                  </a:cubicBezTo>
                  <a:cubicBezTo>
                    <a:pt x="7804" y="8557"/>
                    <a:pt x="7646" y="8002"/>
                    <a:pt x="7488" y="7487"/>
                  </a:cubicBezTo>
                  <a:cubicBezTo>
                    <a:pt x="7369" y="7170"/>
                    <a:pt x="7210" y="6853"/>
                    <a:pt x="7091" y="6537"/>
                  </a:cubicBezTo>
                  <a:cubicBezTo>
                    <a:pt x="6933" y="6140"/>
                    <a:pt x="6933" y="6061"/>
                    <a:pt x="7369" y="5784"/>
                  </a:cubicBezTo>
                  <a:cubicBezTo>
                    <a:pt x="7488" y="5705"/>
                    <a:pt x="7646" y="5625"/>
                    <a:pt x="7765" y="5546"/>
                  </a:cubicBezTo>
                  <a:cubicBezTo>
                    <a:pt x="8478" y="5031"/>
                    <a:pt x="9191" y="4477"/>
                    <a:pt x="9864" y="3843"/>
                  </a:cubicBezTo>
                  <a:lnTo>
                    <a:pt x="9943" y="3724"/>
                  </a:lnTo>
                  <a:cubicBezTo>
                    <a:pt x="9706" y="3684"/>
                    <a:pt x="9508" y="3645"/>
                    <a:pt x="9310" y="3645"/>
                  </a:cubicBezTo>
                  <a:cubicBezTo>
                    <a:pt x="8597" y="3566"/>
                    <a:pt x="7923" y="3526"/>
                    <a:pt x="7250" y="3486"/>
                  </a:cubicBezTo>
                  <a:cubicBezTo>
                    <a:pt x="6933" y="3447"/>
                    <a:pt x="6616" y="3407"/>
                    <a:pt x="6299" y="3328"/>
                  </a:cubicBezTo>
                  <a:cubicBezTo>
                    <a:pt x="6220" y="3328"/>
                    <a:pt x="6141" y="3249"/>
                    <a:pt x="6101" y="3169"/>
                  </a:cubicBezTo>
                  <a:cubicBezTo>
                    <a:pt x="5943" y="2694"/>
                    <a:pt x="5784" y="2179"/>
                    <a:pt x="5626" y="1704"/>
                  </a:cubicBezTo>
                  <a:cubicBezTo>
                    <a:pt x="5507" y="1189"/>
                    <a:pt x="5388" y="595"/>
                    <a:pt x="5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917;p39">
              <a:extLst>
                <a:ext uri="{FF2B5EF4-FFF2-40B4-BE49-F238E27FC236}">
                  <a16:creationId xmlns:a16="http://schemas.microsoft.com/office/drawing/2014/main" id="{A02CF47C-EDB7-4077-AEC5-36EBE5FA1524}"/>
                </a:ext>
              </a:extLst>
            </p:cNvPr>
            <p:cNvSpPr/>
            <p:nvPr/>
          </p:nvSpPr>
          <p:spPr>
            <a:xfrm>
              <a:off x="7082169" y="2801445"/>
              <a:ext cx="694485" cy="669929"/>
            </a:xfrm>
            <a:custGeom>
              <a:avLst/>
              <a:gdLst/>
              <a:ahLst/>
              <a:cxnLst/>
              <a:rect l="l" t="t" r="r" b="b"/>
              <a:pathLst>
                <a:path w="10815" h="10433" extrusionOk="0">
                  <a:moveTo>
                    <a:pt x="5617" y="0"/>
                  </a:moveTo>
                  <a:cubicBezTo>
                    <a:pt x="5498" y="0"/>
                    <a:pt x="5462" y="134"/>
                    <a:pt x="5427" y="205"/>
                  </a:cubicBezTo>
                  <a:cubicBezTo>
                    <a:pt x="5071" y="918"/>
                    <a:pt x="4754" y="1591"/>
                    <a:pt x="4437" y="2304"/>
                  </a:cubicBezTo>
                  <a:cubicBezTo>
                    <a:pt x="4160" y="2779"/>
                    <a:pt x="3882" y="3334"/>
                    <a:pt x="3645" y="3849"/>
                  </a:cubicBezTo>
                  <a:cubicBezTo>
                    <a:pt x="3565" y="3968"/>
                    <a:pt x="3486" y="3968"/>
                    <a:pt x="3367" y="3968"/>
                  </a:cubicBezTo>
                  <a:cubicBezTo>
                    <a:pt x="2734" y="3889"/>
                    <a:pt x="2100" y="3809"/>
                    <a:pt x="1466" y="3770"/>
                  </a:cubicBezTo>
                  <a:lnTo>
                    <a:pt x="317" y="3770"/>
                  </a:lnTo>
                  <a:cubicBezTo>
                    <a:pt x="80" y="3770"/>
                    <a:pt x="0" y="3928"/>
                    <a:pt x="80" y="4166"/>
                  </a:cubicBezTo>
                  <a:cubicBezTo>
                    <a:pt x="119" y="4245"/>
                    <a:pt x="159" y="4324"/>
                    <a:pt x="198" y="4364"/>
                  </a:cubicBezTo>
                  <a:cubicBezTo>
                    <a:pt x="357" y="4522"/>
                    <a:pt x="476" y="4720"/>
                    <a:pt x="634" y="4879"/>
                  </a:cubicBezTo>
                  <a:cubicBezTo>
                    <a:pt x="1109" y="5433"/>
                    <a:pt x="1664" y="5948"/>
                    <a:pt x="2258" y="6384"/>
                  </a:cubicBezTo>
                  <a:lnTo>
                    <a:pt x="2298" y="6384"/>
                  </a:lnTo>
                  <a:lnTo>
                    <a:pt x="2258" y="6345"/>
                  </a:lnTo>
                  <a:lnTo>
                    <a:pt x="2654" y="6345"/>
                  </a:lnTo>
                  <a:cubicBezTo>
                    <a:pt x="2615" y="6265"/>
                    <a:pt x="2575" y="6226"/>
                    <a:pt x="2496" y="6186"/>
                  </a:cubicBezTo>
                  <a:cubicBezTo>
                    <a:pt x="1743" y="5592"/>
                    <a:pt x="1070" y="4958"/>
                    <a:pt x="476" y="4205"/>
                  </a:cubicBezTo>
                  <a:cubicBezTo>
                    <a:pt x="436" y="4166"/>
                    <a:pt x="396" y="4087"/>
                    <a:pt x="357" y="4047"/>
                  </a:cubicBezTo>
                  <a:lnTo>
                    <a:pt x="357" y="4007"/>
                  </a:lnTo>
                  <a:cubicBezTo>
                    <a:pt x="951" y="4047"/>
                    <a:pt x="1506" y="4087"/>
                    <a:pt x="2100" y="4126"/>
                  </a:cubicBezTo>
                  <a:cubicBezTo>
                    <a:pt x="2535" y="4126"/>
                    <a:pt x="2971" y="4205"/>
                    <a:pt x="3447" y="4205"/>
                  </a:cubicBezTo>
                  <a:cubicBezTo>
                    <a:pt x="3478" y="4216"/>
                    <a:pt x="3507" y="4221"/>
                    <a:pt x="3535" y="4221"/>
                  </a:cubicBezTo>
                  <a:cubicBezTo>
                    <a:pt x="3611" y="4221"/>
                    <a:pt x="3676" y="4184"/>
                    <a:pt x="3763" y="4126"/>
                  </a:cubicBezTo>
                  <a:cubicBezTo>
                    <a:pt x="3882" y="3968"/>
                    <a:pt x="4001" y="3809"/>
                    <a:pt x="4080" y="3611"/>
                  </a:cubicBezTo>
                  <a:cubicBezTo>
                    <a:pt x="4516" y="2740"/>
                    <a:pt x="4952" y="1868"/>
                    <a:pt x="5388" y="997"/>
                  </a:cubicBezTo>
                  <a:cubicBezTo>
                    <a:pt x="5467" y="838"/>
                    <a:pt x="5506" y="680"/>
                    <a:pt x="5586" y="521"/>
                  </a:cubicBezTo>
                  <a:cubicBezTo>
                    <a:pt x="5744" y="1076"/>
                    <a:pt x="5863" y="1631"/>
                    <a:pt x="5982" y="2185"/>
                  </a:cubicBezTo>
                  <a:cubicBezTo>
                    <a:pt x="6140" y="2740"/>
                    <a:pt x="6299" y="3215"/>
                    <a:pt x="6457" y="3690"/>
                  </a:cubicBezTo>
                  <a:cubicBezTo>
                    <a:pt x="6497" y="3770"/>
                    <a:pt x="6576" y="3849"/>
                    <a:pt x="6655" y="3889"/>
                  </a:cubicBezTo>
                  <a:cubicBezTo>
                    <a:pt x="6972" y="3928"/>
                    <a:pt x="7289" y="3968"/>
                    <a:pt x="7606" y="4007"/>
                  </a:cubicBezTo>
                  <a:cubicBezTo>
                    <a:pt x="8279" y="4087"/>
                    <a:pt x="8953" y="4126"/>
                    <a:pt x="9666" y="4166"/>
                  </a:cubicBezTo>
                  <a:cubicBezTo>
                    <a:pt x="9864" y="4166"/>
                    <a:pt x="10062" y="4205"/>
                    <a:pt x="10299" y="4245"/>
                  </a:cubicBezTo>
                  <a:lnTo>
                    <a:pt x="10220" y="4364"/>
                  </a:lnTo>
                  <a:cubicBezTo>
                    <a:pt x="9547" y="4998"/>
                    <a:pt x="8834" y="5552"/>
                    <a:pt x="8121" y="6107"/>
                  </a:cubicBezTo>
                  <a:cubicBezTo>
                    <a:pt x="8002" y="6186"/>
                    <a:pt x="7844" y="6265"/>
                    <a:pt x="7725" y="6345"/>
                  </a:cubicBezTo>
                  <a:cubicBezTo>
                    <a:pt x="7289" y="6582"/>
                    <a:pt x="7289" y="6701"/>
                    <a:pt x="7447" y="7097"/>
                  </a:cubicBezTo>
                  <a:cubicBezTo>
                    <a:pt x="7566" y="7374"/>
                    <a:pt x="7725" y="7691"/>
                    <a:pt x="7844" y="8008"/>
                  </a:cubicBezTo>
                  <a:cubicBezTo>
                    <a:pt x="8042" y="8523"/>
                    <a:pt x="8160" y="9078"/>
                    <a:pt x="8279" y="9632"/>
                  </a:cubicBezTo>
                  <a:cubicBezTo>
                    <a:pt x="8319" y="9791"/>
                    <a:pt x="8319" y="9949"/>
                    <a:pt x="8358" y="10147"/>
                  </a:cubicBezTo>
                  <a:cubicBezTo>
                    <a:pt x="7804" y="9989"/>
                    <a:pt x="7329" y="9712"/>
                    <a:pt x="6893" y="9355"/>
                  </a:cubicBezTo>
                  <a:cubicBezTo>
                    <a:pt x="6814" y="9276"/>
                    <a:pt x="6734" y="9197"/>
                    <a:pt x="6616" y="9117"/>
                  </a:cubicBezTo>
                  <a:cubicBezTo>
                    <a:pt x="6101" y="8721"/>
                    <a:pt x="5586" y="8286"/>
                    <a:pt x="5110" y="7850"/>
                  </a:cubicBezTo>
                  <a:lnTo>
                    <a:pt x="4952" y="7969"/>
                  </a:lnTo>
                  <a:cubicBezTo>
                    <a:pt x="5110" y="8167"/>
                    <a:pt x="5308" y="8365"/>
                    <a:pt x="5506" y="8563"/>
                  </a:cubicBezTo>
                  <a:cubicBezTo>
                    <a:pt x="6021" y="9038"/>
                    <a:pt x="6576" y="9474"/>
                    <a:pt x="7130" y="9870"/>
                  </a:cubicBezTo>
                  <a:cubicBezTo>
                    <a:pt x="7447" y="10147"/>
                    <a:pt x="7804" y="10306"/>
                    <a:pt x="8200" y="10425"/>
                  </a:cubicBezTo>
                  <a:cubicBezTo>
                    <a:pt x="8240" y="10430"/>
                    <a:pt x="8276" y="10432"/>
                    <a:pt x="8310" y="10432"/>
                  </a:cubicBezTo>
                  <a:cubicBezTo>
                    <a:pt x="8545" y="10432"/>
                    <a:pt x="8636" y="10311"/>
                    <a:pt x="8636" y="10068"/>
                  </a:cubicBezTo>
                  <a:cubicBezTo>
                    <a:pt x="8636" y="9989"/>
                    <a:pt x="8636" y="9870"/>
                    <a:pt x="8636" y="9791"/>
                  </a:cubicBezTo>
                  <a:cubicBezTo>
                    <a:pt x="8477" y="8721"/>
                    <a:pt x="8121" y="7691"/>
                    <a:pt x="7645" y="6701"/>
                  </a:cubicBezTo>
                  <a:cubicBezTo>
                    <a:pt x="7844" y="6622"/>
                    <a:pt x="8042" y="6503"/>
                    <a:pt x="8200" y="6384"/>
                  </a:cubicBezTo>
                  <a:cubicBezTo>
                    <a:pt x="8834" y="5909"/>
                    <a:pt x="9428" y="5433"/>
                    <a:pt x="10062" y="4918"/>
                  </a:cubicBezTo>
                  <a:cubicBezTo>
                    <a:pt x="10260" y="4720"/>
                    <a:pt x="10498" y="4522"/>
                    <a:pt x="10696" y="4324"/>
                  </a:cubicBezTo>
                  <a:cubicBezTo>
                    <a:pt x="10735" y="4285"/>
                    <a:pt x="10814" y="4166"/>
                    <a:pt x="10814" y="4126"/>
                  </a:cubicBezTo>
                  <a:cubicBezTo>
                    <a:pt x="10775" y="4047"/>
                    <a:pt x="10696" y="4007"/>
                    <a:pt x="10616" y="4007"/>
                  </a:cubicBezTo>
                  <a:cubicBezTo>
                    <a:pt x="10101" y="3928"/>
                    <a:pt x="9586" y="3849"/>
                    <a:pt x="9032" y="3809"/>
                  </a:cubicBezTo>
                  <a:cubicBezTo>
                    <a:pt x="8279" y="3730"/>
                    <a:pt x="7566" y="3690"/>
                    <a:pt x="6774" y="3651"/>
                  </a:cubicBezTo>
                  <a:cubicBezTo>
                    <a:pt x="6695" y="3453"/>
                    <a:pt x="6576" y="3215"/>
                    <a:pt x="6536" y="2977"/>
                  </a:cubicBezTo>
                  <a:cubicBezTo>
                    <a:pt x="6299" y="2066"/>
                    <a:pt x="6101" y="1155"/>
                    <a:pt x="5863" y="244"/>
                  </a:cubicBezTo>
                  <a:cubicBezTo>
                    <a:pt x="5823" y="165"/>
                    <a:pt x="5744" y="46"/>
                    <a:pt x="5665" y="7"/>
                  </a:cubicBezTo>
                  <a:cubicBezTo>
                    <a:pt x="5648" y="2"/>
                    <a:pt x="5632" y="0"/>
                    <a:pt x="56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918;p39">
              <a:extLst>
                <a:ext uri="{FF2B5EF4-FFF2-40B4-BE49-F238E27FC236}">
                  <a16:creationId xmlns:a16="http://schemas.microsoft.com/office/drawing/2014/main" id="{361FA096-4FB7-491B-BDA8-7F2E51AE9C83}"/>
                </a:ext>
              </a:extLst>
            </p:cNvPr>
            <p:cNvSpPr/>
            <p:nvPr/>
          </p:nvSpPr>
          <p:spPr>
            <a:xfrm>
              <a:off x="7550152" y="3119810"/>
              <a:ext cx="91635" cy="58562"/>
            </a:xfrm>
            <a:custGeom>
              <a:avLst/>
              <a:gdLst/>
              <a:ahLst/>
              <a:cxnLst/>
              <a:rect l="l" t="t" r="r" b="b"/>
              <a:pathLst>
                <a:path w="1427" h="912" extrusionOk="0">
                  <a:moveTo>
                    <a:pt x="1387" y="0"/>
                  </a:moveTo>
                  <a:cubicBezTo>
                    <a:pt x="1269" y="40"/>
                    <a:pt x="1150" y="79"/>
                    <a:pt x="1070" y="119"/>
                  </a:cubicBezTo>
                  <a:cubicBezTo>
                    <a:pt x="714" y="317"/>
                    <a:pt x="397" y="555"/>
                    <a:pt x="41" y="753"/>
                  </a:cubicBezTo>
                  <a:cubicBezTo>
                    <a:pt x="1" y="792"/>
                    <a:pt x="1" y="832"/>
                    <a:pt x="1" y="872"/>
                  </a:cubicBezTo>
                  <a:cubicBezTo>
                    <a:pt x="41" y="911"/>
                    <a:pt x="80" y="911"/>
                    <a:pt x="120" y="911"/>
                  </a:cubicBezTo>
                  <a:cubicBezTo>
                    <a:pt x="199" y="911"/>
                    <a:pt x="318" y="872"/>
                    <a:pt x="437" y="832"/>
                  </a:cubicBezTo>
                  <a:cubicBezTo>
                    <a:pt x="714" y="634"/>
                    <a:pt x="991" y="436"/>
                    <a:pt x="1308" y="238"/>
                  </a:cubicBezTo>
                  <a:cubicBezTo>
                    <a:pt x="1348" y="198"/>
                    <a:pt x="1387" y="119"/>
                    <a:pt x="1427" y="79"/>
                  </a:cubicBezTo>
                  <a:cubicBezTo>
                    <a:pt x="1427" y="40"/>
                    <a:pt x="1387" y="40"/>
                    <a:pt x="138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919;p39">
              <a:extLst>
                <a:ext uri="{FF2B5EF4-FFF2-40B4-BE49-F238E27FC236}">
                  <a16:creationId xmlns:a16="http://schemas.microsoft.com/office/drawing/2014/main" id="{C73705B5-E2AA-4BD3-8229-2811F2D5F123}"/>
                </a:ext>
              </a:extLst>
            </p:cNvPr>
            <p:cNvSpPr/>
            <p:nvPr/>
          </p:nvSpPr>
          <p:spPr>
            <a:xfrm>
              <a:off x="7519650" y="3343590"/>
              <a:ext cx="53491" cy="50985"/>
            </a:xfrm>
            <a:custGeom>
              <a:avLst/>
              <a:gdLst/>
              <a:ahLst/>
              <a:cxnLst/>
              <a:rect l="l" t="t" r="r" b="b"/>
              <a:pathLst>
                <a:path w="833" h="794" extrusionOk="0">
                  <a:moveTo>
                    <a:pt x="1" y="1"/>
                  </a:moveTo>
                  <a:lnTo>
                    <a:pt x="1" y="159"/>
                  </a:lnTo>
                  <a:cubicBezTo>
                    <a:pt x="119" y="318"/>
                    <a:pt x="238" y="476"/>
                    <a:pt x="357" y="595"/>
                  </a:cubicBezTo>
                  <a:lnTo>
                    <a:pt x="436" y="674"/>
                  </a:lnTo>
                  <a:cubicBezTo>
                    <a:pt x="516" y="714"/>
                    <a:pt x="555" y="754"/>
                    <a:pt x="634" y="793"/>
                  </a:cubicBezTo>
                  <a:cubicBezTo>
                    <a:pt x="674" y="793"/>
                    <a:pt x="753" y="793"/>
                    <a:pt x="832" y="754"/>
                  </a:cubicBezTo>
                  <a:cubicBezTo>
                    <a:pt x="753" y="674"/>
                    <a:pt x="753" y="635"/>
                    <a:pt x="714" y="595"/>
                  </a:cubicBezTo>
                  <a:cubicBezTo>
                    <a:pt x="555" y="437"/>
                    <a:pt x="436" y="239"/>
                    <a:pt x="278" y="80"/>
                  </a:cubicBezTo>
                  <a:cubicBezTo>
                    <a:pt x="238" y="41"/>
                    <a:pt x="199" y="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920;p39">
              <a:extLst>
                <a:ext uri="{FF2B5EF4-FFF2-40B4-BE49-F238E27FC236}">
                  <a16:creationId xmlns:a16="http://schemas.microsoft.com/office/drawing/2014/main" id="{27803F10-3701-4989-9BE8-339146EB64D5}"/>
                </a:ext>
              </a:extLst>
            </p:cNvPr>
            <p:cNvSpPr/>
            <p:nvPr/>
          </p:nvSpPr>
          <p:spPr>
            <a:xfrm>
              <a:off x="7529860" y="3124561"/>
              <a:ext cx="33071" cy="30886"/>
            </a:xfrm>
            <a:custGeom>
              <a:avLst/>
              <a:gdLst/>
              <a:ahLst/>
              <a:cxnLst/>
              <a:rect l="l" t="t" r="r" b="b"/>
              <a:pathLst>
                <a:path w="515" h="481" extrusionOk="0">
                  <a:moveTo>
                    <a:pt x="484" y="1"/>
                  </a:moveTo>
                  <a:cubicBezTo>
                    <a:pt x="339" y="1"/>
                    <a:pt x="0" y="212"/>
                    <a:pt x="0" y="322"/>
                  </a:cubicBezTo>
                  <a:cubicBezTo>
                    <a:pt x="0" y="401"/>
                    <a:pt x="79" y="441"/>
                    <a:pt x="119" y="481"/>
                  </a:cubicBezTo>
                  <a:cubicBezTo>
                    <a:pt x="277" y="481"/>
                    <a:pt x="515" y="203"/>
                    <a:pt x="515" y="5"/>
                  </a:cubicBezTo>
                  <a:cubicBezTo>
                    <a:pt x="506" y="2"/>
                    <a:pt x="495" y="1"/>
                    <a:pt x="48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921;p39">
              <a:extLst>
                <a:ext uri="{FF2B5EF4-FFF2-40B4-BE49-F238E27FC236}">
                  <a16:creationId xmlns:a16="http://schemas.microsoft.com/office/drawing/2014/main" id="{DD47D227-7F07-40CD-B871-A733B172E4F8}"/>
                </a:ext>
              </a:extLst>
            </p:cNvPr>
            <p:cNvSpPr/>
            <p:nvPr/>
          </p:nvSpPr>
          <p:spPr>
            <a:xfrm>
              <a:off x="7499295" y="3269874"/>
              <a:ext cx="61133" cy="55993"/>
            </a:xfrm>
            <a:custGeom>
              <a:avLst/>
              <a:gdLst/>
              <a:ahLst/>
              <a:cxnLst/>
              <a:rect l="l" t="t" r="r" b="b"/>
              <a:pathLst>
                <a:path w="952" h="872" extrusionOk="0">
                  <a:moveTo>
                    <a:pt x="120" y="0"/>
                  </a:moveTo>
                  <a:cubicBezTo>
                    <a:pt x="80" y="0"/>
                    <a:pt x="40" y="0"/>
                    <a:pt x="1" y="40"/>
                  </a:cubicBezTo>
                  <a:cubicBezTo>
                    <a:pt x="1" y="79"/>
                    <a:pt x="1" y="119"/>
                    <a:pt x="1" y="159"/>
                  </a:cubicBezTo>
                  <a:cubicBezTo>
                    <a:pt x="238" y="357"/>
                    <a:pt x="397" y="555"/>
                    <a:pt x="595" y="753"/>
                  </a:cubicBezTo>
                  <a:cubicBezTo>
                    <a:pt x="634" y="753"/>
                    <a:pt x="634" y="753"/>
                    <a:pt x="674" y="792"/>
                  </a:cubicBezTo>
                  <a:cubicBezTo>
                    <a:pt x="753" y="832"/>
                    <a:pt x="833" y="832"/>
                    <a:pt x="912" y="872"/>
                  </a:cubicBezTo>
                  <a:lnTo>
                    <a:pt x="951" y="792"/>
                  </a:lnTo>
                  <a:cubicBezTo>
                    <a:pt x="753" y="515"/>
                    <a:pt x="555" y="278"/>
                    <a:pt x="318" y="79"/>
                  </a:cubicBezTo>
                  <a:cubicBezTo>
                    <a:pt x="238" y="40"/>
                    <a:pt x="199" y="0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922;p39">
              <a:extLst>
                <a:ext uri="{FF2B5EF4-FFF2-40B4-BE49-F238E27FC236}">
                  <a16:creationId xmlns:a16="http://schemas.microsoft.com/office/drawing/2014/main" id="{0D646A16-C29F-48BE-ACD3-62FDB79C8E65}"/>
                </a:ext>
              </a:extLst>
            </p:cNvPr>
            <p:cNvSpPr/>
            <p:nvPr/>
          </p:nvSpPr>
          <p:spPr>
            <a:xfrm>
              <a:off x="7430652" y="3273791"/>
              <a:ext cx="71279" cy="59718"/>
            </a:xfrm>
            <a:custGeom>
              <a:avLst/>
              <a:gdLst/>
              <a:ahLst/>
              <a:cxnLst/>
              <a:rect l="l" t="t" r="r" b="b"/>
              <a:pathLst>
                <a:path w="1110" h="930" extrusionOk="0">
                  <a:moveTo>
                    <a:pt x="179" y="1"/>
                  </a:moveTo>
                  <a:cubicBezTo>
                    <a:pt x="167" y="1"/>
                    <a:pt x="159" y="5"/>
                    <a:pt x="159" y="18"/>
                  </a:cubicBezTo>
                  <a:cubicBezTo>
                    <a:pt x="159" y="18"/>
                    <a:pt x="40" y="18"/>
                    <a:pt x="40" y="58"/>
                  </a:cubicBezTo>
                  <a:cubicBezTo>
                    <a:pt x="0" y="98"/>
                    <a:pt x="40" y="177"/>
                    <a:pt x="79" y="217"/>
                  </a:cubicBezTo>
                  <a:cubicBezTo>
                    <a:pt x="277" y="375"/>
                    <a:pt x="476" y="573"/>
                    <a:pt x="674" y="731"/>
                  </a:cubicBezTo>
                  <a:cubicBezTo>
                    <a:pt x="792" y="811"/>
                    <a:pt x="911" y="890"/>
                    <a:pt x="1070" y="930"/>
                  </a:cubicBezTo>
                  <a:lnTo>
                    <a:pt x="1109" y="890"/>
                  </a:lnTo>
                  <a:cubicBezTo>
                    <a:pt x="872" y="533"/>
                    <a:pt x="555" y="256"/>
                    <a:pt x="238" y="18"/>
                  </a:cubicBezTo>
                  <a:cubicBezTo>
                    <a:pt x="238" y="18"/>
                    <a:pt x="203" y="1"/>
                    <a:pt x="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923;p39">
              <a:extLst>
                <a:ext uri="{FF2B5EF4-FFF2-40B4-BE49-F238E27FC236}">
                  <a16:creationId xmlns:a16="http://schemas.microsoft.com/office/drawing/2014/main" id="{B5F2CE34-51B2-4940-8A29-32D22E4854B5}"/>
                </a:ext>
              </a:extLst>
            </p:cNvPr>
            <p:cNvSpPr/>
            <p:nvPr/>
          </p:nvSpPr>
          <p:spPr>
            <a:xfrm>
              <a:off x="7367017" y="2982460"/>
              <a:ext cx="50987" cy="94136"/>
            </a:xfrm>
            <a:custGeom>
              <a:avLst/>
              <a:gdLst/>
              <a:ahLst/>
              <a:cxnLst/>
              <a:rect l="l" t="t" r="r" b="b"/>
              <a:pathLst>
                <a:path w="794" h="1466" extrusionOk="0">
                  <a:moveTo>
                    <a:pt x="714" y="0"/>
                  </a:moveTo>
                  <a:cubicBezTo>
                    <a:pt x="714" y="0"/>
                    <a:pt x="635" y="0"/>
                    <a:pt x="595" y="40"/>
                  </a:cubicBezTo>
                  <a:cubicBezTo>
                    <a:pt x="555" y="79"/>
                    <a:pt x="555" y="119"/>
                    <a:pt x="516" y="158"/>
                  </a:cubicBezTo>
                  <a:cubicBezTo>
                    <a:pt x="357" y="475"/>
                    <a:pt x="199" y="753"/>
                    <a:pt x="80" y="1070"/>
                  </a:cubicBezTo>
                  <a:cubicBezTo>
                    <a:pt x="40" y="1188"/>
                    <a:pt x="1" y="1307"/>
                    <a:pt x="40" y="1466"/>
                  </a:cubicBezTo>
                  <a:lnTo>
                    <a:pt x="120" y="1466"/>
                  </a:lnTo>
                  <a:cubicBezTo>
                    <a:pt x="199" y="1386"/>
                    <a:pt x="239" y="1307"/>
                    <a:pt x="318" y="1228"/>
                  </a:cubicBezTo>
                  <a:cubicBezTo>
                    <a:pt x="437" y="951"/>
                    <a:pt x="555" y="713"/>
                    <a:pt x="674" y="436"/>
                  </a:cubicBezTo>
                  <a:cubicBezTo>
                    <a:pt x="714" y="357"/>
                    <a:pt x="753" y="238"/>
                    <a:pt x="793" y="158"/>
                  </a:cubicBezTo>
                  <a:cubicBezTo>
                    <a:pt x="793" y="119"/>
                    <a:pt x="753" y="40"/>
                    <a:pt x="7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924;p39">
              <a:extLst>
                <a:ext uri="{FF2B5EF4-FFF2-40B4-BE49-F238E27FC236}">
                  <a16:creationId xmlns:a16="http://schemas.microsoft.com/office/drawing/2014/main" id="{DA9DE358-5EE0-4290-875E-54DE08285621}"/>
                </a:ext>
              </a:extLst>
            </p:cNvPr>
            <p:cNvSpPr/>
            <p:nvPr/>
          </p:nvSpPr>
          <p:spPr>
            <a:xfrm>
              <a:off x="7153381" y="3208808"/>
              <a:ext cx="256988" cy="293836"/>
            </a:xfrm>
            <a:custGeom>
              <a:avLst/>
              <a:gdLst/>
              <a:ahLst/>
              <a:cxnLst/>
              <a:rect l="l" t="t" r="r" b="b"/>
              <a:pathLst>
                <a:path w="4002" h="4576" extrusionOk="0">
                  <a:moveTo>
                    <a:pt x="1110" y="1"/>
                  </a:moveTo>
                  <a:lnTo>
                    <a:pt x="1189" y="80"/>
                  </a:lnTo>
                  <a:cubicBezTo>
                    <a:pt x="1268" y="199"/>
                    <a:pt x="1387" y="357"/>
                    <a:pt x="1347" y="397"/>
                  </a:cubicBezTo>
                  <a:cubicBezTo>
                    <a:pt x="1030" y="1387"/>
                    <a:pt x="713" y="2338"/>
                    <a:pt x="357" y="3288"/>
                  </a:cubicBezTo>
                  <a:cubicBezTo>
                    <a:pt x="278" y="3566"/>
                    <a:pt x="159" y="3843"/>
                    <a:pt x="40" y="4120"/>
                  </a:cubicBezTo>
                  <a:cubicBezTo>
                    <a:pt x="0" y="4279"/>
                    <a:pt x="40" y="4437"/>
                    <a:pt x="159" y="4516"/>
                  </a:cubicBezTo>
                  <a:cubicBezTo>
                    <a:pt x="218" y="4556"/>
                    <a:pt x="288" y="4576"/>
                    <a:pt x="357" y="4576"/>
                  </a:cubicBezTo>
                  <a:cubicBezTo>
                    <a:pt x="426" y="4576"/>
                    <a:pt x="496" y="4556"/>
                    <a:pt x="555" y="4516"/>
                  </a:cubicBezTo>
                  <a:cubicBezTo>
                    <a:pt x="793" y="4358"/>
                    <a:pt x="1030" y="4199"/>
                    <a:pt x="1228" y="4041"/>
                  </a:cubicBezTo>
                  <a:cubicBezTo>
                    <a:pt x="1862" y="3486"/>
                    <a:pt x="2456" y="2932"/>
                    <a:pt x="3090" y="2377"/>
                  </a:cubicBezTo>
                  <a:cubicBezTo>
                    <a:pt x="3328" y="2100"/>
                    <a:pt x="3605" y="1862"/>
                    <a:pt x="3843" y="1625"/>
                  </a:cubicBezTo>
                  <a:lnTo>
                    <a:pt x="4001" y="1506"/>
                  </a:lnTo>
                  <a:lnTo>
                    <a:pt x="4001" y="1466"/>
                  </a:lnTo>
                  <a:cubicBezTo>
                    <a:pt x="4001" y="1427"/>
                    <a:pt x="3962" y="1308"/>
                    <a:pt x="3922" y="1308"/>
                  </a:cubicBezTo>
                  <a:cubicBezTo>
                    <a:pt x="3899" y="1296"/>
                    <a:pt x="3876" y="1291"/>
                    <a:pt x="3852" y="1291"/>
                  </a:cubicBezTo>
                  <a:cubicBezTo>
                    <a:pt x="3796" y="1291"/>
                    <a:pt x="3740" y="1319"/>
                    <a:pt x="3684" y="1347"/>
                  </a:cubicBezTo>
                  <a:cubicBezTo>
                    <a:pt x="3605" y="1387"/>
                    <a:pt x="3526" y="1466"/>
                    <a:pt x="3447" y="1545"/>
                  </a:cubicBezTo>
                  <a:cubicBezTo>
                    <a:pt x="2734" y="2179"/>
                    <a:pt x="2060" y="2853"/>
                    <a:pt x="1347" y="3526"/>
                  </a:cubicBezTo>
                  <a:cubicBezTo>
                    <a:pt x="1030" y="3803"/>
                    <a:pt x="713" y="4001"/>
                    <a:pt x="397" y="4279"/>
                  </a:cubicBezTo>
                  <a:lnTo>
                    <a:pt x="317" y="4199"/>
                  </a:lnTo>
                  <a:cubicBezTo>
                    <a:pt x="317" y="4160"/>
                    <a:pt x="357" y="4081"/>
                    <a:pt x="397" y="4001"/>
                  </a:cubicBezTo>
                  <a:cubicBezTo>
                    <a:pt x="634" y="3368"/>
                    <a:pt x="872" y="2734"/>
                    <a:pt x="1110" y="2060"/>
                  </a:cubicBezTo>
                  <a:cubicBezTo>
                    <a:pt x="1347" y="1545"/>
                    <a:pt x="1545" y="991"/>
                    <a:pt x="1625" y="436"/>
                  </a:cubicBezTo>
                  <a:cubicBezTo>
                    <a:pt x="1625" y="317"/>
                    <a:pt x="1664" y="159"/>
                    <a:pt x="1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925;p39">
              <a:extLst>
                <a:ext uri="{FF2B5EF4-FFF2-40B4-BE49-F238E27FC236}">
                  <a16:creationId xmlns:a16="http://schemas.microsoft.com/office/drawing/2014/main" id="{37A3D7EB-6288-4A90-A5D7-B8E888532C28}"/>
                </a:ext>
              </a:extLst>
            </p:cNvPr>
            <p:cNvSpPr/>
            <p:nvPr/>
          </p:nvSpPr>
          <p:spPr>
            <a:xfrm>
              <a:off x="7260231" y="3094317"/>
              <a:ext cx="99276" cy="25557"/>
            </a:xfrm>
            <a:custGeom>
              <a:avLst/>
              <a:gdLst/>
              <a:ahLst/>
              <a:cxnLst/>
              <a:rect l="l" t="t" r="r" b="b"/>
              <a:pathLst>
                <a:path w="1546" h="398" extrusionOk="0">
                  <a:moveTo>
                    <a:pt x="159" y="1"/>
                  </a:moveTo>
                  <a:cubicBezTo>
                    <a:pt x="79" y="1"/>
                    <a:pt x="40" y="80"/>
                    <a:pt x="0" y="120"/>
                  </a:cubicBezTo>
                  <a:cubicBezTo>
                    <a:pt x="0" y="159"/>
                    <a:pt x="40" y="199"/>
                    <a:pt x="119" y="239"/>
                  </a:cubicBezTo>
                  <a:cubicBezTo>
                    <a:pt x="119" y="278"/>
                    <a:pt x="159" y="278"/>
                    <a:pt x="198" y="278"/>
                  </a:cubicBezTo>
                  <a:cubicBezTo>
                    <a:pt x="555" y="318"/>
                    <a:pt x="911" y="357"/>
                    <a:pt x="1268" y="397"/>
                  </a:cubicBezTo>
                  <a:cubicBezTo>
                    <a:pt x="1347" y="397"/>
                    <a:pt x="1426" y="318"/>
                    <a:pt x="1545" y="278"/>
                  </a:cubicBezTo>
                  <a:cubicBezTo>
                    <a:pt x="1545" y="239"/>
                    <a:pt x="1545" y="199"/>
                    <a:pt x="1545" y="199"/>
                  </a:cubicBezTo>
                  <a:lnTo>
                    <a:pt x="753" y="80"/>
                  </a:lnTo>
                  <a:cubicBezTo>
                    <a:pt x="555" y="80"/>
                    <a:pt x="357" y="41"/>
                    <a:pt x="1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926;p39">
              <a:extLst>
                <a:ext uri="{FF2B5EF4-FFF2-40B4-BE49-F238E27FC236}">
                  <a16:creationId xmlns:a16="http://schemas.microsoft.com/office/drawing/2014/main" id="{06807B21-E164-4280-8935-6670216B9399}"/>
                </a:ext>
              </a:extLst>
            </p:cNvPr>
            <p:cNvSpPr/>
            <p:nvPr/>
          </p:nvSpPr>
          <p:spPr>
            <a:xfrm>
              <a:off x="7229666" y="3137597"/>
              <a:ext cx="73847" cy="20420"/>
            </a:xfrm>
            <a:custGeom>
              <a:avLst/>
              <a:gdLst/>
              <a:ahLst/>
              <a:cxnLst/>
              <a:rect l="l" t="t" r="r" b="b"/>
              <a:pathLst>
                <a:path w="1150" h="318" extrusionOk="0">
                  <a:moveTo>
                    <a:pt x="397" y="0"/>
                  </a:moveTo>
                  <a:lnTo>
                    <a:pt x="397" y="40"/>
                  </a:lnTo>
                  <a:lnTo>
                    <a:pt x="120" y="40"/>
                  </a:lnTo>
                  <a:cubicBezTo>
                    <a:pt x="80" y="40"/>
                    <a:pt x="40" y="80"/>
                    <a:pt x="1" y="119"/>
                  </a:cubicBezTo>
                  <a:cubicBezTo>
                    <a:pt x="1" y="119"/>
                    <a:pt x="1" y="198"/>
                    <a:pt x="80" y="198"/>
                  </a:cubicBezTo>
                  <a:cubicBezTo>
                    <a:pt x="120" y="238"/>
                    <a:pt x="159" y="238"/>
                    <a:pt x="238" y="278"/>
                  </a:cubicBezTo>
                  <a:cubicBezTo>
                    <a:pt x="476" y="278"/>
                    <a:pt x="714" y="317"/>
                    <a:pt x="991" y="317"/>
                  </a:cubicBezTo>
                  <a:cubicBezTo>
                    <a:pt x="1031" y="317"/>
                    <a:pt x="1070" y="278"/>
                    <a:pt x="1150" y="278"/>
                  </a:cubicBezTo>
                  <a:cubicBezTo>
                    <a:pt x="1070" y="198"/>
                    <a:pt x="1070" y="119"/>
                    <a:pt x="991" y="119"/>
                  </a:cubicBezTo>
                  <a:cubicBezTo>
                    <a:pt x="793" y="80"/>
                    <a:pt x="595" y="40"/>
                    <a:pt x="39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927;p39">
              <a:extLst>
                <a:ext uri="{FF2B5EF4-FFF2-40B4-BE49-F238E27FC236}">
                  <a16:creationId xmlns:a16="http://schemas.microsoft.com/office/drawing/2014/main" id="{79E7B870-11BA-4EB1-9807-FFA49B27B105}"/>
                </a:ext>
              </a:extLst>
            </p:cNvPr>
            <p:cNvSpPr/>
            <p:nvPr/>
          </p:nvSpPr>
          <p:spPr>
            <a:xfrm>
              <a:off x="7181378" y="3091813"/>
              <a:ext cx="45850" cy="22924"/>
            </a:xfrm>
            <a:custGeom>
              <a:avLst/>
              <a:gdLst/>
              <a:ahLst/>
              <a:cxnLst/>
              <a:rect l="l" t="t" r="r" b="b"/>
              <a:pathLst>
                <a:path w="714" h="357" extrusionOk="0">
                  <a:moveTo>
                    <a:pt x="198" y="0"/>
                  </a:moveTo>
                  <a:cubicBezTo>
                    <a:pt x="159" y="0"/>
                    <a:pt x="79" y="40"/>
                    <a:pt x="40" y="40"/>
                  </a:cubicBezTo>
                  <a:cubicBezTo>
                    <a:pt x="0" y="80"/>
                    <a:pt x="79" y="159"/>
                    <a:pt x="119" y="159"/>
                  </a:cubicBezTo>
                  <a:cubicBezTo>
                    <a:pt x="277" y="238"/>
                    <a:pt x="396" y="278"/>
                    <a:pt x="555" y="357"/>
                  </a:cubicBezTo>
                  <a:lnTo>
                    <a:pt x="713" y="278"/>
                  </a:lnTo>
                  <a:cubicBezTo>
                    <a:pt x="674" y="198"/>
                    <a:pt x="674" y="159"/>
                    <a:pt x="634" y="119"/>
                  </a:cubicBezTo>
                  <a:cubicBezTo>
                    <a:pt x="476" y="80"/>
                    <a:pt x="317" y="40"/>
                    <a:pt x="1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928;p39">
              <a:extLst>
                <a:ext uri="{FF2B5EF4-FFF2-40B4-BE49-F238E27FC236}">
                  <a16:creationId xmlns:a16="http://schemas.microsoft.com/office/drawing/2014/main" id="{27C5E93D-BED7-4805-950A-3B3382D482C3}"/>
                </a:ext>
              </a:extLst>
            </p:cNvPr>
            <p:cNvSpPr/>
            <p:nvPr/>
          </p:nvSpPr>
          <p:spPr>
            <a:xfrm>
              <a:off x="7537758" y="2894168"/>
              <a:ext cx="103579" cy="89833"/>
            </a:xfrm>
            <a:custGeom>
              <a:avLst/>
              <a:gdLst/>
              <a:ahLst/>
              <a:cxnLst/>
              <a:rect l="l" t="t" r="r" b="b"/>
              <a:pathLst>
                <a:path w="1613" h="1399" extrusionOk="0">
                  <a:moveTo>
                    <a:pt x="1265" y="0"/>
                  </a:moveTo>
                  <a:cubicBezTo>
                    <a:pt x="1209" y="0"/>
                    <a:pt x="1152" y="20"/>
                    <a:pt x="1105" y="68"/>
                  </a:cubicBezTo>
                  <a:lnTo>
                    <a:pt x="154" y="1018"/>
                  </a:lnTo>
                  <a:cubicBezTo>
                    <a:pt x="0" y="1172"/>
                    <a:pt x="157" y="1398"/>
                    <a:pt x="347" y="1398"/>
                  </a:cubicBezTo>
                  <a:cubicBezTo>
                    <a:pt x="401" y="1398"/>
                    <a:pt x="458" y="1380"/>
                    <a:pt x="511" y="1335"/>
                  </a:cubicBezTo>
                  <a:lnTo>
                    <a:pt x="1462" y="385"/>
                  </a:lnTo>
                  <a:cubicBezTo>
                    <a:pt x="1612" y="204"/>
                    <a:pt x="1442" y="0"/>
                    <a:pt x="12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929;p39">
              <a:extLst>
                <a:ext uri="{FF2B5EF4-FFF2-40B4-BE49-F238E27FC236}">
                  <a16:creationId xmlns:a16="http://schemas.microsoft.com/office/drawing/2014/main" id="{7A1C1E81-2DB0-4EF2-894D-3514C68C19B4}"/>
                </a:ext>
              </a:extLst>
            </p:cNvPr>
            <p:cNvSpPr/>
            <p:nvPr/>
          </p:nvSpPr>
          <p:spPr>
            <a:xfrm>
              <a:off x="7519650" y="2829442"/>
              <a:ext cx="52785" cy="70056"/>
            </a:xfrm>
            <a:custGeom>
              <a:avLst/>
              <a:gdLst/>
              <a:ahLst/>
              <a:cxnLst/>
              <a:rect l="l" t="t" r="r" b="b"/>
              <a:pathLst>
                <a:path w="822" h="1091" extrusionOk="0">
                  <a:moveTo>
                    <a:pt x="464" y="0"/>
                  </a:moveTo>
                  <a:cubicBezTo>
                    <a:pt x="392" y="0"/>
                    <a:pt x="330" y="36"/>
                    <a:pt x="317" y="125"/>
                  </a:cubicBezTo>
                  <a:cubicBezTo>
                    <a:pt x="238" y="323"/>
                    <a:pt x="119" y="561"/>
                    <a:pt x="40" y="759"/>
                  </a:cubicBezTo>
                  <a:cubicBezTo>
                    <a:pt x="1" y="878"/>
                    <a:pt x="40" y="997"/>
                    <a:pt x="159" y="1076"/>
                  </a:cubicBezTo>
                  <a:cubicBezTo>
                    <a:pt x="189" y="1086"/>
                    <a:pt x="218" y="1091"/>
                    <a:pt x="248" y="1091"/>
                  </a:cubicBezTo>
                  <a:cubicBezTo>
                    <a:pt x="335" y="1091"/>
                    <a:pt x="417" y="1046"/>
                    <a:pt x="476" y="957"/>
                  </a:cubicBezTo>
                  <a:cubicBezTo>
                    <a:pt x="555" y="759"/>
                    <a:pt x="634" y="521"/>
                    <a:pt x="714" y="323"/>
                  </a:cubicBezTo>
                  <a:cubicBezTo>
                    <a:pt x="821" y="162"/>
                    <a:pt x="618" y="0"/>
                    <a:pt x="4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930;p39">
              <a:extLst>
                <a:ext uri="{FF2B5EF4-FFF2-40B4-BE49-F238E27FC236}">
                  <a16:creationId xmlns:a16="http://schemas.microsoft.com/office/drawing/2014/main" id="{3C7BEF76-EE09-4BCE-8144-0BE2AEAE22B8}"/>
                </a:ext>
              </a:extLst>
            </p:cNvPr>
            <p:cNvSpPr/>
            <p:nvPr/>
          </p:nvSpPr>
          <p:spPr>
            <a:xfrm>
              <a:off x="7631445" y="2945538"/>
              <a:ext cx="102359" cy="56058"/>
            </a:xfrm>
            <a:custGeom>
              <a:avLst/>
              <a:gdLst/>
              <a:ahLst/>
              <a:cxnLst/>
              <a:rect l="l" t="t" r="r" b="b"/>
              <a:pathLst>
                <a:path w="1594" h="873" extrusionOk="0">
                  <a:moveTo>
                    <a:pt x="1273" y="0"/>
                  </a:moveTo>
                  <a:cubicBezTo>
                    <a:pt x="1246" y="0"/>
                    <a:pt x="1219" y="6"/>
                    <a:pt x="1191" y="20"/>
                  </a:cubicBezTo>
                  <a:cubicBezTo>
                    <a:pt x="874" y="179"/>
                    <a:pt x="597" y="298"/>
                    <a:pt x="280" y="417"/>
                  </a:cubicBezTo>
                  <a:cubicBezTo>
                    <a:pt x="0" y="521"/>
                    <a:pt x="121" y="873"/>
                    <a:pt x="344" y="873"/>
                  </a:cubicBezTo>
                  <a:cubicBezTo>
                    <a:pt x="374" y="873"/>
                    <a:pt x="406" y="866"/>
                    <a:pt x="438" y="852"/>
                  </a:cubicBezTo>
                  <a:cubicBezTo>
                    <a:pt x="716" y="733"/>
                    <a:pt x="1032" y="615"/>
                    <a:pt x="1349" y="456"/>
                  </a:cubicBezTo>
                  <a:cubicBezTo>
                    <a:pt x="1594" y="351"/>
                    <a:pt x="1469" y="0"/>
                    <a:pt x="127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931;p39">
              <a:extLst>
                <a:ext uri="{FF2B5EF4-FFF2-40B4-BE49-F238E27FC236}">
                  <a16:creationId xmlns:a16="http://schemas.microsoft.com/office/drawing/2014/main" id="{BC8F9FFD-8EA3-4B5C-A378-8C25DDEE9445}"/>
                </a:ext>
              </a:extLst>
            </p:cNvPr>
            <p:cNvSpPr/>
            <p:nvPr/>
          </p:nvSpPr>
          <p:spPr>
            <a:xfrm>
              <a:off x="7188698" y="2874390"/>
              <a:ext cx="89002" cy="101648"/>
            </a:xfrm>
            <a:custGeom>
              <a:avLst/>
              <a:gdLst/>
              <a:ahLst/>
              <a:cxnLst/>
              <a:rect l="l" t="t" r="r" b="b"/>
              <a:pathLst>
                <a:path w="1386" h="1583" extrusionOk="0">
                  <a:moveTo>
                    <a:pt x="290" y="0"/>
                  </a:moveTo>
                  <a:cubicBezTo>
                    <a:pt x="134" y="0"/>
                    <a:pt x="0" y="168"/>
                    <a:pt x="84" y="336"/>
                  </a:cubicBezTo>
                  <a:lnTo>
                    <a:pt x="876" y="1485"/>
                  </a:lnTo>
                  <a:cubicBezTo>
                    <a:pt x="934" y="1553"/>
                    <a:pt x="1004" y="1582"/>
                    <a:pt x="1071" y="1582"/>
                  </a:cubicBezTo>
                  <a:cubicBezTo>
                    <a:pt x="1237" y="1582"/>
                    <a:pt x="1385" y="1405"/>
                    <a:pt x="1273" y="1208"/>
                  </a:cubicBezTo>
                  <a:lnTo>
                    <a:pt x="480" y="99"/>
                  </a:lnTo>
                  <a:cubicBezTo>
                    <a:pt x="422" y="29"/>
                    <a:pt x="354" y="0"/>
                    <a:pt x="2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932;p39">
              <a:extLst>
                <a:ext uri="{FF2B5EF4-FFF2-40B4-BE49-F238E27FC236}">
                  <a16:creationId xmlns:a16="http://schemas.microsoft.com/office/drawing/2014/main" id="{13CC02F8-D440-4F87-9D1F-5C0FB23CE9B2}"/>
                </a:ext>
              </a:extLst>
            </p:cNvPr>
            <p:cNvSpPr/>
            <p:nvPr/>
          </p:nvSpPr>
          <p:spPr>
            <a:xfrm>
              <a:off x="7286751" y="2832139"/>
              <a:ext cx="40969" cy="92209"/>
            </a:xfrm>
            <a:custGeom>
              <a:avLst/>
              <a:gdLst/>
              <a:ahLst/>
              <a:cxnLst/>
              <a:rect l="l" t="t" r="r" b="b"/>
              <a:pathLst>
                <a:path w="638" h="1436" extrusionOk="0">
                  <a:moveTo>
                    <a:pt x="259" y="0"/>
                  </a:moveTo>
                  <a:cubicBezTo>
                    <a:pt x="128" y="0"/>
                    <a:pt x="1" y="103"/>
                    <a:pt x="23" y="281"/>
                  </a:cubicBezTo>
                  <a:cubicBezTo>
                    <a:pt x="23" y="598"/>
                    <a:pt x="62" y="915"/>
                    <a:pt x="142" y="1232"/>
                  </a:cubicBezTo>
                  <a:cubicBezTo>
                    <a:pt x="161" y="1366"/>
                    <a:pt x="282" y="1435"/>
                    <a:pt x="397" y="1435"/>
                  </a:cubicBezTo>
                  <a:cubicBezTo>
                    <a:pt x="521" y="1435"/>
                    <a:pt x="638" y="1356"/>
                    <a:pt x="617" y="1192"/>
                  </a:cubicBezTo>
                  <a:cubicBezTo>
                    <a:pt x="538" y="875"/>
                    <a:pt x="498" y="558"/>
                    <a:pt x="498" y="202"/>
                  </a:cubicBezTo>
                  <a:cubicBezTo>
                    <a:pt x="463" y="63"/>
                    <a:pt x="360" y="0"/>
                    <a:pt x="2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933;p39">
              <a:extLst>
                <a:ext uri="{FF2B5EF4-FFF2-40B4-BE49-F238E27FC236}">
                  <a16:creationId xmlns:a16="http://schemas.microsoft.com/office/drawing/2014/main" id="{79D10023-11AB-4ADF-8860-733A5321A8D8}"/>
                </a:ext>
              </a:extLst>
            </p:cNvPr>
            <p:cNvSpPr/>
            <p:nvPr/>
          </p:nvSpPr>
          <p:spPr>
            <a:xfrm>
              <a:off x="7089810" y="2949390"/>
              <a:ext cx="116165" cy="45976"/>
            </a:xfrm>
            <a:custGeom>
              <a:avLst/>
              <a:gdLst/>
              <a:ahLst/>
              <a:cxnLst/>
              <a:rect l="l" t="t" r="r" b="b"/>
              <a:pathLst>
                <a:path w="1809" h="716" extrusionOk="0">
                  <a:moveTo>
                    <a:pt x="357" y="0"/>
                  </a:moveTo>
                  <a:cubicBezTo>
                    <a:pt x="79" y="0"/>
                    <a:pt x="0" y="396"/>
                    <a:pt x="238" y="475"/>
                  </a:cubicBezTo>
                  <a:lnTo>
                    <a:pt x="1426" y="713"/>
                  </a:lnTo>
                  <a:cubicBezTo>
                    <a:pt x="1438" y="715"/>
                    <a:pt x="1450" y="716"/>
                    <a:pt x="1461" y="716"/>
                  </a:cubicBezTo>
                  <a:cubicBezTo>
                    <a:pt x="1713" y="716"/>
                    <a:pt x="1809" y="315"/>
                    <a:pt x="1505" y="277"/>
                  </a:cubicBezTo>
                  <a:lnTo>
                    <a:pt x="35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934;p39">
              <a:extLst>
                <a:ext uri="{FF2B5EF4-FFF2-40B4-BE49-F238E27FC236}">
                  <a16:creationId xmlns:a16="http://schemas.microsoft.com/office/drawing/2014/main" id="{70FA9274-3275-41C6-AC5A-DAD930638D9A}"/>
                </a:ext>
              </a:extLst>
            </p:cNvPr>
            <p:cNvSpPr/>
            <p:nvPr/>
          </p:nvSpPr>
          <p:spPr>
            <a:xfrm>
              <a:off x="7071510" y="3237832"/>
              <a:ext cx="128173" cy="69028"/>
            </a:xfrm>
            <a:custGeom>
              <a:avLst/>
              <a:gdLst/>
              <a:ahLst/>
              <a:cxnLst/>
              <a:rect l="l" t="t" r="r" b="b"/>
              <a:pathLst>
                <a:path w="1996" h="1075" extrusionOk="0">
                  <a:moveTo>
                    <a:pt x="1625" y="0"/>
                  </a:moveTo>
                  <a:cubicBezTo>
                    <a:pt x="1589" y="0"/>
                    <a:pt x="1552" y="7"/>
                    <a:pt x="1513" y="24"/>
                  </a:cubicBezTo>
                  <a:cubicBezTo>
                    <a:pt x="1117" y="262"/>
                    <a:pt x="681" y="460"/>
                    <a:pt x="246" y="618"/>
                  </a:cubicBezTo>
                  <a:cubicBezTo>
                    <a:pt x="1" y="723"/>
                    <a:pt x="95" y="1074"/>
                    <a:pt x="311" y="1074"/>
                  </a:cubicBezTo>
                  <a:cubicBezTo>
                    <a:pt x="340" y="1074"/>
                    <a:pt x="371" y="1068"/>
                    <a:pt x="404" y="1054"/>
                  </a:cubicBezTo>
                  <a:cubicBezTo>
                    <a:pt x="879" y="856"/>
                    <a:pt x="1315" y="658"/>
                    <a:pt x="1790" y="420"/>
                  </a:cubicBezTo>
                  <a:cubicBezTo>
                    <a:pt x="1995" y="284"/>
                    <a:pt x="1847" y="0"/>
                    <a:pt x="16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935;p39">
              <a:extLst>
                <a:ext uri="{FF2B5EF4-FFF2-40B4-BE49-F238E27FC236}">
                  <a16:creationId xmlns:a16="http://schemas.microsoft.com/office/drawing/2014/main" id="{D2101C81-1DBE-4FE7-9410-E53AD4FCF2E2}"/>
                </a:ext>
              </a:extLst>
            </p:cNvPr>
            <p:cNvSpPr/>
            <p:nvPr/>
          </p:nvSpPr>
          <p:spPr>
            <a:xfrm>
              <a:off x="7047366" y="3193397"/>
              <a:ext cx="87397" cy="38528"/>
            </a:xfrm>
            <a:custGeom>
              <a:avLst/>
              <a:gdLst/>
              <a:ahLst/>
              <a:cxnLst/>
              <a:rect l="l" t="t" r="r" b="b"/>
              <a:pathLst>
                <a:path w="1361" h="600" extrusionOk="0">
                  <a:moveTo>
                    <a:pt x="1092" y="0"/>
                  </a:moveTo>
                  <a:cubicBezTo>
                    <a:pt x="1081" y="0"/>
                    <a:pt x="1069" y="1"/>
                    <a:pt x="1057" y="3"/>
                  </a:cubicBezTo>
                  <a:lnTo>
                    <a:pt x="305" y="122"/>
                  </a:lnTo>
                  <a:cubicBezTo>
                    <a:pt x="0" y="160"/>
                    <a:pt x="25" y="599"/>
                    <a:pt x="308" y="599"/>
                  </a:cubicBezTo>
                  <a:cubicBezTo>
                    <a:pt x="319" y="599"/>
                    <a:pt x="332" y="599"/>
                    <a:pt x="344" y="597"/>
                  </a:cubicBezTo>
                  <a:lnTo>
                    <a:pt x="1057" y="478"/>
                  </a:lnTo>
                  <a:cubicBezTo>
                    <a:pt x="1360" y="402"/>
                    <a:pt x="1337" y="0"/>
                    <a:pt x="1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936;p39">
              <a:extLst>
                <a:ext uri="{FF2B5EF4-FFF2-40B4-BE49-F238E27FC236}">
                  <a16:creationId xmlns:a16="http://schemas.microsoft.com/office/drawing/2014/main" id="{9FA423E6-0547-4ECE-9D7F-0061EE6D57D3}"/>
                </a:ext>
              </a:extLst>
            </p:cNvPr>
            <p:cNvSpPr/>
            <p:nvPr/>
          </p:nvSpPr>
          <p:spPr>
            <a:xfrm>
              <a:off x="7100662" y="3313859"/>
              <a:ext cx="80076" cy="81036"/>
            </a:xfrm>
            <a:custGeom>
              <a:avLst/>
              <a:gdLst/>
              <a:ahLst/>
              <a:cxnLst/>
              <a:rect l="l" t="t" r="r" b="b"/>
              <a:pathLst>
                <a:path w="1247" h="1262" extrusionOk="0">
                  <a:moveTo>
                    <a:pt x="923" y="0"/>
                  </a:moveTo>
                  <a:cubicBezTo>
                    <a:pt x="850" y="0"/>
                    <a:pt x="780" y="32"/>
                    <a:pt x="742" y="107"/>
                  </a:cubicBezTo>
                  <a:cubicBezTo>
                    <a:pt x="544" y="385"/>
                    <a:pt x="386" y="662"/>
                    <a:pt x="148" y="900"/>
                  </a:cubicBezTo>
                  <a:cubicBezTo>
                    <a:pt x="0" y="1048"/>
                    <a:pt x="161" y="1262"/>
                    <a:pt x="335" y="1262"/>
                  </a:cubicBezTo>
                  <a:cubicBezTo>
                    <a:pt x="394" y="1262"/>
                    <a:pt x="454" y="1237"/>
                    <a:pt x="505" y="1177"/>
                  </a:cubicBezTo>
                  <a:cubicBezTo>
                    <a:pt x="742" y="900"/>
                    <a:pt x="980" y="622"/>
                    <a:pt x="1138" y="306"/>
                  </a:cubicBezTo>
                  <a:cubicBezTo>
                    <a:pt x="1246" y="144"/>
                    <a:pt x="1079" y="0"/>
                    <a:pt x="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937;p39">
              <a:extLst>
                <a:ext uri="{FF2B5EF4-FFF2-40B4-BE49-F238E27FC236}">
                  <a16:creationId xmlns:a16="http://schemas.microsoft.com/office/drawing/2014/main" id="{C61FBBDB-0404-41D1-AB9D-A604842CF73C}"/>
                </a:ext>
              </a:extLst>
            </p:cNvPr>
            <p:cNvSpPr/>
            <p:nvPr/>
          </p:nvSpPr>
          <p:spPr>
            <a:xfrm>
              <a:off x="7392445" y="3384878"/>
              <a:ext cx="35704" cy="108326"/>
            </a:xfrm>
            <a:custGeom>
              <a:avLst/>
              <a:gdLst/>
              <a:ahLst/>
              <a:cxnLst/>
              <a:rect l="l" t="t" r="r" b="b"/>
              <a:pathLst>
                <a:path w="556" h="1687" extrusionOk="0">
                  <a:moveTo>
                    <a:pt x="262" y="1"/>
                  </a:moveTo>
                  <a:cubicBezTo>
                    <a:pt x="146" y="1"/>
                    <a:pt x="22" y="81"/>
                    <a:pt x="1" y="229"/>
                  </a:cubicBezTo>
                  <a:cubicBezTo>
                    <a:pt x="41" y="626"/>
                    <a:pt x="80" y="1061"/>
                    <a:pt x="80" y="1497"/>
                  </a:cubicBezTo>
                  <a:cubicBezTo>
                    <a:pt x="99" y="1626"/>
                    <a:pt x="194" y="1686"/>
                    <a:pt x="295" y="1686"/>
                  </a:cubicBezTo>
                  <a:cubicBezTo>
                    <a:pt x="411" y="1686"/>
                    <a:pt x="534" y="1606"/>
                    <a:pt x="556" y="1457"/>
                  </a:cubicBezTo>
                  <a:cubicBezTo>
                    <a:pt x="556" y="1022"/>
                    <a:pt x="476" y="626"/>
                    <a:pt x="476" y="190"/>
                  </a:cubicBezTo>
                  <a:cubicBezTo>
                    <a:pt x="458" y="61"/>
                    <a:pt x="363" y="1"/>
                    <a:pt x="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938;p39">
              <a:extLst>
                <a:ext uri="{FF2B5EF4-FFF2-40B4-BE49-F238E27FC236}">
                  <a16:creationId xmlns:a16="http://schemas.microsoft.com/office/drawing/2014/main" id="{08DF7BB0-FACA-46CC-B17E-809AF93CB257}"/>
                </a:ext>
              </a:extLst>
            </p:cNvPr>
            <p:cNvSpPr/>
            <p:nvPr/>
          </p:nvSpPr>
          <p:spPr>
            <a:xfrm>
              <a:off x="7299080" y="3429185"/>
              <a:ext cx="57793" cy="85852"/>
            </a:xfrm>
            <a:custGeom>
              <a:avLst/>
              <a:gdLst/>
              <a:ahLst/>
              <a:cxnLst/>
              <a:rect l="l" t="t" r="r" b="b"/>
              <a:pathLst>
                <a:path w="900" h="1337" extrusionOk="0">
                  <a:moveTo>
                    <a:pt x="611" y="0"/>
                  </a:moveTo>
                  <a:cubicBezTo>
                    <a:pt x="538" y="0"/>
                    <a:pt x="465" y="39"/>
                    <a:pt x="425" y="134"/>
                  </a:cubicBezTo>
                  <a:cubicBezTo>
                    <a:pt x="267" y="451"/>
                    <a:pt x="148" y="767"/>
                    <a:pt x="69" y="1084"/>
                  </a:cubicBezTo>
                  <a:cubicBezTo>
                    <a:pt x="1" y="1242"/>
                    <a:pt x="126" y="1336"/>
                    <a:pt x="261" y="1336"/>
                  </a:cubicBezTo>
                  <a:cubicBezTo>
                    <a:pt x="363" y="1336"/>
                    <a:pt x="470" y="1283"/>
                    <a:pt x="504" y="1164"/>
                  </a:cubicBezTo>
                  <a:cubicBezTo>
                    <a:pt x="584" y="886"/>
                    <a:pt x="702" y="609"/>
                    <a:pt x="821" y="332"/>
                  </a:cubicBezTo>
                  <a:cubicBezTo>
                    <a:pt x="900" y="149"/>
                    <a:pt x="754" y="0"/>
                    <a:pt x="61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939;p39">
              <a:extLst>
                <a:ext uri="{FF2B5EF4-FFF2-40B4-BE49-F238E27FC236}">
                  <a16:creationId xmlns:a16="http://schemas.microsoft.com/office/drawing/2014/main" id="{1EB67F83-9A50-42FF-883F-021B70AA90B3}"/>
                </a:ext>
              </a:extLst>
            </p:cNvPr>
            <p:cNvSpPr/>
            <p:nvPr/>
          </p:nvSpPr>
          <p:spPr>
            <a:xfrm>
              <a:off x="7471427" y="3445687"/>
              <a:ext cx="73526" cy="79367"/>
            </a:xfrm>
            <a:custGeom>
              <a:avLst/>
              <a:gdLst/>
              <a:ahLst/>
              <a:cxnLst/>
              <a:rect l="l" t="t" r="r" b="b"/>
              <a:pathLst>
                <a:path w="1145" h="1236" extrusionOk="0">
                  <a:moveTo>
                    <a:pt x="322" y="1"/>
                  </a:moveTo>
                  <a:cubicBezTo>
                    <a:pt x="165" y="1"/>
                    <a:pt x="1" y="176"/>
                    <a:pt x="118" y="352"/>
                  </a:cubicBezTo>
                  <a:lnTo>
                    <a:pt x="633" y="1144"/>
                  </a:lnTo>
                  <a:cubicBezTo>
                    <a:pt x="676" y="1208"/>
                    <a:pt x="736" y="1235"/>
                    <a:pt x="798" y="1235"/>
                  </a:cubicBezTo>
                  <a:cubicBezTo>
                    <a:pt x="965" y="1235"/>
                    <a:pt x="1145" y="1040"/>
                    <a:pt x="1029" y="867"/>
                  </a:cubicBezTo>
                  <a:cubicBezTo>
                    <a:pt x="831" y="590"/>
                    <a:pt x="672" y="352"/>
                    <a:pt x="474" y="75"/>
                  </a:cubicBezTo>
                  <a:cubicBezTo>
                    <a:pt x="433" y="23"/>
                    <a:pt x="378" y="1"/>
                    <a:pt x="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940;p39">
              <a:extLst>
                <a:ext uri="{FF2B5EF4-FFF2-40B4-BE49-F238E27FC236}">
                  <a16:creationId xmlns:a16="http://schemas.microsoft.com/office/drawing/2014/main" id="{116AB342-C035-4862-85A1-45CDA2894BD5}"/>
                </a:ext>
              </a:extLst>
            </p:cNvPr>
            <p:cNvSpPr/>
            <p:nvPr/>
          </p:nvSpPr>
          <p:spPr>
            <a:xfrm>
              <a:off x="7622198" y="3236612"/>
              <a:ext cx="144227" cy="48545"/>
            </a:xfrm>
            <a:custGeom>
              <a:avLst/>
              <a:gdLst/>
              <a:ahLst/>
              <a:cxnLst/>
              <a:rect l="l" t="t" r="r" b="b"/>
              <a:pathLst>
                <a:path w="2246" h="756" extrusionOk="0">
                  <a:moveTo>
                    <a:pt x="344" y="1"/>
                  </a:moveTo>
                  <a:cubicBezTo>
                    <a:pt x="61" y="1"/>
                    <a:pt x="0" y="403"/>
                    <a:pt x="265" y="479"/>
                  </a:cubicBezTo>
                  <a:cubicBezTo>
                    <a:pt x="820" y="597"/>
                    <a:pt x="1335" y="677"/>
                    <a:pt x="1889" y="756"/>
                  </a:cubicBezTo>
                  <a:cubicBezTo>
                    <a:pt x="2167" y="756"/>
                    <a:pt x="2246" y="320"/>
                    <a:pt x="1969" y="281"/>
                  </a:cubicBezTo>
                  <a:cubicBezTo>
                    <a:pt x="1414" y="241"/>
                    <a:pt x="899" y="122"/>
                    <a:pt x="384" y="3"/>
                  </a:cubicBezTo>
                  <a:cubicBezTo>
                    <a:pt x="370" y="2"/>
                    <a:pt x="357" y="1"/>
                    <a:pt x="34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941;p39">
              <a:extLst>
                <a:ext uri="{FF2B5EF4-FFF2-40B4-BE49-F238E27FC236}">
                  <a16:creationId xmlns:a16="http://schemas.microsoft.com/office/drawing/2014/main" id="{4214C080-943D-43BF-8CC3-4C4F6B2DF514}"/>
                </a:ext>
              </a:extLst>
            </p:cNvPr>
            <p:cNvSpPr/>
            <p:nvPr/>
          </p:nvSpPr>
          <p:spPr>
            <a:xfrm>
              <a:off x="7654497" y="3307374"/>
              <a:ext cx="50922" cy="42701"/>
            </a:xfrm>
            <a:custGeom>
              <a:avLst/>
              <a:gdLst/>
              <a:ahLst/>
              <a:cxnLst/>
              <a:rect l="l" t="t" r="r" b="b"/>
              <a:pathLst>
                <a:path w="793" h="665" extrusionOk="0">
                  <a:moveTo>
                    <a:pt x="258" y="0"/>
                  </a:moveTo>
                  <a:cubicBezTo>
                    <a:pt x="198" y="0"/>
                    <a:pt x="139" y="30"/>
                    <a:pt x="79" y="90"/>
                  </a:cubicBezTo>
                  <a:cubicBezTo>
                    <a:pt x="0" y="169"/>
                    <a:pt x="0" y="327"/>
                    <a:pt x="79" y="407"/>
                  </a:cubicBezTo>
                  <a:lnTo>
                    <a:pt x="357" y="605"/>
                  </a:lnTo>
                  <a:cubicBezTo>
                    <a:pt x="416" y="644"/>
                    <a:pt x="475" y="664"/>
                    <a:pt x="535" y="664"/>
                  </a:cubicBezTo>
                  <a:cubicBezTo>
                    <a:pt x="594" y="664"/>
                    <a:pt x="654" y="644"/>
                    <a:pt x="713" y="605"/>
                  </a:cubicBezTo>
                  <a:cubicBezTo>
                    <a:pt x="792" y="486"/>
                    <a:pt x="792" y="367"/>
                    <a:pt x="713" y="248"/>
                  </a:cubicBezTo>
                  <a:lnTo>
                    <a:pt x="436" y="90"/>
                  </a:lnTo>
                  <a:cubicBezTo>
                    <a:pt x="376" y="30"/>
                    <a:pt x="317" y="0"/>
                    <a:pt x="2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942;p39">
              <a:extLst>
                <a:ext uri="{FF2B5EF4-FFF2-40B4-BE49-F238E27FC236}">
                  <a16:creationId xmlns:a16="http://schemas.microsoft.com/office/drawing/2014/main" id="{9DA07D2D-6BCD-4A18-85FC-492AD9B75751}"/>
                </a:ext>
              </a:extLst>
            </p:cNvPr>
            <p:cNvSpPr/>
            <p:nvPr/>
          </p:nvSpPr>
          <p:spPr>
            <a:xfrm>
              <a:off x="7690970" y="3164951"/>
              <a:ext cx="109615" cy="44114"/>
            </a:xfrm>
            <a:custGeom>
              <a:avLst/>
              <a:gdLst/>
              <a:ahLst/>
              <a:cxnLst/>
              <a:rect l="l" t="t" r="r" b="b"/>
              <a:pathLst>
                <a:path w="1707" h="687" extrusionOk="0">
                  <a:moveTo>
                    <a:pt x="1360" y="1"/>
                  </a:moveTo>
                  <a:cubicBezTo>
                    <a:pt x="1339" y="1"/>
                    <a:pt x="1317" y="4"/>
                    <a:pt x="1294" y="10"/>
                  </a:cubicBezTo>
                  <a:lnTo>
                    <a:pt x="304" y="248"/>
                  </a:lnTo>
                  <a:cubicBezTo>
                    <a:pt x="0" y="286"/>
                    <a:pt x="132" y="686"/>
                    <a:pt x="422" y="686"/>
                  </a:cubicBezTo>
                  <a:cubicBezTo>
                    <a:pt x="435" y="686"/>
                    <a:pt x="448" y="685"/>
                    <a:pt x="462" y="684"/>
                  </a:cubicBezTo>
                  <a:lnTo>
                    <a:pt x="1452" y="446"/>
                  </a:lnTo>
                  <a:cubicBezTo>
                    <a:pt x="1707" y="373"/>
                    <a:pt x="1594" y="1"/>
                    <a:pt x="13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8" name="Google Shape;943;p39">
            <a:extLst>
              <a:ext uri="{FF2B5EF4-FFF2-40B4-BE49-F238E27FC236}">
                <a16:creationId xmlns:a16="http://schemas.microsoft.com/office/drawing/2014/main" id="{70F3D62A-59EB-43EE-ACC1-7AB20839B609}"/>
              </a:ext>
            </a:extLst>
          </p:cNvPr>
          <p:cNvSpPr/>
          <p:nvPr/>
        </p:nvSpPr>
        <p:spPr>
          <a:xfrm>
            <a:off x="5384317" y="534290"/>
            <a:ext cx="301460" cy="226965"/>
          </a:xfrm>
          <a:custGeom>
            <a:avLst/>
            <a:gdLst/>
            <a:ahLst/>
            <a:cxnLst/>
            <a:rect l="l" t="t" r="r" b="b"/>
            <a:pathLst>
              <a:path w="8834" h="6651" extrusionOk="0">
                <a:moveTo>
                  <a:pt x="2899" y="501"/>
                </a:moveTo>
                <a:cubicBezTo>
                  <a:pt x="3776" y="501"/>
                  <a:pt x="4566" y="1085"/>
                  <a:pt x="4873" y="1929"/>
                </a:cubicBezTo>
                <a:cubicBezTo>
                  <a:pt x="4810" y="2085"/>
                  <a:pt x="4945" y="2242"/>
                  <a:pt x="5103" y="2242"/>
                </a:cubicBezTo>
                <a:cubicBezTo>
                  <a:pt x="5144" y="2242"/>
                  <a:pt x="5188" y="2231"/>
                  <a:pt x="5229" y="2206"/>
                </a:cubicBezTo>
                <a:cubicBezTo>
                  <a:pt x="5677" y="1947"/>
                  <a:pt x="6223" y="1730"/>
                  <a:pt x="6758" y="1730"/>
                </a:cubicBezTo>
                <a:cubicBezTo>
                  <a:pt x="7123" y="1730"/>
                  <a:pt x="7483" y="1830"/>
                  <a:pt x="7804" y="2087"/>
                </a:cubicBezTo>
                <a:cubicBezTo>
                  <a:pt x="8834" y="2959"/>
                  <a:pt x="8042" y="4226"/>
                  <a:pt x="7210" y="4820"/>
                </a:cubicBezTo>
                <a:cubicBezTo>
                  <a:pt x="5982" y="5573"/>
                  <a:pt x="4635" y="6048"/>
                  <a:pt x="3248" y="6207"/>
                </a:cubicBezTo>
                <a:cubicBezTo>
                  <a:pt x="3248" y="6167"/>
                  <a:pt x="3248" y="6167"/>
                  <a:pt x="3248" y="6128"/>
                </a:cubicBezTo>
                <a:cubicBezTo>
                  <a:pt x="2575" y="5098"/>
                  <a:pt x="2020" y="3949"/>
                  <a:pt x="1664" y="2761"/>
                </a:cubicBezTo>
                <a:cubicBezTo>
                  <a:pt x="1387" y="1810"/>
                  <a:pt x="1624" y="542"/>
                  <a:pt x="2813" y="503"/>
                </a:cubicBezTo>
                <a:cubicBezTo>
                  <a:pt x="2841" y="501"/>
                  <a:pt x="2870" y="501"/>
                  <a:pt x="2899" y="501"/>
                </a:cubicBezTo>
                <a:close/>
                <a:moveTo>
                  <a:pt x="2835" y="1"/>
                </a:moveTo>
                <a:cubicBezTo>
                  <a:pt x="2392" y="1"/>
                  <a:pt x="1956" y="140"/>
                  <a:pt x="1585" y="463"/>
                </a:cubicBezTo>
                <a:cubicBezTo>
                  <a:pt x="0" y="1889"/>
                  <a:pt x="2060" y="5058"/>
                  <a:pt x="2852" y="6365"/>
                </a:cubicBezTo>
                <a:cubicBezTo>
                  <a:pt x="2852" y="6405"/>
                  <a:pt x="2892" y="6445"/>
                  <a:pt x="2971" y="6445"/>
                </a:cubicBezTo>
                <a:cubicBezTo>
                  <a:pt x="2971" y="6547"/>
                  <a:pt x="3060" y="6650"/>
                  <a:pt x="3161" y="6650"/>
                </a:cubicBezTo>
                <a:cubicBezTo>
                  <a:pt x="3177" y="6650"/>
                  <a:pt x="3193" y="6648"/>
                  <a:pt x="3209" y="6643"/>
                </a:cubicBezTo>
                <a:cubicBezTo>
                  <a:pt x="5031" y="6405"/>
                  <a:pt x="8438" y="5652"/>
                  <a:pt x="8755" y="3355"/>
                </a:cubicBezTo>
                <a:cubicBezTo>
                  <a:pt x="8834" y="2562"/>
                  <a:pt x="8438" y="1810"/>
                  <a:pt x="7685" y="1493"/>
                </a:cubicBezTo>
                <a:cubicBezTo>
                  <a:pt x="7348" y="1341"/>
                  <a:pt x="6996" y="1268"/>
                  <a:pt x="6646" y="1268"/>
                </a:cubicBezTo>
                <a:cubicBezTo>
                  <a:pt x="6173" y="1268"/>
                  <a:pt x="5701" y="1401"/>
                  <a:pt x="5269" y="1651"/>
                </a:cubicBezTo>
                <a:cubicBezTo>
                  <a:pt x="4909" y="739"/>
                  <a:pt x="3856" y="1"/>
                  <a:pt x="2835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9" name="Google Shape;945;p39">
            <a:extLst>
              <a:ext uri="{FF2B5EF4-FFF2-40B4-BE49-F238E27FC236}">
                <a16:creationId xmlns:a16="http://schemas.microsoft.com/office/drawing/2014/main" id="{79354FF4-AC27-42A8-BE07-AFD9BCF02A9A}"/>
              </a:ext>
            </a:extLst>
          </p:cNvPr>
          <p:cNvGrpSpPr/>
          <p:nvPr/>
        </p:nvGrpSpPr>
        <p:grpSpPr>
          <a:xfrm>
            <a:off x="497733" y="5654373"/>
            <a:ext cx="786568" cy="611805"/>
            <a:chOff x="827999" y="1951577"/>
            <a:chExt cx="786568" cy="672984"/>
          </a:xfrm>
        </p:grpSpPr>
        <p:grpSp>
          <p:nvGrpSpPr>
            <p:cNvPr id="90" name="Google Shape;946;p39">
              <a:extLst>
                <a:ext uri="{FF2B5EF4-FFF2-40B4-BE49-F238E27FC236}">
                  <a16:creationId xmlns:a16="http://schemas.microsoft.com/office/drawing/2014/main" id="{6F433486-FF32-490A-BE9C-0057E44A0AD5}"/>
                </a:ext>
              </a:extLst>
            </p:cNvPr>
            <p:cNvGrpSpPr/>
            <p:nvPr/>
          </p:nvGrpSpPr>
          <p:grpSpPr>
            <a:xfrm rot="10800000">
              <a:off x="827999" y="1951577"/>
              <a:ext cx="786568" cy="672984"/>
              <a:chOff x="6896974" y="3519590"/>
              <a:chExt cx="786568" cy="672984"/>
            </a:xfrm>
          </p:grpSpPr>
          <p:sp>
            <p:nvSpPr>
              <p:cNvPr id="92" name="Google Shape;947;p39">
                <a:extLst>
                  <a:ext uri="{FF2B5EF4-FFF2-40B4-BE49-F238E27FC236}">
                    <a16:creationId xmlns:a16="http://schemas.microsoft.com/office/drawing/2014/main" id="{DEA40821-CA2B-4466-B45F-E16BA1FE4272}"/>
                  </a:ext>
                </a:extLst>
              </p:cNvPr>
              <p:cNvSpPr/>
              <p:nvPr/>
            </p:nvSpPr>
            <p:spPr>
              <a:xfrm>
                <a:off x="6941621" y="3530588"/>
                <a:ext cx="721016" cy="651503"/>
              </a:xfrm>
              <a:custGeom>
                <a:avLst/>
                <a:gdLst/>
                <a:ahLst/>
                <a:cxnLst/>
                <a:rect l="l" t="t" r="r" b="b"/>
                <a:pathLst>
                  <a:path w="46219" h="41763" extrusionOk="0">
                    <a:moveTo>
                      <a:pt x="25100" y="1"/>
                    </a:moveTo>
                    <a:cubicBezTo>
                      <a:pt x="21290" y="1"/>
                      <a:pt x="17411" y="918"/>
                      <a:pt x="13837" y="2174"/>
                    </a:cubicBezTo>
                    <a:cubicBezTo>
                      <a:pt x="10686" y="3297"/>
                      <a:pt x="7571" y="4782"/>
                      <a:pt x="5506" y="7100"/>
                    </a:cubicBezTo>
                    <a:cubicBezTo>
                      <a:pt x="3405" y="9418"/>
                      <a:pt x="2608" y="12280"/>
                      <a:pt x="2246" y="15141"/>
                    </a:cubicBezTo>
                    <a:cubicBezTo>
                      <a:pt x="1630" y="19922"/>
                      <a:pt x="2391" y="25102"/>
                      <a:pt x="5759" y="28869"/>
                    </a:cubicBezTo>
                    <a:cubicBezTo>
                      <a:pt x="4021" y="32781"/>
                      <a:pt x="1340" y="38540"/>
                      <a:pt x="0" y="41728"/>
                    </a:cubicBezTo>
                    <a:cubicBezTo>
                      <a:pt x="45" y="41751"/>
                      <a:pt x="105" y="41762"/>
                      <a:pt x="178" y="41762"/>
                    </a:cubicBezTo>
                    <a:cubicBezTo>
                      <a:pt x="1570" y="41762"/>
                      <a:pt x="7859" y="37623"/>
                      <a:pt x="11990" y="34628"/>
                    </a:cubicBezTo>
                    <a:cubicBezTo>
                      <a:pt x="13294" y="36584"/>
                      <a:pt x="15720" y="38142"/>
                      <a:pt x="18220" y="38939"/>
                    </a:cubicBezTo>
                    <a:cubicBezTo>
                      <a:pt x="20165" y="39570"/>
                      <a:pt x="22206" y="39866"/>
                      <a:pt x="24254" y="39866"/>
                    </a:cubicBezTo>
                    <a:cubicBezTo>
                      <a:pt x="30902" y="39866"/>
                      <a:pt x="37618" y="36749"/>
                      <a:pt x="41329" y="31875"/>
                    </a:cubicBezTo>
                    <a:cubicBezTo>
                      <a:pt x="46219" y="25500"/>
                      <a:pt x="46146" y="16880"/>
                      <a:pt x="42162" y="10034"/>
                    </a:cubicBezTo>
                    <a:cubicBezTo>
                      <a:pt x="39735" y="5905"/>
                      <a:pt x="35787" y="2246"/>
                      <a:pt x="30716" y="761"/>
                    </a:cubicBezTo>
                    <a:cubicBezTo>
                      <a:pt x="28893" y="230"/>
                      <a:pt x="27005" y="1"/>
                      <a:pt x="251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48;p39">
                <a:extLst>
                  <a:ext uri="{FF2B5EF4-FFF2-40B4-BE49-F238E27FC236}">
                    <a16:creationId xmlns:a16="http://schemas.microsoft.com/office/drawing/2014/main" id="{CBAB6B42-0687-4BD8-A399-761150FAD424}"/>
                  </a:ext>
                </a:extLst>
              </p:cNvPr>
              <p:cNvSpPr/>
              <p:nvPr/>
            </p:nvSpPr>
            <p:spPr>
              <a:xfrm>
                <a:off x="6925226" y="3519590"/>
                <a:ext cx="758316" cy="672984"/>
              </a:xfrm>
              <a:custGeom>
                <a:avLst/>
                <a:gdLst/>
                <a:ahLst/>
                <a:cxnLst/>
                <a:rect l="l" t="t" r="r" b="b"/>
                <a:pathLst>
                  <a:path w="48610" h="43140" extrusionOk="0">
                    <a:moveTo>
                      <a:pt x="25898" y="1339"/>
                    </a:moveTo>
                    <a:cubicBezTo>
                      <a:pt x="27617" y="1339"/>
                      <a:pt x="29330" y="1531"/>
                      <a:pt x="31006" y="1973"/>
                    </a:cubicBezTo>
                    <a:cubicBezTo>
                      <a:pt x="35932" y="3277"/>
                      <a:pt x="39844" y="6755"/>
                      <a:pt x="42416" y="11029"/>
                    </a:cubicBezTo>
                    <a:cubicBezTo>
                      <a:pt x="42416" y="11029"/>
                      <a:pt x="42416" y="11029"/>
                      <a:pt x="42416" y="11029"/>
                    </a:cubicBezTo>
                    <a:lnTo>
                      <a:pt x="42416" y="11029"/>
                    </a:lnTo>
                    <a:cubicBezTo>
                      <a:pt x="42419" y="11035"/>
                      <a:pt x="42423" y="11041"/>
                      <a:pt x="42426" y="11047"/>
                    </a:cubicBezTo>
                    <a:lnTo>
                      <a:pt x="42426" y="11047"/>
                    </a:lnTo>
                    <a:cubicBezTo>
                      <a:pt x="47051" y="19303"/>
                      <a:pt x="45887" y="30049"/>
                      <a:pt x="37852" y="35768"/>
                    </a:cubicBezTo>
                    <a:cubicBezTo>
                      <a:pt x="34435" y="38217"/>
                      <a:pt x="29375" y="39940"/>
                      <a:pt x="24552" y="39940"/>
                    </a:cubicBezTo>
                    <a:cubicBezTo>
                      <a:pt x="20173" y="39940"/>
                      <a:pt x="15988" y="38520"/>
                      <a:pt x="13403" y="34935"/>
                    </a:cubicBezTo>
                    <a:cubicBezTo>
                      <a:pt x="13286" y="34724"/>
                      <a:pt x="13078" y="34604"/>
                      <a:pt x="12858" y="34604"/>
                    </a:cubicBezTo>
                    <a:cubicBezTo>
                      <a:pt x="12737" y="34604"/>
                      <a:pt x="12613" y="34640"/>
                      <a:pt x="12497" y="34717"/>
                    </a:cubicBezTo>
                    <a:cubicBezTo>
                      <a:pt x="10360" y="36239"/>
                      <a:pt x="8187" y="37724"/>
                      <a:pt x="5977" y="39136"/>
                    </a:cubicBezTo>
                    <a:cubicBezTo>
                      <a:pt x="5252" y="39572"/>
                      <a:pt x="3246" y="41171"/>
                      <a:pt x="1882" y="41639"/>
                    </a:cubicBezTo>
                    <a:lnTo>
                      <a:pt x="1882" y="41639"/>
                    </a:lnTo>
                    <a:cubicBezTo>
                      <a:pt x="3600" y="37701"/>
                      <a:pt x="5447" y="33816"/>
                      <a:pt x="7173" y="29900"/>
                    </a:cubicBezTo>
                    <a:cubicBezTo>
                      <a:pt x="7318" y="29610"/>
                      <a:pt x="7281" y="29284"/>
                      <a:pt x="7064" y="29067"/>
                    </a:cubicBezTo>
                    <a:cubicBezTo>
                      <a:pt x="3695" y="25010"/>
                      <a:pt x="3007" y="19577"/>
                      <a:pt x="3985" y="14542"/>
                    </a:cubicBezTo>
                    <a:cubicBezTo>
                      <a:pt x="5181" y="8385"/>
                      <a:pt x="9600" y="5306"/>
                      <a:pt x="15250" y="3350"/>
                    </a:cubicBezTo>
                    <a:cubicBezTo>
                      <a:pt x="18618" y="2195"/>
                      <a:pt x="22269" y="1339"/>
                      <a:pt x="25898" y="1339"/>
                    </a:cubicBezTo>
                    <a:close/>
                    <a:moveTo>
                      <a:pt x="25815" y="0"/>
                    </a:moveTo>
                    <a:cubicBezTo>
                      <a:pt x="21320" y="0"/>
                      <a:pt x="16782" y="1232"/>
                      <a:pt x="12678" y="2879"/>
                    </a:cubicBezTo>
                    <a:cubicBezTo>
                      <a:pt x="7136" y="5161"/>
                      <a:pt x="3514" y="8892"/>
                      <a:pt x="2536" y="14904"/>
                    </a:cubicBezTo>
                    <a:cubicBezTo>
                      <a:pt x="1658" y="20142"/>
                      <a:pt x="2485" y="25449"/>
                      <a:pt x="5779" y="29664"/>
                    </a:cubicBezTo>
                    <a:lnTo>
                      <a:pt x="5779" y="29664"/>
                    </a:lnTo>
                    <a:cubicBezTo>
                      <a:pt x="3952" y="33819"/>
                      <a:pt x="2001" y="37911"/>
                      <a:pt x="218" y="42070"/>
                    </a:cubicBezTo>
                    <a:cubicBezTo>
                      <a:pt x="1" y="42469"/>
                      <a:pt x="218" y="42940"/>
                      <a:pt x="617" y="43085"/>
                    </a:cubicBezTo>
                    <a:cubicBezTo>
                      <a:pt x="760" y="43122"/>
                      <a:pt x="910" y="43140"/>
                      <a:pt x="1066" y="43140"/>
                    </a:cubicBezTo>
                    <a:cubicBezTo>
                      <a:pt x="2405" y="43140"/>
                      <a:pt x="4135" y="41858"/>
                      <a:pt x="5108" y="41274"/>
                    </a:cubicBezTo>
                    <a:cubicBezTo>
                      <a:pt x="7700" y="39705"/>
                      <a:pt x="10228" y="37975"/>
                      <a:pt x="12692" y="36206"/>
                    </a:cubicBezTo>
                    <a:lnTo>
                      <a:pt x="12692" y="36206"/>
                    </a:lnTo>
                    <a:cubicBezTo>
                      <a:pt x="15618" y="39795"/>
                      <a:pt x="20059" y="41261"/>
                      <a:pt x="24669" y="41261"/>
                    </a:cubicBezTo>
                    <a:cubicBezTo>
                      <a:pt x="29668" y="41261"/>
                      <a:pt x="34864" y="39537"/>
                      <a:pt x="38540" y="36927"/>
                    </a:cubicBezTo>
                    <a:cubicBezTo>
                      <a:pt x="47197" y="30806"/>
                      <a:pt x="48610" y="19287"/>
                      <a:pt x="43575" y="10341"/>
                    </a:cubicBezTo>
                    <a:cubicBezTo>
                      <a:pt x="43539" y="10271"/>
                      <a:pt x="43496" y="10214"/>
                      <a:pt x="43448" y="10168"/>
                    </a:cubicBezTo>
                    <a:lnTo>
                      <a:pt x="43448" y="10168"/>
                    </a:lnTo>
                    <a:cubicBezTo>
                      <a:pt x="40620" y="5557"/>
                      <a:pt x="36287" y="1882"/>
                      <a:pt x="30970" y="597"/>
                    </a:cubicBezTo>
                    <a:cubicBezTo>
                      <a:pt x="29276" y="184"/>
                      <a:pt x="27549" y="0"/>
                      <a:pt x="2581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9;p39">
                <a:extLst>
                  <a:ext uri="{FF2B5EF4-FFF2-40B4-BE49-F238E27FC236}">
                    <a16:creationId xmlns:a16="http://schemas.microsoft.com/office/drawing/2014/main" id="{26DC6230-C08E-4A47-A782-04CAC9911ABC}"/>
                  </a:ext>
                </a:extLst>
              </p:cNvPr>
              <p:cNvSpPr/>
              <p:nvPr/>
            </p:nvSpPr>
            <p:spPr>
              <a:xfrm>
                <a:off x="7080961" y="3618634"/>
                <a:ext cx="95144" cy="87563"/>
              </a:xfrm>
              <a:custGeom>
                <a:avLst/>
                <a:gdLst/>
                <a:ahLst/>
                <a:cxnLst/>
                <a:rect l="l" t="t" r="r" b="b"/>
                <a:pathLst>
                  <a:path w="6099" h="5613" extrusionOk="0">
                    <a:moveTo>
                      <a:pt x="5361" y="1"/>
                    </a:moveTo>
                    <a:cubicBezTo>
                      <a:pt x="5331" y="1"/>
                      <a:pt x="5299" y="3"/>
                      <a:pt x="5267" y="7"/>
                    </a:cubicBezTo>
                    <a:cubicBezTo>
                      <a:pt x="2695" y="297"/>
                      <a:pt x="595" y="2217"/>
                      <a:pt x="87" y="4752"/>
                    </a:cubicBezTo>
                    <a:cubicBezTo>
                      <a:pt x="0" y="5274"/>
                      <a:pt x="435" y="5613"/>
                      <a:pt x="828" y="5613"/>
                    </a:cubicBezTo>
                    <a:cubicBezTo>
                      <a:pt x="1090" y="5613"/>
                      <a:pt x="1333" y="5462"/>
                      <a:pt x="1391" y="5114"/>
                    </a:cubicBezTo>
                    <a:cubicBezTo>
                      <a:pt x="1754" y="3158"/>
                      <a:pt x="3311" y="1673"/>
                      <a:pt x="5267" y="1347"/>
                    </a:cubicBezTo>
                    <a:cubicBezTo>
                      <a:pt x="6068" y="1243"/>
                      <a:pt x="6099" y="1"/>
                      <a:pt x="536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0;p39">
                <a:extLst>
                  <a:ext uri="{FF2B5EF4-FFF2-40B4-BE49-F238E27FC236}">
                    <a16:creationId xmlns:a16="http://schemas.microsoft.com/office/drawing/2014/main" id="{64798560-0B7F-4852-82C2-9B55055476A0}"/>
                  </a:ext>
                </a:extLst>
              </p:cNvPr>
              <p:cNvSpPr/>
              <p:nvPr/>
            </p:nvSpPr>
            <p:spPr>
              <a:xfrm>
                <a:off x="7118260" y="3663936"/>
                <a:ext cx="52790" cy="49046"/>
              </a:xfrm>
              <a:custGeom>
                <a:avLst/>
                <a:gdLst/>
                <a:ahLst/>
                <a:cxnLst/>
                <a:rect l="l" t="t" r="r" b="b"/>
                <a:pathLst>
                  <a:path w="3384" h="3144" extrusionOk="0">
                    <a:moveTo>
                      <a:pt x="2695" y="1"/>
                    </a:moveTo>
                    <a:cubicBezTo>
                      <a:pt x="1427" y="110"/>
                      <a:pt x="377" y="1051"/>
                      <a:pt x="87" y="2283"/>
                    </a:cubicBezTo>
                    <a:cubicBezTo>
                      <a:pt x="0" y="2804"/>
                      <a:pt x="435" y="3144"/>
                      <a:pt x="828" y="3144"/>
                    </a:cubicBezTo>
                    <a:cubicBezTo>
                      <a:pt x="1090" y="3144"/>
                      <a:pt x="1333" y="2993"/>
                      <a:pt x="1391" y="2645"/>
                    </a:cubicBezTo>
                    <a:cubicBezTo>
                      <a:pt x="1536" y="1993"/>
                      <a:pt x="2043" y="1486"/>
                      <a:pt x="2695" y="1377"/>
                    </a:cubicBezTo>
                    <a:cubicBezTo>
                      <a:pt x="3093" y="1341"/>
                      <a:pt x="3383" y="1051"/>
                      <a:pt x="3383" y="689"/>
                    </a:cubicBezTo>
                    <a:cubicBezTo>
                      <a:pt x="3383" y="327"/>
                      <a:pt x="3093" y="1"/>
                      <a:pt x="269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51;p39">
                <a:extLst>
                  <a:ext uri="{FF2B5EF4-FFF2-40B4-BE49-F238E27FC236}">
                    <a16:creationId xmlns:a16="http://schemas.microsoft.com/office/drawing/2014/main" id="{5246B231-8873-4E18-8BFE-87BC407CC363}"/>
                  </a:ext>
                </a:extLst>
              </p:cNvPr>
              <p:cNvSpPr/>
              <p:nvPr/>
            </p:nvSpPr>
            <p:spPr>
              <a:xfrm>
                <a:off x="7442834" y="3953379"/>
                <a:ext cx="115268" cy="113974"/>
              </a:xfrm>
              <a:custGeom>
                <a:avLst/>
                <a:gdLst/>
                <a:ahLst/>
                <a:cxnLst/>
                <a:rect l="l" t="t" r="r" b="b"/>
                <a:pathLst>
                  <a:path w="7389" h="7306" extrusionOk="0">
                    <a:moveTo>
                      <a:pt x="6589" y="1"/>
                    </a:moveTo>
                    <a:cubicBezTo>
                      <a:pt x="6322" y="1"/>
                      <a:pt x="6056" y="152"/>
                      <a:pt x="5940" y="499"/>
                    </a:cubicBezTo>
                    <a:cubicBezTo>
                      <a:pt x="5288" y="3071"/>
                      <a:pt x="3332" y="5172"/>
                      <a:pt x="760" y="5969"/>
                    </a:cubicBezTo>
                    <a:cubicBezTo>
                      <a:pt x="0" y="6200"/>
                      <a:pt x="235" y="7305"/>
                      <a:pt x="914" y="7305"/>
                    </a:cubicBezTo>
                    <a:cubicBezTo>
                      <a:pt x="980" y="7305"/>
                      <a:pt x="1049" y="7295"/>
                      <a:pt x="1122" y="7273"/>
                    </a:cubicBezTo>
                    <a:cubicBezTo>
                      <a:pt x="4129" y="6331"/>
                      <a:pt x="6483" y="3904"/>
                      <a:pt x="7280" y="862"/>
                    </a:cubicBezTo>
                    <a:cubicBezTo>
                      <a:pt x="7389" y="340"/>
                      <a:pt x="6989" y="1"/>
                      <a:pt x="658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52;p39">
                <a:extLst>
                  <a:ext uri="{FF2B5EF4-FFF2-40B4-BE49-F238E27FC236}">
                    <a16:creationId xmlns:a16="http://schemas.microsoft.com/office/drawing/2014/main" id="{CCD58425-84FE-460D-AA1C-60EEA779418A}"/>
                  </a:ext>
                </a:extLst>
              </p:cNvPr>
              <p:cNvSpPr/>
              <p:nvPr/>
            </p:nvSpPr>
            <p:spPr>
              <a:xfrm>
                <a:off x="7457482" y="3949089"/>
                <a:ext cx="54007" cy="61932"/>
              </a:xfrm>
              <a:custGeom>
                <a:avLst/>
                <a:gdLst/>
                <a:ahLst/>
                <a:cxnLst/>
                <a:rect l="l" t="t" r="r" b="b"/>
                <a:pathLst>
                  <a:path w="3462" h="3970" extrusionOk="0">
                    <a:moveTo>
                      <a:pt x="2793" y="0"/>
                    </a:moveTo>
                    <a:cubicBezTo>
                      <a:pt x="2446" y="0"/>
                      <a:pt x="2085" y="227"/>
                      <a:pt x="2067" y="666"/>
                    </a:cubicBezTo>
                    <a:cubicBezTo>
                      <a:pt x="1995" y="1535"/>
                      <a:pt x="1487" y="2332"/>
                      <a:pt x="654" y="2730"/>
                    </a:cubicBezTo>
                    <a:cubicBezTo>
                      <a:pt x="0" y="3042"/>
                      <a:pt x="418" y="3970"/>
                      <a:pt x="1031" y="3970"/>
                    </a:cubicBezTo>
                    <a:cubicBezTo>
                      <a:pt x="1131" y="3970"/>
                      <a:pt x="1236" y="3945"/>
                      <a:pt x="1343" y="3889"/>
                    </a:cubicBezTo>
                    <a:cubicBezTo>
                      <a:pt x="2574" y="3237"/>
                      <a:pt x="3371" y="2006"/>
                      <a:pt x="3443" y="666"/>
                    </a:cubicBezTo>
                    <a:cubicBezTo>
                      <a:pt x="3461" y="218"/>
                      <a:pt x="3133" y="0"/>
                      <a:pt x="27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53;p39">
                <a:extLst>
                  <a:ext uri="{FF2B5EF4-FFF2-40B4-BE49-F238E27FC236}">
                    <a16:creationId xmlns:a16="http://schemas.microsoft.com/office/drawing/2014/main" id="{D3F95B84-C5FF-40E7-82C6-4DDAB9633AF5}"/>
                  </a:ext>
                </a:extLst>
              </p:cNvPr>
              <p:cNvSpPr/>
              <p:nvPr/>
            </p:nvSpPr>
            <p:spPr>
              <a:xfrm>
                <a:off x="6896974" y="4001286"/>
                <a:ext cx="55957" cy="33790"/>
              </a:xfrm>
              <a:custGeom>
                <a:avLst/>
                <a:gdLst/>
                <a:ahLst/>
                <a:cxnLst/>
                <a:rect l="l" t="t" r="r" b="b"/>
                <a:pathLst>
                  <a:path w="3587" h="2166" extrusionOk="0">
                    <a:moveTo>
                      <a:pt x="2681" y="0"/>
                    </a:moveTo>
                    <a:lnTo>
                      <a:pt x="544" y="833"/>
                    </a:lnTo>
                    <a:cubicBezTo>
                      <a:pt x="218" y="942"/>
                      <a:pt x="1" y="1304"/>
                      <a:pt x="73" y="1666"/>
                    </a:cubicBezTo>
                    <a:cubicBezTo>
                      <a:pt x="163" y="1965"/>
                      <a:pt x="425" y="2165"/>
                      <a:pt x="717" y="2165"/>
                    </a:cubicBezTo>
                    <a:cubicBezTo>
                      <a:pt x="779" y="2165"/>
                      <a:pt x="843" y="2156"/>
                      <a:pt x="906" y="2137"/>
                    </a:cubicBezTo>
                    <a:lnTo>
                      <a:pt x="3043" y="1304"/>
                    </a:lnTo>
                    <a:cubicBezTo>
                      <a:pt x="3406" y="1195"/>
                      <a:pt x="3587" y="833"/>
                      <a:pt x="3514" y="471"/>
                    </a:cubicBezTo>
                    <a:cubicBezTo>
                      <a:pt x="3427" y="179"/>
                      <a:pt x="3175" y="5"/>
                      <a:pt x="2891" y="5"/>
                    </a:cubicBezTo>
                    <a:cubicBezTo>
                      <a:pt x="2822" y="5"/>
                      <a:pt x="2752" y="15"/>
                      <a:pt x="2681" y="36"/>
                    </a:cubicBezTo>
                    <a:lnTo>
                      <a:pt x="2681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1" name="Google Shape;954;p39">
              <a:extLst>
                <a:ext uri="{FF2B5EF4-FFF2-40B4-BE49-F238E27FC236}">
                  <a16:creationId xmlns:a16="http://schemas.microsoft.com/office/drawing/2014/main" id="{E9D5D4F8-F238-4C2A-B2B9-0C8BBF077630}"/>
                </a:ext>
              </a:extLst>
            </p:cNvPr>
            <p:cNvSpPr txBox="1"/>
            <p:nvPr/>
          </p:nvSpPr>
          <p:spPr>
            <a:xfrm>
              <a:off x="968445" y="2187736"/>
              <a:ext cx="4833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b="1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Hi!</a:t>
              </a:r>
              <a:endParaRPr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99" name="Google Shape;955;p39">
            <a:extLst>
              <a:ext uri="{FF2B5EF4-FFF2-40B4-BE49-F238E27FC236}">
                <a16:creationId xmlns:a16="http://schemas.microsoft.com/office/drawing/2014/main" id="{039257B6-305D-42CE-948D-88D365900550}"/>
              </a:ext>
            </a:extLst>
          </p:cNvPr>
          <p:cNvGrpSpPr/>
          <p:nvPr/>
        </p:nvGrpSpPr>
        <p:grpSpPr>
          <a:xfrm>
            <a:off x="7990913" y="227549"/>
            <a:ext cx="809999" cy="1159224"/>
            <a:chOff x="7454210" y="809482"/>
            <a:chExt cx="809999" cy="1159224"/>
          </a:xfrm>
        </p:grpSpPr>
        <p:grpSp>
          <p:nvGrpSpPr>
            <p:cNvPr id="100" name="Google Shape;956;p39">
              <a:extLst>
                <a:ext uri="{FF2B5EF4-FFF2-40B4-BE49-F238E27FC236}">
                  <a16:creationId xmlns:a16="http://schemas.microsoft.com/office/drawing/2014/main" id="{E37AEEC4-0DEB-4DDB-B1AD-1D7399DD7444}"/>
                </a:ext>
              </a:extLst>
            </p:cNvPr>
            <p:cNvGrpSpPr/>
            <p:nvPr/>
          </p:nvGrpSpPr>
          <p:grpSpPr>
            <a:xfrm rot="475014">
              <a:off x="7454210" y="809482"/>
              <a:ext cx="783927" cy="1159224"/>
              <a:chOff x="6922403" y="2086121"/>
              <a:chExt cx="793354" cy="1358635"/>
            </a:xfrm>
          </p:grpSpPr>
          <p:sp>
            <p:nvSpPr>
              <p:cNvPr id="102" name="Google Shape;957;p39">
                <a:extLst>
                  <a:ext uri="{FF2B5EF4-FFF2-40B4-BE49-F238E27FC236}">
                    <a16:creationId xmlns:a16="http://schemas.microsoft.com/office/drawing/2014/main" id="{F047AFDA-FF23-4732-8D89-58DCC70C2892}"/>
                  </a:ext>
                </a:extLst>
              </p:cNvPr>
              <p:cNvSpPr/>
              <p:nvPr/>
            </p:nvSpPr>
            <p:spPr>
              <a:xfrm>
                <a:off x="6922403" y="2097010"/>
                <a:ext cx="793354" cy="1336405"/>
              </a:xfrm>
              <a:custGeom>
                <a:avLst/>
                <a:gdLst/>
                <a:ahLst/>
                <a:cxnLst/>
                <a:rect l="l" t="t" r="r" b="b"/>
                <a:pathLst>
                  <a:path w="50856" h="85667" extrusionOk="0">
                    <a:moveTo>
                      <a:pt x="22836" y="1"/>
                    </a:moveTo>
                    <a:cubicBezTo>
                      <a:pt x="17213" y="1"/>
                      <a:pt x="11566" y="1130"/>
                      <a:pt x="8694" y="3517"/>
                    </a:cubicBezTo>
                    <a:cubicBezTo>
                      <a:pt x="2464" y="8697"/>
                      <a:pt x="4384" y="20505"/>
                      <a:pt x="3985" y="27423"/>
                    </a:cubicBezTo>
                    <a:cubicBezTo>
                      <a:pt x="3224" y="40861"/>
                      <a:pt x="1" y="60203"/>
                      <a:pt x="8006" y="72699"/>
                    </a:cubicBezTo>
                    <a:cubicBezTo>
                      <a:pt x="7100" y="74293"/>
                      <a:pt x="6521" y="76068"/>
                      <a:pt x="6267" y="77879"/>
                    </a:cubicBezTo>
                    <a:cubicBezTo>
                      <a:pt x="5905" y="80451"/>
                      <a:pt x="6086" y="83095"/>
                      <a:pt x="6267" y="85667"/>
                    </a:cubicBezTo>
                    <a:cubicBezTo>
                      <a:pt x="7136" y="82298"/>
                      <a:pt x="9382" y="79473"/>
                      <a:pt x="12425" y="77807"/>
                    </a:cubicBezTo>
                    <a:cubicBezTo>
                      <a:pt x="15823" y="80500"/>
                      <a:pt x="20305" y="81741"/>
                      <a:pt x="24882" y="81741"/>
                    </a:cubicBezTo>
                    <a:cubicBezTo>
                      <a:pt x="29477" y="81741"/>
                      <a:pt x="34169" y="80491"/>
                      <a:pt x="37961" y="78205"/>
                    </a:cubicBezTo>
                    <a:cubicBezTo>
                      <a:pt x="46473" y="73098"/>
                      <a:pt x="46111" y="62340"/>
                      <a:pt x="46364" y="54082"/>
                    </a:cubicBezTo>
                    <a:cubicBezTo>
                      <a:pt x="46799" y="40209"/>
                      <a:pt x="50856" y="12391"/>
                      <a:pt x="36331" y="2901"/>
                    </a:cubicBezTo>
                    <a:cubicBezTo>
                      <a:pt x="33414" y="1003"/>
                      <a:pt x="28135" y="1"/>
                      <a:pt x="2283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958;p39">
                <a:extLst>
                  <a:ext uri="{FF2B5EF4-FFF2-40B4-BE49-F238E27FC236}">
                    <a16:creationId xmlns:a16="http://schemas.microsoft.com/office/drawing/2014/main" id="{48101FAA-8552-4C65-9C4A-D2E03EC499DD}"/>
                  </a:ext>
                </a:extLst>
              </p:cNvPr>
              <p:cNvSpPr/>
              <p:nvPr/>
            </p:nvSpPr>
            <p:spPr>
              <a:xfrm>
                <a:off x="6940483" y="2086121"/>
                <a:ext cx="737974" cy="1358635"/>
              </a:xfrm>
              <a:custGeom>
                <a:avLst/>
                <a:gdLst/>
                <a:ahLst/>
                <a:cxnLst/>
                <a:rect l="l" t="t" r="r" b="b"/>
                <a:pathLst>
                  <a:path w="47306" h="87092" extrusionOk="0">
                    <a:moveTo>
                      <a:pt x="22684" y="1315"/>
                    </a:moveTo>
                    <a:cubicBezTo>
                      <a:pt x="27019" y="1315"/>
                      <a:pt x="31478" y="2069"/>
                      <a:pt x="34923" y="4165"/>
                    </a:cubicBezTo>
                    <a:lnTo>
                      <a:pt x="34923" y="4165"/>
                    </a:lnTo>
                    <a:cubicBezTo>
                      <a:pt x="34953" y="4195"/>
                      <a:pt x="34988" y="4224"/>
                      <a:pt x="35027" y="4251"/>
                    </a:cubicBezTo>
                    <a:cubicBezTo>
                      <a:pt x="46074" y="11676"/>
                      <a:pt x="45893" y="28230"/>
                      <a:pt x="45495" y="40001"/>
                    </a:cubicBezTo>
                    <a:cubicBezTo>
                      <a:pt x="45278" y="45906"/>
                      <a:pt x="44843" y="51737"/>
                      <a:pt x="44662" y="57605"/>
                    </a:cubicBezTo>
                    <a:cubicBezTo>
                      <a:pt x="44444" y="64668"/>
                      <a:pt x="44010" y="73108"/>
                      <a:pt x="37707" y="77672"/>
                    </a:cubicBezTo>
                    <a:cubicBezTo>
                      <a:pt x="33945" y="80399"/>
                      <a:pt x="29050" y="81857"/>
                      <a:pt x="24209" y="81857"/>
                    </a:cubicBezTo>
                    <a:cubicBezTo>
                      <a:pt x="19728" y="81857"/>
                      <a:pt x="15293" y="80608"/>
                      <a:pt x="11845" y="77961"/>
                    </a:cubicBezTo>
                    <a:cubicBezTo>
                      <a:pt x="11737" y="77907"/>
                      <a:pt x="11619" y="77880"/>
                      <a:pt x="11501" y="77880"/>
                    </a:cubicBezTo>
                    <a:cubicBezTo>
                      <a:pt x="11383" y="77880"/>
                      <a:pt x="11266" y="77907"/>
                      <a:pt x="11157" y="77961"/>
                    </a:cubicBezTo>
                    <a:cubicBezTo>
                      <a:pt x="8914" y="79236"/>
                      <a:pt x="7083" y="81085"/>
                      <a:pt x="5854" y="83293"/>
                    </a:cubicBezTo>
                    <a:lnTo>
                      <a:pt x="5854" y="83293"/>
                    </a:lnTo>
                    <a:cubicBezTo>
                      <a:pt x="5771" y="80025"/>
                      <a:pt x="6056" y="76795"/>
                      <a:pt x="7680" y="73796"/>
                    </a:cubicBezTo>
                    <a:cubicBezTo>
                      <a:pt x="7788" y="73579"/>
                      <a:pt x="7788" y="73325"/>
                      <a:pt x="7680" y="73108"/>
                    </a:cubicBezTo>
                    <a:cubicBezTo>
                      <a:pt x="1" y="60829"/>
                      <a:pt x="2536" y="44819"/>
                      <a:pt x="3551" y="31164"/>
                    </a:cubicBezTo>
                    <a:cubicBezTo>
                      <a:pt x="3985" y="25151"/>
                      <a:pt x="3225" y="19066"/>
                      <a:pt x="4166" y="13125"/>
                    </a:cubicBezTo>
                    <a:cubicBezTo>
                      <a:pt x="4673" y="10047"/>
                      <a:pt x="5724" y="6787"/>
                      <a:pt x="8259" y="4758"/>
                    </a:cubicBezTo>
                    <a:cubicBezTo>
                      <a:pt x="10324" y="3092"/>
                      <a:pt x="13077" y="2404"/>
                      <a:pt x="15648" y="1933"/>
                    </a:cubicBezTo>
                    <a:cubicBezTo>
                      <a:pt x="17816" y="1557"/>
                      <a:pt x="20230" y="1315"/>
                      <a:pt x="22684" y="1315"/>
                    </a:cubicBezTo>
                    <a:close/>
                    <a:moveTo>
                      <a:pt x="22682" y="1"/>
                    </a:moveTo>
                    <a:cubicBezTo>
                      <a:pt x="20584" y="1"/>
                      <a:pt x="18525" y="162"/>
                      <a:pt x="16626" y="412"/>
                    </a:cubicBezTo>
                    <a:cubicBezTo>
                      <a:pt x="10215" y="1281"/>
                      <a:pt x="5072" y="3889"/>
                      <a:pt x="3333" y="10517"/>
                    </a:cubicBezTo>
                    <a:cubicBezTo>
                      <a:pt x="1450" y="17508"/>
                      <a:pt x="2609" y="25187"/>
                      <a:pt x="2065" y="32395"/>
                    </a:cubicBezTo>
                    <a:cubicBezTo>
                      <a:pt x="1413" y="40907"/>
                      <a:pt x="508" y="49491"/>
                      <a:pt x="1486" y="58040"/>
                    </a:cubicBezTo>
                    <a:cubicBezTo>
                      <a:pt x="1957" y="62495"/>
                      <a:pt x="2971" y="66950"/>
                      <a:pt x="4927" y="71007"/>
                    </a:cubicBezTo>
                    <a:cubicBezTo>
                      <a:pt x="5325" y="71876"/>
                      <a:pt x="6231" y="72854"/>
                      <a:pt x="6122" y="73796"/>
                    </a:cubicBezTo>
                    <a:cubicBezTo>
                      <a:pt x="5941" y="75064"/>
                      <a:pt x="5036" y="76404"/>
                      <a:pt x="4818" y="77672"/>
                    </a:cubicBezTo>
                    <a:cubicBezTo>
                      <a:pt x="4239" y="80569"/>
                      <a:pt x="4420" y="83503"/>
                      <a:pt x="4637" y="86437"/>
                    </a:cubicBezTo>
                    <a:cubicBezTo>
                      <a:pt x="4637" y="86859"/>
                      <a:pt x="4971" y="87091"/>
                      <a:pt x="5306" y="87091"/>
                    </a:cubicBezTo>
                    <a:cubicBezTo>
                      <a:pt x="5575" y="87091"/>
                      <a:pt x="5844" y="86941"/>
                      <a:pt x="5941" y="86618"/>
                    </a:cubicBezTo>
                    <a:cubicBezTo>
                      <a:pt x="5962" y="86545"/>
                      <a:pt x="5983" y="86473"/>
                      <a:pt x="6005" y="86400"/>
                    </a:cubicBezTo>
                    <a:lnTo>
                      <a:pt x="6005" y="86400"/>
                    </a:lnTo>
                    <a:lnTo>
                      <a:pt x="6014" y="86401"/>
                    </a:lnTo>
                    <a:cubicBezTo>
                      <a:pt x="6013" y="86393"/>
                      <a:pt x="6013" y="86386"/>
                      <a:pt x="6012" y="86378"/>
                    </a:cubicBezTo>
                    <a:lnTo>
                      <a:pt x="6012" y="86378"/>
                    </a:lnTo>
                    <a:cubicBezTo>
                      <a:pt x="6373" y="85195"/>
                      <a:pt x="6893" y="84050"/>
                      <a:pt x="7571" y="83032"/>
                    </a:cubicBezTo>
                    <a:cubicBezTo>
                      <a:pt x="8223" y="82091"/>
                      <a:pt x="9744" y="79954"/>
                      <a:pt x="10940" y="79664"/>
                    </a:cubicBezTo>
                    <a:cubicBezTo>
                      <a:pt x="11027" y="79644"/>
                      <a:pt x="11120" y="79635"/>
                      <a:pt x="11218" y="79635"/>
                    </a:cubicBezTo>
                    <a:cubicBezTo>
                      <a:pt x="12575" y="79635"/>
                      <a:pt x="14840" y="81400"/>
                      <a:pt x="16192" y="81873"/>
                    </a:cubicBezTo>
                    <a:cubicBezTo>
                      <a:pt x="18660" y="82771"/>
                      <a:pt x="21282" y="83168"/>
                      <a:pt x="23909" y="83168"/>
                    </a:cubicBezTo>
                    <a:cubicBezTo>
                      <a:pt x="25523" y="83168"/>
                      <a:pt x="27140" y="83018"/>
                      <a:pt x="28724" y="82743"/>
                    </a:cubicBezTo>
                    <a:cubicBezTo>
                      <a:pt x="32745" y="82018"/>
                      <a:pt x="36947" y="80388"/>
                      <a:pt x="39953" y="77563"/>
                    </a:cubicBezTo>
                    <a:cubicBezTo>
                      <a:pt x="42742" y="74955"/>
                      <a:pt x="44300" y="71369"/>
                      <a:pt x="45060" y="67675"/>
                    </a:cubicBezTo>
                    <a:cubicBezTo>
                      <a:pt x="46545" y="60720"/>
                      <a:pt x="46147" y="53222"/>
                      <a:pt x="46545" y="46123"/>
                    </a:cubicBezTo>
                    <a:cubicBezTo>
                      <a:pt x="47016" y="38444"/>
                      <a:pt x="47306" y="30620"/>
                      <a:pt x="46183" y="22941"/>
                    </a:cubicBezTo>
                    <a:cubicBezTo>
                      <a:pt x="45099" y="15320"/>
                      <a:pt x="42395" y="7591"/>
                      <a:pt x="35772" y="3094"/>
                    </a:cubicBezTo>
                    <a:lnTo>
                      <a:pt x="35772" y="3094"/>
                    </a:lnTo>
                    <a:cubicBezTo>
                      <a:pt x="35754" y="3081"/>
                      <a:pt x="35735" y="3068"/>
                      <a:pt x="35715" y="3056"/>
                    </a:cubicBezTo>
                    <a:lnTo>
                      <a:pt x="35715" y="3056"/>
                    </a:lnTo>
                    <a:cubicBezTo>
                      <a:pt x="35715" y="3056"/>
                      <a:pt x="35715" y="3056"/>
                      <a:pt x="35715" y="3056"/>
                    </a:cubicBezTo>
                    <a:cubicBezTo>
                      <a:pt x="35705" y="3049"/>
                      <a:pt x="35695" y="3043"/>
                      <a:pt x="35685" y="3037"/>
                    </a:cubicBezTo>
                    <a:lnTo>
                      <a:pt x="35685" y="3037"/>
                    </a:lnTo>
                    <a:cubicBezTo>
                      <a:pt x="32011" y="765"/>
                      <a:pt x="27255" y="1"/>
                      <a:pt x="2268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959;p39">
                <a:extLst>
                  <a:ext uri="{FF2B5EF4-FFF2-40B4-BE49-F238E27FC236}">
                    <a16:creationId xmlns:a16="http://schemas.microsoft.com/office/drawing/2014/main" id="{DEF144CB-240A-495A-ADDB-B2681B031DEE}"/>
                  </a:ext>
                </a:extLst>
              </p:cNvPr>
              <p:cNvSpPr/>
              <p:nvPr/>
            </p:nvSpPr>
            <p:spPr>
              <a:xfrm>
                <a:off x="7067825" y="2175494"/>
                <a:ext cx="115627" cy="174720"/>
              </a:xfrm>
              <a:custGeom>
                <a:avLst/>
                <a:gdLst/>
                <a:ahLst/>
                <a:cxnLst/>
                <a:rect l="l" t="t" r="r" b="b"/>
                <a:pathLst>
                  <a:path w="7412" h="11200" extrusionOk="0">
                    <a:moveTo>
                      <a:pt x="5799" y="1"/>
                    </a:moveTo>
                    <a:cubicBezTo>
                      <a:pt x="617" y="1"/>
                      <a:pt x="0" y="6565"/>
                      <a:pt x="277" y="10548"/>
                    </a:cubicBezTo>
                    <a:cubicBezTo>
                      <a:pt x="296" y="10982"/>
                      <a:pt x="649" y="11200"/>
                      <a:pt x="988" y="11200"/>
                    </a:cubicBezTo>
                    <a:cubicBezTo>
                      <a:pt x="1328" y="11200"/>
                      <a:pt x="1654" y="10982"/>
                      <a:pt x="1618" y="10548"/>
                    </a:cubicBezTo>
                    <a:cubicBezTo>
                      <a:pt x="1374" y="7248"/>
                      <a:pt x="1498" y="1350"/>
                      <a:pt x="5948" y="1350"/>
                    </a:cubicBezTo>
                    <a:cubicBezTo>
                      <a:pt x="6138" y="1350"/>
                      <a:pt x="6337" y="1361"/>
                      <a:pt x="6544" y="1384"/>
                    </a:cubicBezTo>
                    <a:cubicBezTo>
                      <a:pt x="6577" y="1388"/>
                      <a:pt x="6608" y="1390"/>
                      <a:pt x="6639" y="1390"/>
                    </a:cubicBezTo>
                    <a:cubicBezTo>
                      <a:pt x="7412" y="1390"/>
                      <a:pt x="7380" y="113"/>
                      <a:pt x="6544" y="43"/>
                    </a:cubicBezTo>
                    <a:cubicBezTo>
                      <a:pt x="6286" y="15"/>
                      <a:pt x="6038" y="1"/>
                      <a:pt x="579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960;p39">
                <a:extLst>
                  <a:ext uri="{FF2B5EF4-FFF2-40B4-BE49-F238E27FC236}">
                    <a16:creationId xmlns:a16="http://schemas.microsoft.com/office/drawing/2014/main" id="{2C92B402-64F8-4EAE-96DE-934DECB323EE}"/>
                  </a:ext>
                </a:extLst>
              </p:cNvPr>
              <p:cNvSpPr/>
              <p:nvPr/>
            </p:nvSpPr>
            <p:spPr>
              <a:xfrm>
                <a:off x="7056890" y="2413487"/>
                <a:ext cx="28267" cy="21481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77" extrusionOk="0">
                    <a:moveTo>
                      <a:pt x="906" y="0"/>
                    </a:moveTo>
                    <a:cubicBezTo>
                      <a:pt x="0" y="0"/>
                      <a:pt x="0" y="1377"/>
                      <a:pt x="906" y="1377"/>
                    </a:cubicBezTo>
                    <a:cubicBezTo>
                      <a:pt x="1812" y="1377"/>
                      <a:pt x="1812" y="0"/>
                      <a:pt x="90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961;p39">
                <a:extLst>
                  <a:ext uri="{FF2B5EF4-FFF2-40B4-BE49-F238E27FC236}">
                    <a16:creationId xmlns:a16="http://schemas.microsoft.com/office/drawing/2014/main" id="{B7905CBE-C958-4D58-BCF6-EDF303F8A255}"/>
                  </a:ext>
                </a:extLst>
              </p:cNvPr>
              <p:cNvSpPr/>
              <p:nvPr/>
            </p:nvSpPr>
            <p:spPr>
              <a:xfrm>
                <a:off x="7130350" y="2221326"/>
                <a:ext cx="58172" cy="57689"/>
              </a:xfrm>
              <a:custGeom>
                <a:avLst/>
                <a:gdLst/>
                <a:ahLst/>
                <a:cxnLst/>
                <a:rect l="l" t="t" r="r" b="b"/>
                <a:pathLst>
                  <a:path w="3729" h="3698" extrusionOk="0">
                    <a:moveTo>
                      <a:pt x="2893" y="0"/>
                    </a:moveTo>
                    <a:cubicBezTo>
                      <a:pt x="2871" y="0"/>
                      <a:pt x="2849" y="1"/>
                      <a:pt x="2825" y="3"/>
                    </a:cubicBezTo>
                    <a:cubicBezTo>
                      <a:pt x="1232" y="112"/>
                      <a:pt x="0" y="1452"/>
                      <a:pt x="0" y="3046"/>
                    </a:cubicBezTo>
                    <a:cubicBezTo>
                      <a:pt x="18" y="3480"/>
                      <a:pt x="362" y="3698"/>
                      <a:pt x="702" y="3698"/>
                    </a:cubicBezTo>
                    <a:cubicBezTo>
                      <a:pt x="1042" y="3698"/>
                      <a:pt x="1377" y="3480"/>
                      <a:pt x="1377" y="3046"/>
                    </a:cubicBezTo>
                    <a:cubicBezTo>
                      <a:pt x="1340" y="2176"/>
                      <a:pt x="1992" y="1452"/>
                      <a:pt x="2825" y="1343"/>
                    </a:cubicBezTo>
                    <a:cubicBezTo>
                      <a:pt x="3673" y="1308"/>
                      <a:pt x="3729" y="0"/>
                      <a:pt x="289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962;p39">
                <a:extLst>
                  <a:ext uri="{FF2B5EF4-FFF2-40B4-BE49-F238E27FC236}">
                    <a16:creationId xmlns:a16="http://schemas.microsoft.com/office/drawing/2014/main" id="{FC639579-58A7-4CA4-B3A6-108D1AE963FB}"/>
                  </a:ext>
                </a:extLst>
              </p:cNvPr>
              <p:cNvSpPr/>
              <p:nvPr/>
            </p:nvSpPr>
            <p:spPr>
              <a:xfrm>
                <a:off x="7424753" y="3190570"/>
                <a:ext cx="114364" cy="104504"/>
              </a:xfrm>
              <a:custGeom>
                <a:avLst/>
                <a:gdLst/>
                <a:ahLst/>
                <a:cxnLst/>
                <a:rect l="l" t="t" r="r" b="b"/>
                <a:pathLst>
                  <a:path w="7331" h="6699" extrusionOk="0">
                    <a:moveTo>
                      <a:pt x="6503" y="0"/>
                    </a:moveTo>
                    <a:cubicBezTo>
                      <a:pt x="6241" y="0"/>
                      <a:pt x="5998" y="151"/>
                      <a:pt x="5940" y="499"/>
                    </a:cubicBezTo>
                    <a:cubicBezTo>
                      <a:pt x="5541" y="3070"/>
                      <a:pt x="3477" y="5063"/>
                      <a:pt x="869" y="5352"/>
                    </a:cubicBezTo>
                    <a:cubicBezTo>
                      <a:pt x="33" y="5422"/>
                      <a:pt x="1" y="6699"/>
                      <a:pt x="774" y="6699"/>
                    </a:cubicBezTo>
                    <a:cubicBezTo>
                      <a:pt x="804" y="6699"/>
                      <a:pt x="836" y="6697"/>
                      <a:pt x="869" y="6692"/>
                    </a:cubicBezTo>
                    <a:cubicBezTo>
                      <a:pt x="4093" y="6439"/>
                      <a:pt x="6700" y="4012"/>
                      <a:pt x="7244" y="861"/>
                    </a:cubicBezTo>
                    <a:cubicBezTo>
                      <a:pt x="7331" y="339"/>
                      <a:pt x="6896" y="0"/>
                      <a:pt x="650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963;p39">
                <a:extLst>
                  <a:ext uri="{FF2B5EF4-FFF2-40B4-BE49-F238E27FC236}">
                    <a16:creationId xmlns:a16="http://schemas.microsoft.com/office/drawing/2014/main" id="{00AF0ED4-7BCE-4F1B-96B1-EB5D6EB544EE}"/>
                  </a:ext>
                </a:extLst>
              </p:cNvPr>
              <p:cNvSpPr/>
              <p:nvPr/>
            </p:nvSpPr>
            <p:spPr>
              <a:xfrm>
                <a:off x="7437202" y="3162724"/>
                <a:ext cx="56737" cy="62993"/>
              </a:xfrm>
              <a:custGeom>
                <a:avLst/>
                <a:gdLst/>
                <a:ahLst/>
                <a:cxnLst/>
                <a:rect l="l" t="t" r="r" b="b"/>
                <a:pathLst>
                  <a:path w="3637" h="4038" extrusionOk="0">
                    <a:moveTo>
                      <a:pt x="2805" y="0"/>
                    </a:moveTo>
                    <a:cubicBezTo>
                      <a:pt x="2530" y="0"/>
                      <a:pt x="2250" y="143"/>
                      <a:pt x="2135" y="473"/>
                    </a:cubicBezTo>
                    <a:cubicBezTo>
                      <a:pt x="1773" y="1378"/>
                      <a:pt x="1230" y="2211"/>
                      <a:pt x="506" y="2899"/>
                    </a:cubicBezTo>
                    <a:cubicBezTo>
                      <a:pt x="0" y="3349"/>
                      <a:pt x="474" y="4037"/>
                      <a:pt x="1017" y="4037"/>
                    </a:cubicBezTo>
                    <a:cubicBezTo>
                      <a:pt x="1174" y="4037"/>
                      <a:pt x="1337" y="3980"/>
                      <a:pt x="1483" y="3841"/>
                    </a:cubicBezTo>
                    <a:cubicBezTo>
                      <a:pt x="2353" y="3008"/>
                      <a:pt x="3041" y="1958"/>
                      <a:pt x="3439" y="835"/>
                    </a:cubicBezTo>
                    <a:cubicBezTo>
                      <a:pt x="3636" y="332"/>
                      <a:pt x="3225" y="0"/>
                      <a:pt x="280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1" name="Google Shape;964;p39">
              <a:extLst>
                <a:ext uri="{FF2B5EF4-FFF2-40B4-BE49-F238E27FC236}">
                  <a16:creationId xmlns:a16="http://schemas.microsoft.com/office/drawing/2014/main" id="{D5BFB597-D178-4576-AFF4-D5CA4C2D9706}"/>
                </a:ext>
              </a:extLst>
            </p:cNvPr>
            <p:cNvSpPr txBox="1"/>
            <p:nvPr/>
          </p:nvSpPr>
          <p:spPr>
            <a:xfrm>
              <a:off x="7477609" y="1229500"/>
              <a:ext cx="786600" cy="261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600" b="1" dirty="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Hello!</a:t>
              </a:r>
              <a:endParaRPr sz="1600" b="1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grpSp>
        <p:nvGrpSpPr>
          <p:cNvPr id="109" name="Google Shape;965;p39">
            <a:extLst>
              <a:ext uri="{FF2B5EF4-FFF2-40B4-BE49-F238E27FC236}">
                <a16:creationId xmlns:a16="http://schemas.microsoft.com/office/drawing/2014/main" id="{F2AF7705-CBD0-4966-B0A5-0C9E484D947A}"/>
              </a:ext>
            </a:extLst>
          </p:cNvPr>
          <p:cNvGrpSpPr/>
          <p:nvPr/>
        </p:nvGrpSpPr>
        <p:grpSpPr>
          <a:xfrm>
            <a:off x="6749406" y="5821601"/>
            <a:ext cx="218825" cy="205256"/>
            <a:chOff x="6109266" y="2958701"/>
            <a:chExt cx="158099" cy="163114"/>
          </a:xfrm>
        </p:grpSpPr>
        <p:sp>
          <p:nvSpPr>
            <p:cNvPr id="110" name="Google Shape;966;p39">
              <a:extLst>
                <a:ext uri="{FF2B5EF4-FFF2-40B4-BE49-F238E27FC236}">
                  <a16:creationId xmlns:a16="http://schemas.microsoft.com/office/drawing/2014/main" id="{8E547B65-3A1C-4F25-A641-DDCED23DA1A2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967;p39">
              <a:extLst>
                <a:ext uri="{FF2B5EF4-FFF2-40B4-BE49-F238E27FC236}">
                  <a16:creationId xmlns:a16="http://schemas.microsoft.com/office/drawing/2014/main" id="{AD9F4C17-F277-4E2C-BB44-DBD7EA8BE211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968;p39">
              <a:extLst>
                <a:ext uri="{FF2B5EF4-FFF2-40B4-BE49-F238E27FC236}">
                  <a16:creationId xmlns:a16="http://schemas.microsoft.com/office/drawing/2014/main" id="{7A5CCB22-43D2-4064-956E-B0F4522B9156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" name="Google Shape;969;p39">
            <a:extLst>
              <a:ext uri="{FF2B5EF4-FFF2-40B4-BE49-F238E27FC236}">
                <a16:creationId xmlns:a16="http://schemas.microsoft.com/office/drawing/2014/main" id="{E24D60BE-D074-4580-8BFF-CD3AA1A02ADE}"/>
              </a:ext>
            </a:extLst>
          </p:cNvPr>
          <p:cNvGrpSpPr/>
          <p:nvPr/>
        </p:nvGrpSpPr>
        <p:grpSpPr>
          <a:xfrm>
            <a:off x="299812" y="1031167"/>
            <a:ext cx="218825" cy="225782"/>
            <a:chOff x="6109266" y="2958701"/>
            <a:chExt cx="158099" cy="163114"/>
          </a:xfrm>
        </p:grpSpPr>
        <p:sp>
          <p:nvSpPr>
            <p:cNvPr id="114" name="Google Shape;970;p39">
              <a:extLst>
                <a:ext uri="{FF2B5EF4-FFF2-40B4-BE49-F238E27FC236}">
                  <a16:creationId xmlns:a16="http://schemas.microsoft.com/office/drawing/2014/main" id="{B9C80040-7560-4170-A0EE-FC1C591FC9AF}"/>
                </a:ext>
              </a:extLst>
            </p:cNvPr>
            <p:cNvSpPr/>
            <p:nvPr/>
          </p:nvSpPr>
          <p:spPr>
            <a:xfrm>
              <a:off x="6180824" y="2958701"/>
              <a:ext cx="86541" cy="69751"/>
            </a:xfrm>
            <a:custGeom>
              <a:avLst/>
              <a:gdLst/>
              <a:ahLst/>
              <a:cxnLst/>
              <a:rect l="l" t="t" r="r" b="b"/>
              <a:pathLst>
                <a:path w="2536" h="2044" extrusionOk="0">
                  <a:moveTo>
                    <a:pt x="1330" y="444"/>
                  </a:moveTo>
                  <a:cubicBezTo>
                    <a:pt x="1362" y="444"/>
                    <a:pt x="1394" y="446"/>
                    <a:pt x="1426" y="450"/>
                  </a:cubicBezTo>
                  <a:cubicBezTo>
                    <a:pt x="1783" y="529"/>
                    <a:pt x="2100" y="886"/>
                    <a:pt x="1902" y="1242"/>
                  </a:cubicBezTo>
                  <a:cubicBezTo>
                    <a:pt x="1728" y="1485"/>
                    <a:pt x="1464" y="1606"/>
                    <a:pt x="1162" y="1606"/>
                  </a:cubicBezTo>
                  <a:cubicBezTo>
                    <a:pt x="1119" y="1606"/>
                    <a:pt x="1075" y="1604"/>
                    <a:pt x="1030" y="1599"/>
                  </a:cubicBezTo>
                  <a:cubicBezTo>
                    <a:pt x="713" y="1559"/>
                    <a:pt x="515" y="1163"/>
                    <a:pt x="674" y="886"/>
                  </a:cubicBezTo>
                  <a:cubicBezTo>
                    <a:pt x="781" y="601"/>
                    <a:pt x="1047" y="444"/>
                    <a:pt x="1330" y="444"/>
                  </a:cubicBezTo>
                  <a:close/>
                  <a:moveTo>
                    <a:pt x="1309" y="0"/>
                  </a:moveTo>
                  <a:cubicBezTo>
                    <a:pt x="911" y="0"/>
                    <a:pt x="531" y="202"/>
                    <a:pt x="317" y="569"/>
                  </a:cubicBezTo>
                  <a:lnTo>
                    <a:pt x="278" y="608"/>
                  </a:lnTo>
                  <a:cubicBezTo>
                    <a:pt x="0" y="1123"/>
                    <a:pt x="238" y="1797"/>
                    <a:pt x="832" y="1995"/>
                  </a:cubicBezTo>
                  <a:cubicBezTo>
                    <a:pt x="947" y="2028"/>
                    <a:pt x="1064" y="2043"/>
                    <a:pt x="1182" y="2043"/>
                  </a:cubicBezTo>
                  <a:cubicBezTo>
                    <a:pt x="1633" y="2043"/>
                    <a:pt x="2078" y="1809"/>
                    <a:pt x="2298" y="1401"/>
                  </a:cubicBezTo>
                  <a:cubicBezTo>
                    <a:pt x="2535" y="846"/>
                    <a:pt x="2258" y="212"/>
                    <a:pt x="1664" y="54"/>
                  </a:cubicBezTo>
                  <a:cubicBezTo>
                    <a:pt x="1547" y="18"/>
                    <a:pt x="1427" y="0"/>
                    <a:pt x="1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971;p39">
              <a:extLst>
                <a:ext uri="{FF2B5EF4-FFF2-40B4-BE49-F238E27FC236}">
                  <a16:creationId xmlns:a16="http://schemas.microsoft.com/office/drawing/2014/main" id="{5AA252DC-4E53-4FF6-A07A-F3D735AF9263}"/>
                </a:ext>
              </a:extLst>
            </p:cNvPr>
            <p:cNvSpPr/>
            <p:nvPr/>
          </p:nvSpPr>
          <p:spPr>
            <a:xfrm>
              <a:off x="6109266" y="3049675"/>
              <a:ext cx="54020" cy="42349"/>
            </a:xfrm>
            <a:custGeom>
              <a:avLst/>
              <a:gdLst/>
              <a:ahLst/>
              <a:cxnLst/>
              <a:rect l="l" t="t" r="r" b="b"/>
              <a:pathLst>
                <a:path w="1583" h="1241" extrusionOk="0">
                  <a:moveTo>
                    <a:pt x="847" y="1"/>
                  </a:moveTo>
                  <a:cubicBezTo>
                    <a:pt x="735" y="1"/>
                    <a:pt x="622" y="27"/>
                    <a:pt x="513" y="82"/>
                  </a:cubicBezTo>
                  <a:cubicBezTo>
                    <a:pt x="473" y="82"/>
                    <a:pt x="434" y="121"/>
                    <a:pt x="434" y="161"/>
                  </a:cubicBezTo>
                  <a:lnTo>
                    <a:pt x="394" y="161"/>
                  </a:lnTo>
                  <a:cubicBezTo>
                    <a:pt x="1" y="619"/>
                    <a:pt x="393" y="1240"/>
                    <a:pt x="899" y="1240"/>
                  </a:cubicBezTo>
                  <a:cubicBezTo>
                    <a:pt x="1005" y="1240"/>
                    <a:pt x="1116" y="1213"/>
                    <a:pt x="1226" y="1151"/>
                  </a:cubicBezTo>
                  <a:cubicBezTo>
                    <a:pt x="1503" y="953"/>
                    <a:pt x="1582" y="597"/>
                    <a:pt x="1424" y="280"/>
                  </a:cubicBezTo>
                  <a:cubicBezTo>
                    <a:pt x="1268" y="97"/>
                    <a:pt x="1060" y="1"/>
                    <a:pt x="8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972;p39">
              <a:extLst>
                <a:ext uri="{FF2B5EF4-FFF2-40B4-BE49-F238E27FC236}">
                  <a16:creationId xmlns:a16="http://schemas.microsoft.com/office/drawing/2014/main" id="{212C93FD-D778-43C3-AE2A-75C124A788CD}"/>
                </a:ext>
              </a:extLst>
            </p:cNvPr>
            <p:cNvSpPr/>
            <p:nvPr/>
          </p:nvSpPr>
          <p:spPr>
            <a:xfrm>
              <a:off x="6194337" y="3081137"/>
              <a:ext cx="43714" cy="40677"/>
            </a:xfrm>
            <a:custGeom>
              <a:avLst/>
              <a:gdLst/>
              <a:ahLst/>
              <a:cxnLst/>
              <a:rect l="l" t="t" r="r" b="b"/>
              <a:pathLst>
                <a:path w="1281" h="1192" extrusionOk="0">
                  <a:moveTo>
                    <a:pt x="520" y="1"/>
                  </a:moveTo>
                  <a:cubicBezTo>
                    <a:pt x="349" y="1"/>
                    <a:pt x="193" y="77"/>
                    <a:pt x="119" y="269"/>
                  </a:cubicBezTo>
                  <a:cubicBezTo>
                    <a:pt x="40" y="308"/>
                    <a:pt x="40" y="388"/>
                    <a:pt x="0" y="467"/>
                  </a:cubicBezTo>
                  <a:cubicBezTo>
                    <a:pt x="0" y="704"/>
                    <a:pt x="119" y="942"/>
                    <a:pt x="317" y="1101"/>
                  </a:cubicBezTo>
                  <a:cubicBezTo>
                    <a:pt x="416" y="1164"/>
                    <a:pt x="521" y="1192"/>
                    <a:pt x="623" y="1192"/>
                  </a:cubicBezTo>
                  <a:cubicBezTo>
                    <a:pt x="970" y="1192"/>
                    <a:pt x="1281" y="865"/>
                    <a:pt x="1189" y="467"/>
                  </a:cubicBezTo>
                  <a:cubicBezTo>
                    <a:pt x="1139" y="218"/>
                    <a:pt x="808" y="1"/>
                    <a:pt x="52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" name="Google Shape;980;p39">
            <a:extLst>
              <a:ext uri="{FF2B5EF4-FFF2-40B4-BE49-F238E27FC236}">
                <a16:creationId xmlns:a16="http://schemas.microsoft.com/office/drawing/2014/main" id="{804621D6-1E17-437E-A805-8C973C2FCDA3}"/>
              </a:ext>
            </a:extLst>
          </p:cNvPr>
          <p:cNvGrpSpPr/>
          <p:nvPr/>
        </p:nvGrpSpPr>
        <p:grpSpPr>
          <a:xfrm>
            <a:off x="4196192" y="5821733"/>
            <a:ext cx="1028550" cy="789565"/>
            <a:chOff x="4085376" y="3807646"/>
            <a:chExt cx="1028550" cy="868521"/>
          </a:xfrm>
        </p:grpSpPr>
        <p:grpSp>
          <p:nvGrpSpPr>
            <p:cNvPr id="118" name="Google Shape;981;p39">
              <a:extLst>
                <a:ext uri="{FF2B5EF4-FFF2-40B4-BE49-F238E27FC236}">
                  <a16:creationId xmlns:a16="http://schemas.microsoft.com/office/drawing/2014/main" id="{C6FD8993-35A9-4EDF-B8AE-88BF6F6AC5F6}"/>
                </a:ext>
              </a:extLst>
            </p:cNvPr>
            <p:cNvGrpSpPr/>
            <p:nvPr/>
          </p:nvGrpSpPr>
          <p:grpSpPr>
            <a:xfrm>
              <a:off x="4275994" y="3922328"/>
              <a:ext cx="591360" cy="753839"/>
              <a:chOff x="7470798" y="1116578"/>
              <a:chExt cx="1373660" cy="1751893"/>
            </a:xfrm>
          </p:grpSpPr>
          <p:sp>
            <p:nvSpPr>
              <p:cNvPr id="123" name="Google Shape;982;p39">
                <a:extLst>
                  <a:ext uri="{FF2B5EF4-FFF2-40B4-BE49-F238E27FC236}">
                    <a16:creationId xmlns:a16="http://schemas.microsoft.com/office/drawing/2014/main" id="{C2623307-4F25-44ED-B069-9171684387B2}"/>
                  </a:ext>
                </a:extLst>
              </p:cNvPr>
              <p:cNvSpPr/>
              <p:nvPr/>
            </p:nvSpPr>
            <p:spPr>
              <a:xfrm>
                <a:off x="7528032" y="1174144"/>
                <a:ext cx="1276748" cy="1357595"/>
              </a:xfrm>
              <a:custGeom>
                <a:avLst/>
                <a:gdLst/>
                <a:ahLst/>
                <a:cxnLst/>
                <a:rect l="l" t="t" r="r" b="b"/>
                <a:pathLst>
                  <a:path w="11488" h="12216" extrusionOk="0">
                    <a:moveTo>
                      <a:pt x="8690" y="2253"/>
                    </a:moveTo>
                    <a:cubicBezTo>
                      <a:pt x="8739" y="2253"/>
                      <a:pt x="8788" y="2261"/>
                      <a:pt x="8834" y="2273"/>
                    </a:cubicBezTo>
                    <a:lnTo>
                      <a:pt x="8794" y="2273"/>
                    </a:lnTo>
                    <a:cubicBezTo>
                      <a:pt x="9468" y="2392"/>
                      <a:pt x="10220" y="3659"/>
                      <a:pt x="10022" y="4293"/>
                    </a:cubicBezTo>
                    <a:cubicBezTo>
                      <a:pt x="10022" y="4372"/>
                      <a:pt x="9983" y="4412"/>
                      <a:pt x="9943" y="4452"/>
                    </a:cubicBezTo>
                    <a:cubicBezTo>
                      <a:pt x="9428" y="3739"/>
                      <a:pt x="9270" y="2827"/>
                      <a:pt x="8398" y="2471"/>
                    </a:cubicBezTo>
                    <a:cubicBezTo>
                      <a:pt x="8454" y="2302"/>
                      <a:pt x="8571" y="2253"/>
                      <a:pt x="8690" y="2253"/>
                    </a:cubicBezTo>
                    <a:close/>
                    <a:moveTo>
                      <a:pt x="1783" y="2511"/>
                    </a:moveTo>
                    <a:cubicBezTo>
                      <a:pt x="1823" y="2511"/>
                      <a:pt x="1902" y="2550"/>
                      <a:pt x="1981" y="2629"/>
                    </a:cubicBezTo>
                    <a:cubicBezTo>
                      <a:pt x="1981" y="2669"/>
                      <a:pt x="1981" y="2709"/>
                      <a:pt x="1981" y="2748"/>
                    </a:cubicBezTo>
                    <a:cubicBezTo>
                      <a:pt x="1585" y="3105"/>
                      <a:pt x="1545" y="3580"/>
                      <a:pt x="1347" y="3976"/>
                    </a:cubicBezTo>
                    <a:lnTo>
                      <a:pt x="1110" y="4491"/>
                    </a:lnTo>
                    <a:lnTo>
                      <a:pt x="991" y="4491"/>
                    </a:lnTo>
                    <a:cubicBezTo>
                      <a:pt x="951" y="4174"/>
                      <a:pt x="951" y="3818"/>
                      <a:pt x="1070" y="3501"/>
                    </a:cubicBezTo>
                    <a:lnTo>
                      <a:pt x="1070" y="3540"/>
                    </a:lnTo>
                    <a:cubicBezTo>
                      <a:pt x="1149" y="3263"/>
                      <a:pt x="1268" y="2986"/>
                      <a:pt x="1426" y="2788"/>
                    </a:cubicBezTo>
                    <a:cubicBezTo>
                      <a:pt x="1506" y="2669"/>
                      <a:pt x="1664" y="2550"/>
                      <a:pt x="1783" y="2511"/>
                    </a:cubicBezTo>
                    <a:close/>
                    <a:moveTo>
                      <a:pt x="2456" y="3897"/>
                    </a:moveTo>
                    <a:cubicBezTo>
                      <a:pt x="2496" y="4016"/>
                      <a:pt x="2496" y="4135"/>
                      <a:pt x="2536" y="4214"/>
                    </a:cubicBezTo>
                    <a:cubicBezTo>
                      <a:pt x="2496" y="4333"/>
                      <a:pt x="2496" y="4452"/>
                      <a:pt x="2456" y="4531"/>
                    </a:cubicBezTo>
                    <a:lnTo>
                      <a:pt x="2219" y="5600"/>
                    </a:lnTo>
                    <a:cubicBezTo>
                      <a:pt x="1981" y="5481"/>
                      <a:pt x="1862" y="5244"/>
                      <a:pt x="1902" y="5006"/>
                    </a:cubicBezTo>
                    <a:cubicBezTo>
                      <a:pt x="1941" y="4689"/>
                      <a:pt x="2060" y="4372"/>
                      <a:pt x="2179" y="4055"/>
                    </a:cubicBezTo>
                    <a:cubicBezTo>
                      <a:pt x="2179" y="3976"/>
                      <a:pt x="2337" y="3976"/>
                      <a:pt x="2417" y="3897"/>
                    </a:cubicBezTo>
                    <a:close/>
                    <a:moveTo>
                      <a:pt x="8398" y="4055"/>
                    </a:moveTo>
                    <a:cubicBezTo>
                      <a:pt x="8477" y="4095"/>
                      <a:pt x="8596" y="4095"/>
                      <a:pt x="8675" y="4174"/>
                    </a:cubicBezTo>
                    <a:cubicBezTo>
                      <a:pt x="8953" y="4531"/>
                      <a:pt x="9032" y="5006"/>
                      <a:pt x="8953" y="5442"/>
                    </a:cubicBezTo>
                    <a:cubicBezTo>
                      <a:pt x="8913" y="5759"/>
                      <a:pt x="8755" y="6036"/>
                      <a:pt x="8517" y="6234"/>
                    </a:cubicBezTo>
                    <a:lnTo>
                      <a:pt x="8438" y="6234"/>
                    </a:lnTo>
                    <a:lnTo>
                      <a:pt x="8438" y="5759"/>
                    </a:lnTo>
                    <a:cubicBezTo>
                      <a:pt x="8477" y="5323"/>
                      <a:pt x="8438" y="4887"/>
                      <a:pt x="8319" y="4491"/>
                    </a:cubicBezTo>
                    <a:cubicBezTo>
                      <a:pt x="8319" y="4452"/>
                      <a:pt x="8279" y="4372"/>
                      <a:pt x="8279" y="4333"/>
                    </a:cubicBezTo>
                    <a:cubicBezTo>
                      <a:pt x="8359" y="4214"/>
                      <a:pt x="8359" y="4135"/>
                      <a:pt x="8398" y="4055"/>
                    </a:cubicBezTo>
                    <a:close/>
                    <a:moveTo>
                      <a:pt x="1110" y="5006"/>
                    </a:moveTo>
                    <a:cubicBezTo>
                      <a:pt x="1149" y="5085"/>
                      <a:pt x="1228" y="5204"/>
                      <a:pt x="1228" y="5283"/>
                    </a:cubicBezTo>
                    <a:cubicBezTo>
                      <a:pt x="1149" y="5719"/>
                      <a:pt x="1228" y="6195"/>
                      <a:pt x="1347" y="6630"/>
                    </a:cubicBezTo>
                    <a:cubicBezTo>
                      <a:pt x="1347" y="6709"/>
                      <a:pt x="1347" y="6749"/>
                      <a:pt x="1387" y="6828"/>
                    </a:cubicBezTo>
                    <a:lnTo>
                      <a:pt x="1308" y="6908"/>
                    </a:lnTo>
                    <a:cubicBezTo>
                      <a:pt x="1228" y="6828"/>
                      <a:pt x="1070" y="6789"/>
                      <a:pt x="1030" y="6670"/>
                    </a:cubicBezTo>
                    <a:cubicBezTo>
                      <a:pt x="713" y="6234"/>
                      <a:pt x="674" y="5680"/>
                      <a:pt x="832" y="5204"/>
                    </a:cubicBezTo>
                    <a:lnTo>
                      <a:pt x="872" y="5204"/>
                    </a:lnTo>
                    <a:cubicBezTo>
                      <a:pt x="911" y="5125"/>
                      <a:pt x="1030" y="5085"/>
                      <a:pt x="1110" y="5006"/>
                    </a:cubicBezTo>
                    <a:close/>
                    <a:moveTo>
                      <a:pt x="9666" y="5135"/>
                    </a:moveTo>
                    <a:cubicBezTo>
                      <a:pt x="9705" y="5135"/>
                      <a:pt x="9745" y="5145"/>
                      <a:pt x="9785" y="5165"/>
                    </a:cubicBezTo>
                    <a:cubicBezTo>
                      <a:pt x="9903" y="5244"/>
                      <a:pt x="10022" y="5363"/>
                      <a:pt x="10101" y="5521"/>
                    </a:cubicBezTo>
                    <a:cubicBezTo>
                      <a:pt x="10260" y="5838"/>
                      <a:pt x="10300" y="6195"/>
                      <a:pt x="10260" y="6551"/>
                    </a:cubicBezTo>
                    <a:cubicBezTo>
                      <a:pt x="10220" y="6630"/>
                      <a:pt x="10220" y="6670"/>
                      <a:pt x="10181" y="6749"/>
                    </a:cubicBezTo>
                    <a:cubicBezTo>
                      <a:pt x="10101" y="6789"/>
                      <a:pt x="10022" y="6868"/>
                      <a:pt x="9943" y="6947"/>
                    </a:cubicBezTo>
                    <a:cubicBezTo>
                      <a:pt x="9864" y="6828"/>
                      <a:pt x="9824" y="6749"/>
                      <a:pt x="9824" y="6670"/>
                    </a:cubicBezTo>
                    <a:cubicBezTo>
                      <a:pt x="9824" y="6234"/>
                      <a:pt x="9745" y="5798"/>
                      <a:pt x="9547" y="5402"/>
                    </a:cubicBezTo>
                    <a:cubicBezTo>
                      <a:pt x="9507" y="5323"/>
                      <a:pt x="9507" y="5244"/>
                      <a:pt x="9547" y="5165"/>
                    </a:cubicBezTo>
                    <a:cubicBezTo>
                      <a:pt x="9587" y="5145"/>
                      <a:pt x="9626" y="5135"/>
                      <a:pt x="9666" y="5135"/>
                    </a:cubicBezTo>
                    <a:close/>
                    <a:moveTo>
                      <a:pt x="6000" y="0"/>
                    </a:moveTo>
                    <a:cubicBezTo>
                      <a:pt x="4214" y="0"/>
                      <a:pt x="2472" y="783"/>
                      <a:pt x="1268" y="2194"/>
                    </a:cubicBezTo>
                    <a:cubicBezTo>
                      <a:pt x="476" y="2986"/>
                      <a:pt x="40" y="4055"/>
                      <a:pt x="0" y="5204"/>
                    </a:cubicBezTo>
                    <a:cubicBezTo>
                      <a:pt x="0" y="6155"/>
                      <a:pt x="278" y="7066"/>
                      <a:pt x="753" y="7858"/>
                    </a:cubicBezTo>
                    <a:cubicBezTo>
                      <a:pt x="1110" y="8611"/>
                      <a:pt x="1743" y="9205"/>
                      <a:pt x="2536" y="9562"/>
                    </a:cubicBezTo>
                    <a:cubicBezTo>
                      <a:pt x="2654" y="9601"/>
                      <a:pt x="2734" y="9641"/>
                      <a:pt x="2813" y="9720"/>
                    </a:cubicBezTo>
                    <a:cubicBezTo>
                      <a:pt x="2971" y="9799"/>
                      <a:pt x="3051" y="9997"/>
                      <a:pt x="2932" y="10156"/>
                    </a:cubicBezTo>
                    <a:cubicBezTo>
                      <a:pt x="2813" y="10631"/>
                      <a:pt x="2694" y="11106"/>
                      <a:pt x="2575" y="11582"/>
                    </a:cubicBezTo>
                    <a:lnTo>
                      <a:pt x="3962" y="11780"/>
                    </a:lnTo>
                    <a:cubicBezTo>
                      <a:pt x="3962" y="11582"/>
                      <a:pt x="3882" y="11423"/>
                      <a:pt x="3882" y="11265"/>
                    </a:cubicBezTo>
                    <a:cubicBezTo>
                      <a:pt x="3803" y="10393"/>
                      <a:pt x="3764" y="9522"/>
                      <a:pt x="3684" y="8650"/>
                    </a:cubicBezTo>
                    <a:cubicBezTo>
                      <a:pt x="3724" y="8492"/>
                      <a:pt x="3605" y="8334"/>
                      <a:pt x="3447" y="8294"/>
                    </a:cubicBezTo>
                    <a:cubicBezTo>
                      <a:pt x="2971" y="8056"/>
                      <a:pt x="2654" y="7581"/>
                      <a:pt x="2575" y="7066"/>
                    </a:cubicBezTo>
                    <a:cubicBezTo>
                      <a:pt x="2575" y="6987"/>
                      <a:pt x="2654" y="6908"/>
                      <a:pt x="2694" y="6828"/>
                    </a:cubicBezTo>
                    <a:cubicBezTo>
                      <a:pt x="2734" y="6868"/>
                      <a:pt x="2813" y="6947"/>
                      <a:pt x="2852" y="7026"/>
                    </a:cubicBezTo>
                    <a:cubicBezTo>
                      <a:pt x="3051" y="7264"/>
                      <a:pt x="3169" y="7502"/>
                      <a:pt x="3367" y="7779"/>
                    </a:cubicBezTo>
                    <a:cubicBezTo>
                      <a:pt x="3447" y="7858"/>
                      <a:pt x="3565" y="7898"/>
                      <a:pt x="3684" y="7977"/>
                    </a:cubicBezTo>
                    <a:lnTo>
                      <a:pt x="3684" y="7541"/>
                    </a:lnTo>
                    <a:cubicBezTo>
                      <a:pt x="3764" y="7106"/>
                      <a:pt x="3803" y="6630"/>
                      <a:pt x="3882" y="6234"/>
                    </a:cubicBezTo>
                    <a:cubicBezTo>
                      <a:pt x="3882" y="6155"/>
                      <a:pt x="3962" y="6076"/>
                      <a:pt x="4041" y="6036"/>
                    </a:cubicBezTo>
                    <a:cubicBezTo>
                      <a:pt x="4080" y="6115"/>
                      <a:pt x="4160" y="6155"/>
                      <a:pt x="4160" y="6234"/>
                    </a:cubicBezTo>
                    <a:cubicBezTo>
                      <a:pt x="4160" y="6551"/>
                      <a:pt x="4160" y="6908"/>
                      <a:pt x="4160" y="7224"/>
                    </a:cubicBezTo>
                    <a:cubicBezTo>
                      <a:pt x="4199" y="7541"/>
                      <a:pt x="4160" y="7739"/>
                      <a:pt x="4160" y="8096"/>
                    </a:cubicBezTo>
                    <a:cubicBezTo>
                      <a:pt x="4437" y="7937"/>
                      <a:pt x="4635" y="7819"/>
                      <a:pt x="4873" y="7700"/>
                    </a:cubicBezTo>
                    <a:cubicBezTo>
                      <a:pt x="4912" y="7660"/>
                      <a:pt x="4952" y="7581"/>
                      <a:pt x="4912" y="7502"/>
                    </a:cubicBezTo>
                    <a:cubicBezTo>
                      <a:pt x="4833" y="6908"/>
                      <a:pt x="4873" y="6313"/>
                      <a:pt x="5031" y="5719"/>
                    </a:cubicBezTo>
                    <a:cubicBezTo>
                      <a:pt x="5071" y="5521"/>
                      <a:pt x="5150" y="5323"/>
                      <a:pt x="5308" y="5125"/>
                    </a:cubicBezTo>
                    <a:cubicBezTo>
                      <a:pt x="5388" y="5006"/>
                      <a:pt x="5546" y="4927"/>
                      <a:pt x="5744" y="4887"/>
                    </a:cubicBezTo>
                    <a:cubicBezTo>
                      <a:pt x="5863" y="4887"/>
                      <a:pt x="5982" y="5125"/>
                      <a:pt x="6061" y="5283"/>
                    </a:cubicBezTo>
                    <a:cubicBezTo>
                      <a:pt x="6101" y="5402"/>
                      <a:pt x="6140" y="5521"/>
                      <a:pt x="6140" y="5640"/>
                    </a:cubicBezTo>
                    <a:cubicBezTo>
                      <a:pt x="6259" y="6393"/>
                      <a:pt x="5982" y="7145"/>
                      <a:pt x="5467" y="7700"/>
                    </a:cubicBezTo>
                    <a:cubicBezTo>
                      <a:pt x="5625" y="8056"/>
                      <a:pt x="5942" y="8294"/>
                      <a:pt x="6299" y="8373"/>
                    </a:cubicBezTo>
                    <a:cubicBezTo>
                      <a:pt x="6378" y="8215"/>
                      <a:pt x="6457" y="8056"/>
                      <a:pt x="6497" y="7937"/>
                    </a:cubicBezTo>
                    <a:cubicBezTo>
                      <a:pt x="6616" y="7621"/>
                      <a:pt x="6734" y="7304"/>
                      <a:pt x="6893" y="6987"/>
                    </a:cubicBezTo>
                    <a:cubicBezTo>
                      <a:pt x="6933" y="6908"/>
                      <a:pt x="7051" y="6828"/>
                      <a:pt x="7170" y="6749"/>
                    </a:cubicBezTo>
                    <a:cubicBezTo>
                      <a:pt x="7210" y="6868"/>
                      <a:pt x="7249" y="6987"/>
                      <a:pt x="7249" y="7106"/>
                    </a:cubicBezTo>
                    <a:cubicBezTo>
                      <a:pt x="7249" y="7343"/>
                      <a:pt x="7170" y="7541"/>
                      <a:pt x="7091" y="7739"/>
                    </a:cubicBezTo>
                    <a:cubicBezTo>
                      <a:pt x="7012" y="7937"/>
                      <a:pt x="6933" y="8175"/>
                      <a:pt x="6853" y="8373"/>
                    </a:cubicBezTo>
                    <a:lnTo>
                      <a:pt x="6893" y="8452"/>
                    </a:lnTo>
                    <a:cubicBezTo>
                      <a:pt x="7368" y="8215"/>
                      <a:pt x="7804" y="8017"/>
                      <a:pt x="8279" y="7779"/>
                    </a:cubicBezTo>
                    <a:lnTo>
                      <a:pt x="8279" y="7779"/>
                    </a:lnTo>
                    <a:cubicBezTo>
                      <a:pt x="8359" y="7977"/>
                      <a:pt x="8319" y="8175"/>
                      <a:pt x="8121" y="8294"/>
                    </a:cubicBezTo>
                    <a:cubicBezTo>
                      <a:pt x="7764" y="8611"/>
                      <a:pt x="7329" y="8769"/>
                      <a:pt x="6853" y="8809"/>
                    </a:cubicBezTo>
                    <a:cubicBezTo>
                      <a:pt x="6695" y="8849"/>
                      <a:pt x="6576" y="8928"/>
                      <a:pt x="6536" y="9086"/>
                    </a:cubicBezTo>
                    <a:cubicBezTo>
                      <a:pt x="6378" y="9482"/>
                      <a:pt x="6180" y="9878"/>
                      <a:pt x="6021" y="10314"/>
                    </a:cubicBezTo>
                    <a:cubicBezTo>
                      <a:pt x="5863" y="10710"/>
                      <a:pt x="5665" y="11265"/>
                      <a:pt x="5427" y="11740"/>
                    </a:cubicBezTo>
                    <a:cubicBezTo>
                      <a:pt x="5388" y="11819"/>
                      <a:pt x="5229" y="11859"/>
                      <a:pt x="5110" y="11938"/>
                    </a:cubicBezTo>
                    <a:cubicBezTo>
                      <a:pt x="5071" y="11819"/>
                      <a:pt x="5031" y="11701"/>
                      <a:pt x="5031" y="11582"/>
                    </a:cubicBezTo>
                    <a:cubicBezTo>
                      <a:pt x="5150" y="11225"/>
                      <a:pt x="5308" y="10869"/>
                      <a:pt x="5427" y="10552"/>
                    </a:cubicBezTo>
                    <a:lnTo>
                      <a:pt x="6101" y="8809"/>
                    </a:lnTo>
                    <a:lnTo>
                      <a:pt x="5110" y="8056"/>
                    </a:lnTo>
                    <a:lnTo>
                      <a:pt x="4120" y="8492"/>
                    </a:lnTo>
                    <a:cubicBezTo>
                      <a:pt x="4199" y="9601"/>
                      <a:pt x="4239" y="10710"/>
                      <a:pt x="4318" y="11819"/>
                    </a:cubicBezTo>
                    <a:lnTo>
                      <a:pt x="5031" y="11978"/>
                    </a:lnTo>
                    <a:lnTo>
                      <a:pt x="6219" y="12216"/>
                    </a:lnTo>
                    <a:cubicBezTo>
                      <a:pt x="6299" y="11740"/>
                      <a:pt x="6418" y="11344"/>
                      <a:pt x="6497" y="10908"/>
                    </a:cubicBezTo>
                    <a:cubicBezTo>
                      <a:pt x="6536" y="10671"/>
                      <a:pt x="6774" y="10473"/>
                      <a:pt x="7012" y="10473"/>
                    </a:cubicBezTo>
                    <a:cubicBezTo>
                      <a:pt x="7062" y="10478"/>
                      <a:pt x="7113" y="10480"/>
                      <a:pt x="7164" y="10480"/>
                    </a:cubicBezTo>
                    <a:cubicBezTo>
                      <a:pt x="7517" y="10480"/>
                      <a:pt x="7884" y="10363"/>
                      <a:pt x="8160" y="10156"/>
                    </a:cubicBezTo>
                    <a:cubicBezTo>
                      <a:pt x="8359" y="10037"/>
                      <a:pt x="8557" y="9997"/>
                      <a:pt x="8755" y="9878"/>
                    </a:cubicBezTo>
                    <a:cubicBezTo>
                      <a:pt x="9507" y="9522"/>
                      <a:pt x="10141" y="8888"/>
                      <a:pt x="10498" y="8136"/>
                    </a:cubicBezTo>
                    <a:cubicBezTo>
                      <a:pt x="11488" y="6155"/>
                      <a:pt x="11250" y="3818"/>
                      <a:pt x="9943" y="2035"/>
                    </a:cubicBezTo>
                    <a:cubicBezTo>
                      <a:pt x="9270" y="926"/>
                      <a:pt x="8121" y="213"/>
                      <a:pt x="6814" y="55"/>
                    </a:cubicBezTo>
                    <a:cubicBezTo>
                      <a:pt x="6543" y="18"/>
                      <a:pt x="6271" y="0"/>
                      <a:pt x="600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983;p39">
                <a:extLst>
                  <a:ext uri="{FF2B5EF4-FFF2-40B4-BE49-F238E27FC236}">
                    <a16:creationId xmlns:a16="http://schemas.microsoft.com/office/drawing/2014/main" id="{E66C7C1C-EC5E-4D57-94E3-0265DC95AEAE}"/>
                  </a:ext>
                </a:extLst>
              </p:cNvPr>
              <p:cNvSpPr/>
              <p:nvPr/>
            </p:nvSpPr>
            <p:spPr>
              <a:xfrm>
                <a:off x="7470798" y="1116578"/>
                <a:ext cx="1373660" cy="1751893"/>
              </a:xfrm>
              <a:custGeom>
                <a:avLst/>
                <a:gdLst/>
                <a:ahLst/>
                <a:cxnLst/>
                <a:rect l="l" t="t" r="r" b="b"/>
                <a:pathLst>
                  <a:path w="12360" h="15764" extrusionOk="0">
                    <a:moveTo>
                      <a:pt x="6140" y="5801"/>
                    </a:moveTo>
                    <a:lnTo>
                      <a:pt x="6140" y="5801"/>
                    </a:lnTo>
                    <a:cubicBezTo>
                      <a:pt x="6378" y="6475"/>
                      <a:pt x="6220" y="7188"/>
                      <a:pt x="5823" y="7742"/>
                    </a:cubicBezTo>
                    <a:cubicBezTo>
                      <a:pt x="5744" y="7069"/>
                      <a:pt x="5863" y="6396"/>
                      <a:pt x="6140" y="5801"/>
                    </a:cubicBezTo>
                    <a:close/>
                    <a:moveTo>
                      <a:pt x="6542" y="520"/>
                    </a:moveTo>
                    <a:cubicBezTo>
                      <a:pt x="6803" y="520"/>
                      <a:pt x="7066" y="537"/>
                      <a:pt x="7329" y="573"/>
                    </a:cubicBezTo>
                    <a:cubicBezTo>
                      <a:pt x="8636" y="731"/>
                      <a:pt x="9785" y="1444"/>
                      <a:pt x="10458" y="2553"/>
                    </a:cubicBezTo>
                    <a:cubicBezTo>
                      <a:pt x="11805" y="4296"/>
                      <a:pt x="12043" y="6673"/>
                      <a:pt x="11092" y="8654"/>
                    </a:cubicBezTo>
                    <a:cubicBezTo>
                      <a:pt x="10696" y="9446"/>
                      <a:pt x="10102" y="10040"/>
                      <a:pt x="9349" y="10436"/>
                    </a:cubicBezTo>
                    <a:cubicBezTo>
                      <a:pt x="9151" y="10515"/>
                      <a:pt x="8953" y="10595"/>
                      <a:pt x="8755" y="10713"/>
                    </a:cubicBezTo>
                    <a:cubicBezTo>
                      <a:pt x="8398" y="10911"/>
                      <a:pt x="8002" y="11030"/>
                      <a:pt x="7566" y="11030"/>
                    </a:cubicBezTo>
                    <a:cubicBezTo>
                      <a:pt x="7546" y="11027"/>
                      <a:pt x="7526" y="11025"/>
                      <a:pt x="7506" y="11025"/>
                    </a:cubicBezTo>
                    <a:cubicBezTo>
                      <a:pt x="7296" y="11025"/>
                      <a:pt x="7127" y="11209"/>
                      <a:pt x="7091" y="11426"/>
                    </a:cubicBezTo>
                    <a:cubicBezTo>
                      <a:pt x="6972" y="11862"/>
                      <a:pt x="6893" y="12298"/>
                      <a:pt x="6814" y="12734"/>
                    </a:cubicBezTo>
                    <a:lnTo>
                      <a:pt x="5625" y="12496"/>
                    </a:lnTo>
                    <a:lnTo>
                      <a:pt x="4873" y="12377"/>
                    </a:lnTo>
                    <a:cubicBezTo>
                      <a:pt x="4833" y="11228"/>
                      <a:pt x="4754" y="10119"/>
                      <a:pt x="4714" y="9010"/>
                    </a:cubicBezTo>
                    <a:lnTo>
                      <a:pt x="5705" y="8574"/>
                    </a:lnTo>
                    <a:lnTo>
                      <a:pt x="6695" y="9367"/>
                    </a:lnTo>
                    <a:lnTo>
                      <a:pt x="6021" y="11070"/>
                    </a:lnTo>
                    <a:cubicBezTo>
                      <a:pt x="5863" y="11426"/>
                      <a:pt x="5744" y="11743"/>
                      <a:pt x="5625" y="12100"/>
                    </a:cubicBezTo>
                    <a:cubicBezTo>
                      <a:pt x="5625" y="12219"/>
                      <a:pt x="5625" y="12337"/>
                      <a:pt x="5665" y="12456"/>
                    </a:cubicBezTo>
                    <a:cubicBezTo>
                      <a:pt x="5784" y="12417"/>
                      <a:pt x="5942" y="12337"/>
                      <a:pt x="6021" y="12258"/>
                    </a:cubicBezTo>
                    <a:cubicBezTo>
                      <a:pt x="6220" y="11783"/>
                      <a:pt x="6418" y="11308"/>
                      <a:pt x="6616" y="10832"/>
                    </a:cubicBezTo>
                    <a:cubicBezTo>
                      <a:pt x="6814" y="10357"/>
                      <a:pt x="6933" y="10000"/>
                      <a:pt x="7091" y="9604"/>
                    </a:cubicBezTo>
                    <a:cubicBezTo>
                      <a:pt x="7131" y="9446"/>
                      <a:pt x="7289" y="9367"/>
                      <a:pt x="7448" y="9367"/>
                    </a:cubicBezTo>
                    <a:cubicBezTo>
                      <a:pt x="7883" y="9327"/>
                      <a:pt x="8359" y="9129"/>
                      <a:pt x="8715" y="8812"/>
                    </a:cubicBezTo>
                    <a:cubicBezTo>
                      <a:pt x="8874" y="8733"/>
                      <a:pt x="8953" y="8495"/>
                      <a:pt x="8874" y="8337"/>
                    </a:cubicBezTo>
                    <a:lnTo>
                      <a:pt x="8874" y="8337"/>
                    </a:lnTo>
                    <a:cubicBezTo>
                      <a:pt x="8398" y="8535"/>
                      <a:pt x="7923" y="8772"/>
                      <a:pt x="7487" y="8970"/>
                    </a:cubicBezTo>
                    <a:lnTo>
                      <a:pt x="7408" y="8891"/>
                    </a:lnTo>
                    <a:cubicBezTo>
                      <a:pt x="7527" y="8693"/>
                      <a:pt x="7606" y="8455"/>
                      <a:pt x="7685" y="8257"/>
                    </a:cubicBezTo>
                    <a:cubicBezTo>
                      <a:pt x="7764" y="8059"/>
                      <a:pt x="7804" y="7861"/>
                      <a:pt x="7844" y="7624"/>
                    </a:cubicBezTo>
                    <a:cubicBezTo>
                      <a:pt x="7844" y="7505"/>
                      <a:pt x="7804" y="7386"/>
                      <a:pt x="7725" y="7267"/>
                    </a:cubicBezTo>
                    <a:cubicBezTo>
                      <a:pt x="7646" y="7346"/>
                      <a:pt x="7527" y="7426"/>
                      <a:pt x="7487" y="7544"/>
                    </a:cubicBezTo>
                    <a:cubicBezTo>
                      <a:pt x="7329" y="7822"/>
                      <a:pt x="7210" y="8139"/>
                      <a:pt x="7051" y="8455"/>
                    </a:cubicBezTo>
                    <a:cubicBezTo>
                      <a:pt x="7012" y="8614"/>
                      <a:pt x="6972" y="8733"/>
                      <a:pt x="6893" y="8891"/>
                    </a:cubicBezTo>
                    <a:cubicBezTo>
                      <a:pt x="6536" y="8812"/>
                      <a:pt x="6220" y="8574"/>
                      <a:pt x="6021" y="8257"/>
                    </a:cubicBezTo>
                    <a:cubicBezTo>
                      <a:pt x="6576" y="7703"/>
                      <a:pt x="6814" y="6911"/>
                      <a:pt x="6695" y="6158"/>
                    </a:cubicBezTo>
                    <a:cubicBezTo>
                      <a:pt x="6695" y="6039"/>
                      <a:pt x="6695" y="5920"/>
                      <a:pt x="6655" y="5801"/>
                    </a:cubicBezTo>
                    <a:cubicBezTo>
                      <a:pt x="6576" y="5643"/>
                      <a:pt x="6457" y="5445"/>
                      <a:pt x="6338" y="5445"/>
                    </a:cubicBezTo>
                    <a:cubicBezTo>
                      <a:pt x="6140" y="5445"/>
                      <a:pt x="5982" y="5524"/>
                      <a:pt x="5863" y="5683"/>
                    </a:cubicBezTo>
                    <a:cubicBezTo>
                      <a:pt x="5744" y="5841"/>
                      <a:pt x="5665" y="6039"/>
                      <a:pt x="5625" y="6277"/>
                    </a:cubicBezTo>
                    <a:cubicBezTo>
                      <a:pt x="5467" y="6831"/>
                      <a:pt x="5427" y="7426"/>
                      <a:pt x="5507" y="8020"/>
                    </a:cubicBezTo>
                    <a:cubicBezTo>
                      <a:pt x="5507" y="8099"/>
                      <a:pt x="5507" y="8178"/>
                      <a:pt x="5427" y="8218"/>
                    </a:cubicBezTo>
                    <a:cubicBezTo>
                      <a:pt x="5229" y="8376"/>
                      <a:pt x="4992" y="8455"/>
                      <a:pt x="4714" y="8614"/>
                    </a:cubicBezTo>
                    <a:cubicBezTo>
                      <a:pt x="4714" y="8297"/>
                      <a:pt x="4754" y="8020"/>
                      <a:pt x="4754" y="7742"/>
                    </a:cubicBezTo>
                    <a:cubicBezTo>
                      <a:pt x="4754" y="7505"/>
                      <a:pt x="4754" y="7109"/>
                      <a:pt x="4714" y="6752"/>
                    </a:cubicBezTo>
                    <a:cubicBezTo>
                      <a:pt x="4714" y="6713"/>
                      <a:pt x="4635" y="6633"/>
                      <a:pt x="4595" y="6554"/>
                    </a:cubicBezTo>
                    <a:cubicBezTo>
                      <a:pt x="4556" y="6633"/>
                      <a:pt x="4477" y="6673"/>
                      <a:pt x="4437" y="6752"/>
                    </a:cubicBezTo>
                    <a:cubicBezTo>
                      <a:pt x="4358" y="7188"/>
                      <a:pt x="4318" y="7624"/>
                      <a:pt x="4279" y="8059"/>
                    </a:cubicBezTo>
                    <a:lnTo>
                      <a:pt x="4279" y="8495"/>
                    </a:lnTo>
                    <a:cubicBezTo>
                      <a:pt x="4160" y="8416"/>
                      <a:pt x="4001" y="8376"/>
                      <a:pt x="3962" y="8297"/>
                    </a:cubicBezTo>
                    <a:cubicBezTo>
                      <a:pt x="3764" y="8059"/>
                      <a:pt x="3645" y="7822"/>
                      <a:pt x="3447" y="7544"/>
                    </a:cubicBezTo>
                    <a:cubicBezTo>
                      <a:pt x="3407" y="7465"/>
                      <a:pt x="3328" y="7426"/>
                      <a:pt x="3249" y="7346"/>
                    </a:cubicBezTo>
                    <a:cubicBezTo>
                      <a:pt x="3209" y="7426"/>
                      <a:pt x="3130" y="7544"/>
                      <a:pt x="3169" y="7624"/>
                    </a:cubicBezTo>
                    <a:cubicBezTo>
                      <a:pt x="3209" y="8139"/>
                      <a:pt x="3566" y="8574"/>
                      <a:pt x="4041" y="8812"/>
                    </a:cubicBezTo>
                    <a:cubicBezTo>
                      <a:pt x="4199" y="8852"/>
                      <a:pt x="4279" y="9010"/>
                      <a:pt x="4279" y="9208"/>
                    </a:cubicBezTo>
                    <a:cubicBezTo>
                      <a:pt x="4318" y="10080"/>
                      <a:pt x="4397" y="10911"/>
                      <a:pt x="4477" y="11783"/>
                    </a:cubicBezTo>
                    <a:cubicBezTo>
                      <a:pt x="4477" y="11941"/>
                      <a:pt x="4516" y="12100"/>
                      <a:pt x="4556" y="12337"/>
                    </a:cubicBezTo>
                    <a:lnTo>
                      <a:pt x="3169" y="12139"/>
                    </a:lnTo>
                    <a:cubicBezTo>
                      <a:pt x="3288" y="11624"/>
                      <a:pt x="3367" y="11149"/>
                      <a:pt x="3526" y="10674"/>
                    </a:cubicBezTo>
                    <a:cubicBezTo>
                      <a:pt x="3605" y="10515"/>
                      <a:pt x="3566" y="10317"/>
                      <a:pt x="3407" y="10238"/>
                    </a:cubicBezTo>
                    <a:cubicBezTo>
                      <a:pt x="3328" y="10159"/>
                      <a:pt x="3209" y="10119"/>
                      <a:pt x="3130" y="10080"/>
                    </a:cubicBezTo>
                    <a:cubicBezTo>
                      <a:pt x="2338" y="9763"/>
                      <a:pt x="1704" y="9168"/>
                      <a:pt x="1308" y="8376"/>
                    </a:cubicBezTo>
                    <a:cubicBezTo>
                      <a:pt x="832" y="7584"/>
                      <a:pt x="555" y="6673"/>
                      <a:pt x="555" y="5722"/>
                    </a:cubicBezTo>
                    <a:cubicBezTo>
                      <a:pt x="595" y="4613"/>
                      <a:pt x="1070" y="3504"/>
                      <a:pt x="1862" y="2712"/>
                    </a:cubicBezTo>
                    <a:cubicBezTo>
                      <a:pt x="3037" y="1329"/>
                      <a:pt x="4755" y="520"/>
                      <a:pt x="6542" y="520"/>
                    </a:cubicBezTo>
                    <a:close/>
                    <a:moveTo>
                      <a:pt x="2496" y="14041"/>
                    </a:moveTo>
                    <a:lnTo>
                      <a:pt x="6140" y="14754"/>
                    </a:lnTo>
                    <a:cubicBezTo>
                      <a:pt x="5767" y="15127"/>
                      <a:pt x="5308" y="15326"/>
                      <a:pt x="4810" y="15326"/>
                    </a:cubicBezTo>
                    <a:cubicBezTo>
                      <a:pt x="4727" y="15326"/>
                      <a:pt x="4642" y="15320"/>
                      <a:pt x="4556" y="15308"/>
                    </a:cubicBezTo>
                    <a:cubicBezTo>
                      <a:pt x="3922" y="15269"/>
                      <a:pt x="3328" y="15071"/>
                      <a:pt x="2813" y="14714"/>
                    </a:cubicBezTo>
                    <a:cubicBezTo>
                      <a:pt x="2575" y="14595"/>
                      <a:pt x="2456" y="14318"/>
                      <a:pt x="2496" y="14041"/>
                    </a:cubicBezTo>
                    <a:close/>
                    <a:moveTo>
                      <a:pt x="6501" y="1"/>
                    </a:moveTo>
                    <a:cubicBezTo>
                      <a:pt x="4494" y="1"/>
                      <a:pt x="2594" y="933"/>
                      <a:pt x="1308" y="2514"/>
                    </a:cubicBezTo>
                    <a:cubicBezTo>
                      <a:pt x="476" y="3385"/>
                      <a:pt x="40" y="4573"/>
                      <a:pt x="0" y="5801"/>
                    </a:cubicBezTo>
                    <a:cubicBezTo>
                      <a:pt x="40" y="6792"/>
                      <a:pt x="317" y="7742"/>
                      <a:pt x="793" y="8574"/>
                    </a:cubicBezTo>
                    <a:cubicBezTo>
                      <a:pt x="1149" y="9367"/>
                      <a:pt x="1783" y="10000"/>
                      <a:pt x="2615" y="10357"/>
                    </a:cubicBezTo>
                    <a:lnTo>
                      <a:pt x="3051" y="10555"/>
                    </a:lnTo>
                    <a:cubicBezTo>
                      <a:pt x="2892" y="11030"/>
                      <a:pt x="2773" y="11545"/>
                      <a:pt x="2615" y="12021"/>
                    </a:cubicBezTo>
                    <a:cubicBezTo>
                      <a:pt x="2417" y="11981"/>
                      <a:pt x="2219" y="11941"/>
                      <a:pt x="2021" y="11902"/>
                    </a:cubicBezTo>
                    <a:cubicBezTo>
                      <a:pt x="1941" y="11902"/>
                      <a:pt x="1823" y="11981"/>
                      <a:pt x="1783" y="12021"/>
                    </a:cubicBezTo>
                    <a:cubicBezTo>
                      <a:pt x="1704" y="12337"/>
                      <a:pt x="1625" y="12654"/>
                      <a:pt x="1545" y="12971"/>
                    </a:cubicBezTo>
                    <a:cubicBezTo>
                      <a:pt x="1426" y="13684"/>
                      <a:pt x="1426" y="13684"/>
                      <a:pt x="2100" y="13962"/>
                    </a:cubicBezTo>
                    <a:cubicBezTo>
                      <a:pt x="2219" y="14793"/>
                      <a:pt x="2298" y="14952"/>
                      <a:pt x="2892" y="15269"/>
                    </a:cubicBezTo>
                    <a:cubicBezTo>
                      <a:pt x="3486" y="15599"/>
                      <a:pt x="4135" y="15764"/>
                      <a:pt x="4794" y="15764"/>
                    </a:cubicBezTo>
                    <a:cubicBezTo>
                      <a:pt x="4926" y="15764"/>
                      <a:pt x="5058" y="15757"/>
                      <a:pt x="5190" y="15744"/>
                    </a:cubicBezTo>
                    <a:cubicBezTo>
                      <a:pt x="5784" y="15665"/>
                      <a:pt x="6259" y="15348"/>
                      <a:pt x="6536" y="14833"/>
                    </a:cubicBezTo>
                    <a:cubicBezTo>
                      <a:pt x="6695" y="14873"/>
                      <a:pt x="6853" y="14873"/>
                      <a:pt x="7051" y="14873"/>
                    </a:cubicBezTo>
                    <a:cubicBezTo>
                      <a:pt x="7170" y="14873"/>
                      <a:pt x="7329" y="14793"/>
                      <a:pt x="7368" y="14675"/>
                    </a:cubicBezTo>
                    <a:cubicBezTo>
                      <a:pt x="7448" y="14318"/>
                      <a:pt x="7527" y="13962"/>
                      <a:pt x="7566" y="13605"/>
                    </a:cubicBezTo>
                    <a:cubicBezTo>
                      <a:pt x="7566" y="13486"/>
                      <a:pt x="7448" y="13328"/>
                      <a:pt x="7646" y="13209"/>
                    </a:cubicBezTo>
                    <a:cubicBezTo>
                      <a:pt x="7606" y="13011"/>
                      <a:pt x="7448" y="12892"/>
                      <a:pt x="7249" y="12852"/>
                    </a:cubicBezTo>
                    <a:cubicBezTo>
                      <a:pt x="7329" y="12377"/>
                      <a:pt x="7408" y="11941"/>
                      <a:pt x="7487" y="11466"/>
                    </a:cubicBezTo>
                    <a:cubicBezTo>
                      <a:pt x="7543" y="11470"/>
                      <a:pt x="7600" y="11472"/>
                      <a:pt x="7657" y="11472"/>
                    </a:cubicBezTo>
                    <a:cubicBezTo>
                      <a:pt x="8168" y="11472"/>
                      <a:pt x="8724" y="11315"/>
                      <a:pt x="9151" y="11030"/>
                    </a:cubicBezTo>
                    <a:cubicBezTo>
                      <a:pt x="9230" y="10991"/>
                      <a:pt x="9309" y="10951"/>
                      <a:pt x="9349" y="10911"/>
                    </a:cubicBezTo>
                    <a:cubicBezTo>
                      <a:pt x="10616" y="10357"/>
                      <a:pt x="11528" y="9248"/>
                      <a:pt x="11884" y="7940"/>
                    </a:cubicBezTo>
                    <a:cubicBezTo>
                      <a:pt x="12359" y="6237"/>
                      <a:pt x="12122" y="4415"/>
                      <a:pt x="11250" y="2910"/>
                    </a:cubicBezTo>
                    <a:cubicBezTo>
                      <a:pt x="10339" y="1246"/>
                      <a:pt x="8953" y="137"/>
                      <a:pt x="6972" y="18"/>
                    </a:cubicBezTo>
                    <a:cubicBezTo>
                      <a:pt x="6815" y="7"/>
                      <a:pt x="6658" y="1"/>
                      <a:pt x="650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984;p39">
                <a:extLst>
                  <a:ext uri="{FF2B5EF4-FFF2-40B4-BE49-F238E27FC236}">
                    <a16:creationId xmlns:a16="http://schemas.microsoft.com/office/drawing/2014/main" id="{7E3BA2B5-3DA0-406D-8E56-8E9549F19BFE}"/>
                  </a:ext>
                </a:extLst>
              </p:cNvPr>
              <p:cNvSpPr/>
              <p:nvPr/>
            </p:nvSpPr>
            <p:spPr>
              <a:xfrm>
                <a:off x="8588914" y="1744695"/>
                <a:ext cx="92578" cy="201594"/>
              </a:xfrm>
              <a:custGeom>
                <a:avLst/>
                <a:gdLst/>
                <a:ahLst/>
                <a:cxnLst/>
                <a:rect l="l" t="t" r="r" b="b"/>
                <a:pathLst>
                  <a:path w="833" h="1814" extrusionOk="0">
                    <a:moveTo>
                      <a:pt x="145" y="1"/>
                    </a:moveTo>
                    <a:cubicBezTo>
                      <a:pt x="100" y="1"/>
                      <a:pt x="60" y="11"/>
                      <a:pt x="41" y="31"/>
                    </a:cubicBezTo>
                    <a:cubicBezTo>
                      <a:pt x="1" y="110"/>
                      <a:pt x="1" y="189"/>
                      <a:pt x="41" y="268"/>
                    </a:cubicBezTo>
                    <a:cubicBezTo>
                      <a:pt x="239" y="664"/>
                      <a:pt x="318" y="1100"/>
                      <a:pt x="318" y="1536"/>
                    </a:cubicBezTo>
                    <a:cubicBezTo>
                      <a:pt x="318" y="1615"/>
                      <a:pt x="357" y="1694"/>
                      <a:pt x="397" y="1813"/>
                    </a:cubicBezTo>
                    <a:cubicBezTo>
                      <a:pt x="516" y="1734"/>
                      <a:pt x="595" y="1655"/>
                      <a:pt x="674" y="1615"/>
                    </a:cubicBezTo>
                    <a:cubicBezTo>
                      <a:pt x="674" y="1536"/>
                      <a:pt x="714" y="1496"/>
                      <a:pt x="714" y="1417"/>
                    </a:cubicBezTo>
                    <a:cubicBezTo>
                      <a:pt x="833" y="1061"/>
                      <a:pt x="793" y="704"/>
                      <a:pt x="635" y="387"/>
                    </a:cubicBezTo>
                    <a:cubicBezTo>
                      <a:pt x="516" y="229"/>
                      <a:pt x="397" y="110"/>
                      <a:pt x="278" y="31"/>
                    </a:cubicBezTo>
                    <a:cubicBezTo>
                      <a:pt x="239" y="11"/>
                      <a:pt x="189" y="1"/>
                      <a:pt x="14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985;p39">
                <a:extLst>
                  <a:ext uri="{FF2B5EF4-FFF2-40B4-BE49-F238E27FC236}">
                    <a16:creationId xmlns:a16="http://schemas.microsoft.com/office/drawing/2014/main" id="{1989A1F3-C96D-4E3A-9E76-D6075FB65E01}"/>
                  </a:ext>
                </a:extLst>
              </p:cNvPr>
              <p:cNvSpPr/>
              <p:nvPr/>
            </p:nvSpPr>
            <p:spPr>
              <a:xfrm>
                <a:off x="8461332" y="1423524"/>
                <a:ext cx="202604" cy="245381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208" extrusionOk="0">
                    <a:moveTo>
                      <a:pt x="260" y="1"/>
                    </a:moveTo>
                    <a:cubicBezTo>
                      <a:pt x="152" y="1"/>
                      <a:pt x="51" y="48"/>
                      <a:pt x="0" y="227"/>
                    </a:cubicBezTo>
                    <a:cubicBezTo>
                      <a:pt x="872" y="583"/>
                      <a:pt x="1030" y="1495"/>
                      <a:pt x="1545" y="2208"/>
                    </a:cubicBezTo>
                    <a:cubicBezTo>
                      <a:pt x="1585" y="2168"/>
                      <a:pt x="1624" y="2089"/>
                      <a:pt x="1664" y="2049"/>
                    </a:cubicBezTo>
                    <a:cubicBezTo>
                      <a:pt x="1822" y="1415"/>
                      <a:pt x="1070" y="148"/>
                      <a:pt x="436" y="29"/>
                    </a:cubicBezTo>
                    <a:cubicBezTo>
                      <a:pt x="380" y="15"/>
                      <a:pt x="319" y="1"/>
                      <a:pt x="26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986;p39">
                <a:extLst>
                  <a:ext uri="{FF2B5EF4-FFF2-40B4-BE49-F238E27FC236}">
                    <a16:creationId xmlns:a16="http://schemas.microsoft.com/office/drawing/2014/main" id="{269E4538-9E74-482C-9B38-2A2001875295}"/>
                  </a:ext>
                </a:extLst>
              </p:cNvPr>
              <p:cNvSpPr/>
              <p:nvPr/>
            </p:nvSpPr>
            <p:spPr>
              <a:xfrm>
                <a:off x="8456887" y="1620338"/>
                <a:ext cx="79352" cy="24671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2220" extrusionOk="0">
                    <a:moveTo>
                      <a:pt x="40" y="1"/>
                    </a:moveTo>
                    <a:cubicBezTo>
                      <a:pt x="40" y="120"/>
                      <a:pt x="1" y="199"/>
                      <a:pt x="1" y="278"/>
                    </a:cubicBezTo>
                    <a:cubicBezTo>
                      <a:pt x="1" y="318"/>
                      <a:pt x="1" y="357"/>
                      <a:pt x="1" y="397"/>
                    </a:cubicBezTo>
                    <a:cubicBezTo>
                      <a:pt x="159" y="833"/>
                      <a:pt x="199" y="1268"/>
                      <a:pt x="119" y="1704"/>
                    </a:cubicBezTo>
                    <a:lnTo>
                      <a:pt x="119" y="2219"/>
                    </a:lnTo>
                    <a:lnTo>
                      <a:pt x="199" y="2219"/>
                    </a:lnTo>
                    <a:cubicBezTo>
                      <a:pt x="436" y="1981"/>
                      <a:pt x="555" y="1704"/>
                      <a:pt x="634" y="1427"/>
                    </a:cubicBezTo>
                    <a:cubicBezTo>
                      <a:pt x="714" y="952"/>
                      <a:pt x="595" y="516"/>
                      <a:pt x="317" y="120"/>
                    </a:cubicBezTo>
                    <a:cubicBezTo>
                      <a:pt x="278" y="80"/>
                      <a:pt x="159" y="40"/>
                      <a:pt x="4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8" name="Google Shape;987;p39">
                <a:extLst>
                  <a:ext uri="{FF2B5EF4-FFF2-40B4-BE49-F238E27FC236}">
                    <a16:creationId xmlns:a16="http://schemas.microsoft.com/office/drawing/2014/main" id="{121F76DD-FCF9-48E0-8747-F748F81496CD}"/>
                  </a:ext>
                </a:extLst>
              </p:cNvPr>
              <p:cNvSpPr/>
              <p:nvPr/>
            </p:nvSpPr>
            <p:spPr>
              <a:xfrm>
                <a:off x="7734963" y="1607113"/>
                <a:ext cx="74907" cy="189481"/>
              </a:xfrm>
              <a:custGeom>
                <a:avLst/>
                <a:gdLst/>
                <a:ahLst/>
                <a:cxnLst/>
                <a:rect l="l" t="t" r="r" b="b"/>
                <a:pathLst>
                  <a:path w="674" h="1705" extrusionOk="0">
                    <a:moveTo>
                      <a:pt x="555" y="1"/>
                    </a:moveTo>
                    <a:cubicBezTo>
                      <a:pt x="475" y="80"/>
                      <a:pt x="317" y="80"/>
                      <a:pt x="277" y="159"/>
                    </a:cubicBezTo>
                    <a:cubicBezTo>
                      <a:pt x="159" y="476"/>
                      <a:pt x="79" y="793"/>
                      <a:pt x="40" y="1110"/>
                    </a:cubicBezTo>
                    <a:cubicBezTo>
                      <a:pt x="0" y="1348"/>
                      <a:pt x="119" y="1585"/>
                      <a:pt x="317" y="1704"/>
                    </a:cubicBezTo>
                    <a:lnTo>
                      <a:pt x="555" y="635"/>
                    </a:lnTo>
                    <a:cubicBezTo>
                      <a:pt x="594" y="556"/>
                      <a:pt x="634" y="437"/>
                      <a:pt x="674" y="318"/>
                    </a:cubicBezTo>
                    <a:cubicBezTo>
                      <a:pt x="634" y="239"/>
                      <a:pt x="594" y="120"/>
                      <a:pt x="55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988;p39">
                <a:extLst>
                  <a:ext uri="{FF2B5EF4-FFF2-40B4-BE49-F238E27FC236}">
                    <a16:creationId xmlns:a16="http://schemas.microsoft.com/office/drawing/2014/main" id="{D41B03A7-1DF9-45E4-B86F-C9EFEAEE4AB4}"/>
                  </a:ext>
                </a:extLst>
              </p:cNvPr>
              <p:cNvSpPr/>
              <p:nvPr/>
            </p:nvSpPr>
            <p:spPr>
              <a:xfrm>
                <a:off x="7602825" y="1730470"/>
                <a:ext cx="79352" cy="211374"/>
              </a:xfrm>
              <a:custGeom>
                <a:avLst/>
                <a:gdLst/>
                <a:ahLst/>
                <a:cxnLst/>
                <a:rect l="l" t="t" r="r" b="b"/>
                <a:pathLst>
                  <a:path w="714" h="1902" extrusionOk="0">
                    <a:moveTo>
                      <a:pt x="437" y="0"/>
                    </a:moveTo>
                    <a:cubicBezTo>
                      <a:pt x="357" y="79"/>
                      <a:pt x="238" y="119"/>
                      <a:pt x="199" y="198"/>
                    </a:cubicBezTo>
                    <a:cubicBezTo>
                      <a:pt x="1" y="674"/>
                      <a:pt x="80" y="1228"/>
                      <a:pt x="357" y="1703"/>
                    </a:cubicBezTo>
                    <a:cubicBezTo>
                      <a:pt x="397" y="1783"/>
                      <a:pt x="555" y="1822"/>
                      <a:pt x="674" y="1902"/>
                    </a:cubicBezTo>
                    <a:lnTo>
                      <a:pt x="714" y="1822"/>
                    </a:lnTo>
                    <a:cubicBezTo>
                      <a:pt x="714" y="1743"/>
                      <a:pt x="714" y="1703"/>
                      <a:pt x="674" y="1624"/>
                    </a:cubicBezTo>
                    <a:cubicBezTo>
                      <a:pt x="555" y="1189"/>
                      <a:pt x="476" y="713"/>
                      <a:pt x="555" y="277"/>
                    </a:cubicBezTo>
                    <a:cubicBezTo>
                      <a:pt x="555" y="198"/>
                      <a:pt x="476" y="79"/>
                      <a:pt x="43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Google Shape;989;p39">
                <a:extLst>
                  <a:ext uri="{FF2B5EF4-FFF2-40B4-BE49-F238E27FC236}">
                    <a16:creationId xmlns:a16="http://schemas.microsoft.com/office/drawing/2014/main" id="{991CD953-14BB-4F26-BDD7-75E21E1834E5}"/>
                  </a:ext>
                </a:extLst>
              </p:cNvPr>
              <p:cNvSpPr/>
              <p:nvPr/>
            </p:nvSpPr>
            <p:spPr>
              <a:xfrm>
                <a:off x="7629275" y="1453085"/>
                <a:ext cx="118917" cy="220265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982" extrusionOk="0">
                    <a:moveTo>
                      <a:pt x="872" y="1"/>
                    </a:moveTo>
                    <a:cubicBezTo>
                      <a:pt x="713" y="80"/>
                      <a:pt x="595" y="159"/>
                      <a:pt x="476" y="278"/>
                    </a:cubicBezTo>
                    <a:cubicBezTo>
                      <a:pt x="357" y="516"/>
                      <a:pt x="238" y="753"/>
                      <a:pt x="159" y="1030"/>
                    </a:cubicBezTo>
                    <a:cubicBezTo>
                      <a:pt x="40" y="1347"/>
                      <a:pt x="0" y="1664"/>
                      <a:pt x="40" y="1981"/>
                    </a:cubicBezTo>
                    <a:lnTo>
                      <a:pt x="159" y="1981"/>
                    </a:lnTo>
                    <a:lnTo>
                      <a:pt x="397" y="1506"/>
                    </a:lnTo>
                    <a:cubicBezTo>
                      <a:pt x="595" y="1070"/>
                      <a:pt x="674" y="595"/>
                      <a:pt x="1030" y="278"/>
                    </a:cubicBezTo>
                    <a:cubicBezTo>
                      <a:pt x="1070" y="199"/>
                      <a:pt x="1070" y="159"/>
                      <a:pt x="1030" y="119"/>
                    </a:cubicBezTo>
                    <a:cubicBezTo>
                      <a:pt x="991" y="80"/>
                      <a:pt x="912" y="1"/>
                      <a:pt x="8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9" name="Google Shape;990;p39">
              <a:extLst>
                <a:ext uri="{FF2B5EF4-FFF2-40B4-BE49-F238E27FC236}">
                  <a16:creationId xmlns:a16="http://schemas.microsoft.com/office/drawing/2014/main" id="{2A656EE6-E385-4DAF-BF3B-BB7EED6E199D}"/>
                </a:ext>
              </a:extLst>
            </p:cNvPr>
            <p:cNvSpPr/>
            <p:nvPr/>
          </p:nvSpPr>
          <p:spPr>
            <a:xfrm>
              <a:off x="4410826" y="3807646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991;p39">
              <a:extLst>
                <a:ext uri="{FF2B5EF4-FFF2-40B4-BE49-F238E27FC236}">
                  <a16:creationId xmlns:a16="http://schemas.microsoft.com/office/drawing/2014/main" id="{36266C99-D983-4491-A41C-5C2B324A027D}"/>
                </a:ext>
              </a:extLst>
            </p:cNvPr>
            <p:cNvSpPr/>
            <p:nvPr/>
          </p:nvSpPr>
          <p:spPr>
            <a:xfrm>
              <a:off x="4121851" y="3886022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992;p39">
              <a:extLst>
                <a:ext uri="{FF2B5EF4-FFF2-40B4-BE49-F238E27FC236}">
                  <a16:creationId xmlns:a16="http://schemas.microsoft.com/office/drawing/2014/main" id="{406A70F0-0AF9-4A04-A09D-D52D75415A60}"/>
                </a:ext>
              </a:extLst>
            </p:cNvPr>
            <p:cNvSpPr/>
            <p:nvPr/>
          </p:nvSpPr>
          <p:spPr>
            <a:xfrm>
              <a:off x="4085376" y="43602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993;p39">
              <a:extLst>
                <a:ext uri="{FF2B5EF4-FFF2-40B4-BE49-F238E27FC236}">
                  <a16:creationId xmlns:a16="http://schemas.microsoft.com/office/drawing/2014/main" id="{C54A4139-C348-4A4A-A509-CD0B82D0A470}"/>
                </a:ext>
              </a:extLst>
            </p:cNvPr>
            <p:cNvSpPr/>
            <p:nvPr/>
          </p:nvSpPr>
          <p:spPr>
            <a:xfrm>
              <a:off x="5020526" y="4023509"/>
              <a:ext cx="93400" cy="86166"/>
            </a:xfrm>
            <a:custGeom>
              <a:avLst/>
              <a:gdLst/>
              <a:ahLst/>
              <a:cxnLst/>
              <a:rect l="l" t="t" r="r" b="b"/>
              <a:pathLst>
                <a:path w="2737" h="2525" extrusionOk="0">
                  <a:moveTo>
                    <a:pt x="514" y="0"/>
                  </a:moveTo>
                  <a:cubicBezTo>
                    <a:pt x="329" y="0"/>
                    <a:pt x="187" y="258"/>
                    <a:pt x="344" y="415"/>
                  </a:cubicBezTo>
                  <a:cubicBezTo>
                    <a:pt x="502" y="573"/>
                    <a:pt x="621" y="692"/>
                    <a:pt x="780" y="811"/>
                  </a:cubicBezTo>
                  <a:lnTo>
                    <a:pt x="304" y="851"/>
                  </a:lnTo>
                  <a:cubicBezTo>
                    <a:pt x="0" y="889"/>
                    <a:pt x="25" y="1328"/>
                    <a:pt x="307" y="1328"/>
                  </a:cubicBezTo>
                  <a:cubicBezTo>
                    <a:pt x="319" y="1328"/>
                    <a:pt x="331" y="1328"/>
                    <a:pt x="344" y="1326"/>
                  </a:cubicBezTo>
                  <a:lnTo>
                    <a:pt x="740" y="1286"/>
                  </a:lnTo>
                  <a:lnTo>
                    <a:pt x="740" y="1286"/>
                  </a:lnTo>
                  <a:cubicBezTo>
                    <a:pt x="582" y="1484"/>
                    <a:pt x="423" y="1722"/>
                    <a:pt x="265" y="1960"/>
                  </a:cubicBezTo>
                  <a:cubicBezTo>
                    <a:pt x="130" y="2121"/>
                    <a:pt x="288" y="2283"/>
                    <a:pt x="453" y="2283"/>
                  </a:cubicBezTo>
                  <a:cubicBezTo>
                    <a:pt x="531" y="2283"/>
                    <a:pt x="610" y="2247"/>
                    <a:pt x="661" y="2158"/>
                  </a:cubicBezTo>
                  <a:lnTo>
                    <a:pt x="1017" y="1603"/>
                  </a:lnTo>
                  <a:cubicBezTo>
                    <a:pt x="1057" y="1841"/>
                    <a:pt x="1097" y="2118"/>
                    <a:pt x="1097" y="2316"/>
                  </a:cubicBezTo>
                  <a:cubicBezTo>
                    <a:pt x="1116" y="2455"/>
                    <a:pt x="1225" y="2524"/>
                    <a:pt x="1334" y="2524"/>
                  </a:cubicBezTo>
                  <a:cubicBezTo>
                    <a:pt x="1443" y="2524"/>
                    <a:pt x="1552" y="2455"/>
                    <a:pt x="1572" y="2316"/>
                  </a:cubicBezTo>
                  <a:cubicBezTo>
                    <a:pt x="1572" y="2039"/>
                    <a:pt x="1493" y="1762"/>
                    <a:pt x="1493" y="1484"/>
                  </a:cubicBezTo>
                  <a:lnTo>
                    <a:pt x="1493" y="1484"/>
                  </a:lnTo>
                  <a:lnTo>
                    <a:pt x="1849" y="1762"/>
                  </a:lnTo>
                  <a:cubicBezTo>
                    <a:pt x="1898" y="1802"/>
                    <a:pt x="1949" y="1820"/>
                    <a:pt x="1996" y="1820"/>
                  </a:cubicBezTo>
                  <a:cubicBezTo>
                    <a:pt x="2179" y="1820"/>
                    <a:pt x="2315" y="1562"/>
                    <a:pt x="2127" y="1405"/>
                  </a:cubicBezTo>
                  <a:cubicBezTo>
                    <a:pt x="2008" y="1326"/>
                    <a:pt x="1929" y="1247"/>
                    <a:pt x="1810" y="1128"/>
                  </a:cubicBezTo>
                  <a:lnTo>
                    <a:pt x="2443" y="1049"/>
                  </a:lnTo>
                  <a:cubicBezTo>
                    <a:pt x="2736" y="975"/>
                    <a:pt x="2725" y="564"/>
                    <a:pt x="2503" y="564"/>
                  </a:cubicBezTo>
                  <a:cubicBezTo>
                    <a:pt x="2484" y="564"/>
                    <a:pt x="2465" y="567"/>
                    <a:pt x="2443" y="573"/>
                  </a:cubicBezTo>
                  <a:lnTo>
                    <a:pt x="1691" y="653"/>
                  </a:lnTo>
                  <a:lnTo>
                    <a:pt x="1849" y="415"/>
                  </a:lnTo>
                  <a:cubicBezTo>
                    <a:pt x="1994" y="241"/>
                    <a:pt x="1843" y="47"/>
                    <a:pt x="1674" y="47"/>
                  </a:cubicBezTo>
                  <a:cubicBezTo>
                    <a:pt x="1611" y="47"/>
                    <a:pt x="1546" y="73"/>
                    <a:pt x="1493" y="138"/>
                  </a:cubicBezTo>
                  <a:lnTo>
                    <a:pt x="1374" y="336"/>
                  </a:lnTo>
                  <a:lnTo>
                    <a:pt x="1374" y="296"/>
                  </a:lnTo>
                  <a:cubicBezTo>
                    <a:pt x="1355" y="143"/>
                    <a:pt x="1234" y="73"/>
                    <a:pt x="1118" y="73"/>
                  </a:cubicBezTo>
                  <a:cubicBezTo>
                    <a:pt x="995" y="73"/>
                    <a:pt x="878" y="153"/>
                    <a:pt x="899" y="296"/>
                  </a:cubicBezTo>
                  <a:lnTo>
                    <a:pt x="661" y="58"/>
                  </a:lnTo>
                  <a:cubicBezTo>
                    <a:pt x="612" y="18"/>
                    <a:pt x="561" y="0"/>
                    <a:pt x="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1" name="Google Shape;994;p39">
            <a:extLst>
              <a:ext uri="{FF2B5EF4-FFF2-40B4-BE49-F238E27FC236}">
                <a16:creationId xmlns:a16="http://schemas.microsoft.com/office/drawing/2014/main" id="{F6A4A6CE-868A-48AD-B3A2-4BA18AB0BA81}"/>
              </a:ext>
            </a:extLst>
          </p:cNvPr>
          <p:cNvGrpSpPr/>
          <p:nvPr/>
        </p:nvGrpSpPr>
        <p:grpSpPr>
          <a:xfrm>
            <a:off x="442064" y="364222"/>
            <a:ext cx="253204" cy="251068"/>
            <a:chOff x="3536277" y="1668288"/>
            <a:chExt cx="475769" cy="465027"/>
          </a:xfrm>
        </p:grpSpPr>
        <p:sp>
          <p:nvSpPr>
            <p:cNvPr id="132" name="Google Shape;995;p39">
              <a:extLst>
                <a:ext uri="{FF2B5EF4-FFF2-40B4-BE49-F238E27FC236}">
                  <a16:creationId xmlns:a16="http://schemas.microsoft.com/office/drawing/2014/main" id="{DCAC08A7-9F27-409F-BFC0-AE5421988000}"/>
                </a:ext>
              </a:extLst>
            </p:cNvPr>
            <p:cNvSpPr/>
            <p:nvPr/>
          </p:nvSpPr>
          <p:spPr>
            <a:xfrm>
              <a:off x="3584630" y="1696863"/>
              <a:ext cx="386703" cy="404539"/>
            </a:xfrm>
            <a:custGeom>
              <a:avLst/>
              <a:gdLst/>
              <a:ahLst/>
              <a:cxnLst/>
              <a:rect l="l" t="t" r="r" b="b"/>
              <a:pathLst>
                <a:path w="6022" h="6300" extrusionOk="0">
                  <a:moveTo>
                    <a:pt x="2100" y="1"/>
                  </a:moveTo>
                  <a:cubicBezTo>
                    <a:pt x="2020" y="1"/>
                    <a:pt x="1783" y="199"/>
                    <a:pt x="1704" y="239"/>
                  </a:cubicBezTo>
                  <a:lnTo>
                    <a:pt x="951" y="635"/>
                  </a:lnTo>
                  <a:lnTo>
                    <a:pt x="2219" y="2972"/>
                  </a:lnTo>
                  <a:cubicBezTo>
                    <a:pt x="2298" y="3130"/>
                    <a:pt x="2179" y="3289"/>
                    <a:pt x="2020" y="3328"/>
                  </a:cubicBezTo>
                  <a:cubicBezTo>
                    <a:pt x="2020" y="3408"/>
                    <a:pt x="1941" y="3447"/>
                    <a:pt x="1902" y="3447"/>
                  </a:cubicBezTo>
                  <a:cubicBezTo>
                    <a:pt x="1228" y="3645"/>
                    <a:pt x="594" y="3962"/>
                    <a:pt x="0" y="4319"/>
                  </a:cubicBezTo>
                  <a:cubicBezTo>
                    <a:pt x="79" y="4477"/>
                    <a:pt x="198" y="4636"/>
                    <a:pt x="357" y="4794"/>
                  </a:cubicBezTo>
                  <a:lnTo>
                    <a:pt x="555" y="5111"/>
                  </a:lnTo>
                  <a:cubicBezTo>
                    <a:pt x="647" y="5264"/>
                    <a:pt x="668" y="5323"/>
                    <a:pt x="746" y="5323"/>
                  </a:cubicBezTo>
                  <a:cubicBezTo>
                    <a:pt x="769" y="5323"/>
                    <a:pt x="796" y="5318"/>
                    <a:pt x="832" y="5309"/>
                  </a:cubicBezTo>
                  <a:cubicBezTo>
                    <a:pt x="1149" y="5190"/>
                    <a:pt x="1466" y="5032"/>
                    <a:pt x="1704" y="4834"/>
                  </a:cubicBezTo>
                  <a:cubicBezTo>
                    <a:pt x="1941" y="4675"/>
                    <a:pt x="2219" y="4477"/>
                    <a:pt x="2417" y="4319"/>
                  </a:cubicBezTo>
                  <a:cubicBezTo>
                    <a:pt x="2456" y="4292"/>
                    <a:pt x="2500" y="4279"/>
                    <a:pt x="2544" y="4279"/>
                  </a:cubicBezTo>
                  <a:cubicBezTo>
                    <a:pt x="2632" y="4279"/>
                    <a:pt x="2720" y="4332"/>
                    <a:pt x="2773" y="4438"/>
                  </a:cubicBezTo>
                  <a:cubicBezTo>
                    <a:pt x="2794" y="4427"/>
                    <a:pt x="2816" y="4422"/>
                    <a:pt x="2837" y="4422"/>
                  </a:cubicBezTo>
                  <a:cubicBezTo>
                    <a:pt x="2895" y="4422"/>
                    <a:pt x="2953" y="4459"/>
                    <a:pt x="3011" y="4517"/>
                  </a:cubicBezTo>
                  <a:cubicBezTo>
                    <a:pt x="3288" y="4913"/>
                    <a:pt x="3565" y="5269"/>
                    <a:pt x="3803" y="5666"/>
                  </a:cubicBezTo>
                  <a:cubicBezTo>
                    <a:pt x="3882" y="5903"/>
                    <a:pt x="4001" y="6101"/>
                    <a:pt x="4160" y="6299"/>
                  </a:cubicBezTo>
                  <a:lnTo>
                    <a:pt x="4476" y="6141"/>
                  </a:lnTo>
                  <a:cubicBezTo>
                    <a:pt x="4754" y="6062"/>
                    <a:pt x="4991" y="5903"/>
                    <a:pt x="5229" y="5784"/>
                  </a:cubicBezTo>
                  <a:cubicBezTo>
                    <a:pt x="5467" y="5547"/>
                    <a:pt x="5308" y="5467"/>
                    <a:pt x="5150" y="5190"/>
                  </a:cubicBezTo>
                  <a:lnTo>
                    <a:pt x="4239" y="4002"/>
                  </a:lnTo>
                  <a:cubicBezTo>
                    <a:pt x="4199" y="3923"/>
                    <a:pt x="4199" y="3764"/>
                    <a:pt x="4278" y="3725"/>
                  </a:cubicBezTo>
                  <a:cubicBezTo>
                    <a:pt x="4318" y="3645"/>
                    <a:pt x="4358" y="3566"/>
                    <a:pt x="4437" y="3566"/>
                  </a:cubicBezTo>
                  <a:cubicBezTo>
                    <a:pt x="4991" y="3368"/>
                    <a:pt x="5506" y="3091"/>
                    <a:pt x="6021" y="2774"/>
                  </a:cubicBezTo>
                  <a:cubicBezTo>
                    <a:pt x="5902" y="2576"/>
                    <a:pt x="5784" y="2378"/>
                    <a:pt x="5665" y="2180"/>
                  </a:cubicBezTo>
                  <a:cubicBezTo>
                    <a:pt x="5546" y="1982"/>
                    <a:pt x="5546" y="1942"/>
                    <a:pt x="5467" y="1863"/>
                  </a:cubicBezTo>
                  <a:cubicBezTo>
                    <a:pt x="5442" y="1739"/>
                    <a:pt x="5402" y="1677"/>
                    <a:pt x="5346" y="1677"/>
                  </a:cubicBezTo>
                  <a:cubicBezTo>
                    <a:pt x="5313" y="1677"/>
                    <a:pt x="5274" y="1699"/>
                    <a:pt x="5229" y="1744"/>
                  </a:cubicBezTo>
                  <a:cubicBezTo>
                    <a:pt x="4991" y="1823"/>
                    <a:pt x="4754" y="1902"/>
                    <a:pt x="4556" y="2061"/>
                  </a:cubicBezTo>
                  <a:cubicBezTo>
                    <a:pt x="4318" y="2140"/>
                    <a:pt x="4080" y="2259"/>
                    <a:pt x="3843" y="2378"/>
                  </a:cubicBezTo>
                  <a:lnTo>
                    <a:pt x="3684" y="2378"/>
                  </a:lnTo>
                  <a:cubicBezTo>
                    <a:pt x="3645" y="2437"/>
                    <a:pt x="3575" y="2467"/>
                    <a:pt x="3506" y="2467"/>
                  </a:cubicBezTo>
                  <a:cubicBezTo>
                    <a:pt x="3437" y="2467"/>
                    <a:pt x="3367" y="2437"/>
                    <a:pt x="3328" y="2378"/>
                  </a:cubicBezTo>
                  <a:lnTo>
                    <a:pt x="2337" y="516"/>
                  </a:lnTo>
                  <a:cubicBezTo>
                    <a:pt x="2298" y="437"/>
                    <a:pt x="2139" y="1"/>
                    <a:pt x="2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996;p39">
              <a:extLst>
                <a:ext uri="{FF2B5EF4-FFF2-40B4-BE49-F238E27FC236}">
                  <a16:creationId xmlns:a16="http://schemas.microsoft.com/office/drawing/2014/main" id="{BC1DEEFD-4E02-4976-828B-8574BC1FFB9A}"/>
                </a:ext>
              </a:extLst>
            </p:cNvPr>
            <p:cNvSpPr/>
            <p:nvPr/>
          </p:nvSpPr>
          <p:spPr>
            <a:xfrm>
              <a:off x="3536277" y="1668288"/>
              <a:ext cx="475769" cy="465027"/>
            </a:xfrm>
            <a:custGeom>
              <a:avLst/>
              <a:gdLst/>
              <a:ahLst/>
              <a:cxnLst/>
              <a:rect l="l" t="t" r="r" b="b"/>
              <a:pathLst>
                <a:path w="7409" h="7242" extrusionOk="0">
                  <a:moveTo>
                    <a:pt x="2813" y="446"/>
                  </a:moveTo>
                  <a:cubicBezTo>
                    <a:pt x="2892" y="486"/>
                    <a:pt x="3051" y="882"/>
                    <a:pt x="3090" y="961"/>
                  </a:cubicBezTo>
                  <a:lnTo>
                    <a:pt x="4081" y="2823"/>
                  </a:lnTo>
                  <a:cubicBezTo>
                    <a:pt x="4120" y="2882"/>
                    <a:pt x="4180" y="2912"/>
                    <a:pt x="4239" y="2912"/>
                  </a:cubicBezTo>
                  <a:cubicBezTo>
                    <a:pt x="4299" y="2912"/>
                    <a:pt x="4358" y="2882"/>
                    <a:pt x="4398" y="2823"/>
                  </a:cubicBezTo>
                  <a:cubicBezTo>
                    <a:pt x="4437" y="2842"/>
                    <a:pt x="4467" y="2852"/>
                    <a:pt x="4497" y="2852"/>
                  </a:cubicBezTo>
                  <a:cubicBezTo>
                    <a:pt x="4526" y="2852"/>
                    <a:pt x="4556" y="2842"/>
                    <a:pt x="4596" y="2823"/>
                  </a:cubicBezTo>
                  <a:cubicBezTo>
                    <a:pt x="4833" y="2704"/>
                    <a:pt x="5031" y="2585"/>
                    <a:pt x="5269" y="2506"/>
                  </a:cubicBezTo>
                  <a:cubicBezTo>
                    <a:pt x="5507" y="2387"/>
                    <a:pt x="5744" y="2268"/>
                    <a:pt x="5982" y="2189"/>
                  </a:cubicBezTo>
                  <a:cubicBezTo>
                    <a:pt x="6027" y="2144"/>
                    <a:pt x="6066" y="2122"/>
                    <a:pt x="6099" y="2122"/>
                  </a:cubicBezTo>
                  <a:cubicBezTo>
                    <a:pt x="6155" y="2122"/>
                    <a:pt x="6195" y="2184"/>
                    <a:pt x="6220" y="2308"/>
                  </a:cubicBezTo>
                  <a:cubicBezTo>
                    <a:pt x="6259" y="2427"/>
                    <a:pt x="6339" y="2506"/>
                    <a:pt x="6418" y="2625"/>
                  </a:cubicBezTo>
                  <a:cubicBezTo>
                    <a:pt x="6457" y="2743"/>
                    <a:pt x="6655" y="3021"/>
                    <a:pt x="6735" y="3219"/>
                  </a:cubicBezTo>
                  <a:cubicBezTo>
                    <a:pt x="6259" y="3536"/>
                    <a:pt x="5744" y="3813"/>
                    <a:pt x="5150" y="3971"/>
                  </a:cubicBezTo>
                  <a:cubicBezTo>
                    <a:pt x="5111" y="4011"/>
                    <a:pt x="5031" y="4090"/>
                    <a:pt x="5031" y="4130"/>
                  </a:cubicBezTo>
                  <a:cubicBezTo>
                    <a:pt x="4952" y="4209"/>
                    <a:pt x="4913" y="4368"/>
                    <a:pt x="4992" y="4447"/>
                  </a:cubicBezTo>
                  <a:lnTo>
                    <a:pt x="5903" y="5635"/>
                  </a:lnTo>
                  <a:cubicBezTo>
                    <a:pt x="6101" y="5912"/>
                    <a:pt x="6220" y="5992"/>
                    <a:pt x="5982" y="6229"/>
                  </a:cubicBezTo>
                  <a:cubicBezTo>
                    <a:pt x="5744" y="6348"/>
                    <a:pt x="5507" y="6507"/>
                    <a:pt x="5229" y="6586"/>
                  </a:cubicBezTo>
                  <a:lnTo>
                    <a:pt x="4913" y="6744"/>
                  </a:lnTo>
                  <a:cubicBezTo>
                    <a:pt x="4754" y="6546"/>
                    <a:pt x="4635" y="6348"/>
                    <a:pt x="4556" y="6150"/>
                  </a:cubicBezTo>
                  <a:cubicBezTo>
                    <a:pt x="4318" y="5714"/>
                    <a:pt x="4041" y="5358"/>
                    <a:pt x="3764" y="4962"/>
                  </a:cubicBezTo>
                  <a:cubicBezTo>
                    <a:pt x="3685" y="4922"/>
                    <a:pt x="3605" y="4883"/>
                    <a:pt x="3526" y="4883"/>
                  </a:cubicBezTo>
                  <a:cubicBezTo>
                    <a:pt x="3469" y="4797"/>
                    <a:pt x="3371" y="4732"/>
                    <a:pt x="3276" y="4732"/>
                  </a:cubicBezTo>
                  <a:cubicBezTo>
                    <a:pt x="3239" y="4732"/>
                    <a:pt x="3203" y="4742"/>
                    <a:pt x="3170" y="4764"/>
                  </a:cubicBezTo>
                  <a:cubicBezTo>
                    <a:pt x="2932" y="4962"/>
                    <a:pt x="2694" y="5120"/>
                    <a:pt x="2457" y="5279"/>
                  </a:cubicBezTo>
                  <a:cubicBezTo>
                    <a:pt x="2219" y="5477"/>
                    <a:pt x="1902" y="5675"/>
                    <a:pt x="1585" y="5754"/>
                  </a:cubicBezTo>
                  <a:cubicBezTo>
                    <a:pt x="1427" y="5754"/>
                    <a:pt x="1427" y="5754"/>
                    <a:pt x="1308" y="5596"/>
                  </a:cubicBezTo>
                  <a:lnTo>
                    <a:pt x="1070" y="5239"/>
                  </a:lnTo>
                  <a:cubicBezTo>
                    <a:pt x="951" y="5081"/>
                    <a:pt x="832" y="4922"/>
                    <a:pt x="714" y="4764"/>
                  </a:cubicBezTo>
                  <a:cubicBezTo>
                    <a:pt x="1308" y="4368"/>
                    <a:pt x="1981" y="4090"/>
                    <a:pt x="2655" y="3892"/>
                  </a:cubicBezTo>
                  <a:cubicBezTo>
                    <a:pt x="2694" y="3853"/>
                    <a:pt x="2734" y="3813"/>
                    <a:pt x="2773" y="3773"/>
                  </a:cubicBezTo>
                  <a:cubicBezTo>
                    <a:pt x="2932" y="3734"/>
                    <a:pt x="3011" y="3536"/>
                    <a:pt x="2932" y="3417"/>
                  </a:cubicBezTo>
                  <a:lnTo>
                    <a:pt x="1664" y="1080"/>
                  </a:lnTo>
                  <a:lnTo>
                    <a:pt x="2417" y="684"/>
                  </a:lnTo>
                  <a:cubicBezTo>
                    <a:pt x="2496" y="644"/>
                    <a:pt x="2734" y="446"/>
                    <a:pt x="2813" y="446"/>
                  </a:cubicBezTo>
                  <a:close/>
                  <a:moveTo>
                    <a:pt x="2868" y="0"/>
                  </a:moveTo>
                  <a:cubicBezTo>
                    <a:pt x="2783" y="0"/>
                    <a:pt x="2694" y="30"/>
                    <a:pt x="2615" y="89"/>
                  </a:cubicBezTo>
                  <a:cubicBezTo>
                    <a:pt x="2179" y="287"/>
                    <a:pt x="1744" y="486"/>
                    <a:pt x="1308" y="763"/>
                  </a:cubicBezTo>
                  <a:cubicBezTo>
                    <a:pt x="1229" y="802"/>
                    <a:pt x="1189" y="882"/>
                    <a:pt x="1189" y="961"/>
                  </a:cubicBezTo>
                  <a:cubicBezTo>
                    <a:pt x="1149" y="1040"/>
                    <a:pt x="1149" y="1119"/>
                    <a:pt x="1189" y="1199"/>
                  </a:cubicBezTo>
                  <a:lnTo>
                    <a:pt x="2457" y="3456"/>
                  </a:lnTo>
                  <a:cubicBezTo>
                    <a:pt x="1704" y="3694"/>
                    <a:pt x="1031" y="4011"/>
                    <a:pt x="397" y="4407"/>
                  </a:cubicBezTo>
                  <a:cubicBezTo>
                    <a:pt x="1" y="4684"/>
                    <a:pt x="357" y="5041"/>
                    <a:pt x="595" y="5318"/>
                  </a:cubicBezTo>
                  <a:cubicBezTo>
                    <a:pt x="783" y="5619"/>
                    <a:pt x="1043" y="6314"/>
                    <a:pt x="1476" y="6314"/>
                  </a:cubicBezTo>
                  <a:cubicBezTo>
                    <a:pt x="1499" y="6314"/>
                    <a:pt x="1522" y="6313"/>
                    <a:pt x="1545" y="6309"/>
                  </a:cubicBezTo>
                  <a:cubicBezTo>
                    <a:pt x="1862" y="6190"/>
                    <a:pt x="2100" y="6031"/>
                    <a:pt x="2338" y="5873"/>
                  </a:cubicBezTo>
                  <a:cubicBezTo>
                    <a:pt x="2694" y="5635"/>
                    <a:pt x="3011" y="5437"/>
                    <a:pt x="3368" y="5199"/>
                  </a:cubicBezTo>
                  <a:cubicBezTo>
                    <a:pt x="3605" y="5516"/>
                    <a:pt x="3843" y="5833"/>
                    <a:pt x="4041" y="6190"/>
                  </a:cubicBezTo>
                  <a:cubicBezTo>
                    <a:pt x="4200" y="6507"/>
                    <a:pt x="4398" y="6824"/>
                    <a:pt x="4635" y="7140"/>
                  </a:cubicBezTo>
                  <a:cubicBezTo>
                    <a:pt x="4707" y="7212"/>
                    <a:pt x="4796" y="7241"/>
                    <a:pt x="4896" y="7241"/>
                  </a:cubicBezTo>
                  <a:cubicBezTo>
                    <a:pt x="5236" y="7241"/>
                    <a:pt x="5688" y="6898"/>
                    <a:pt x="5903" y="6744"/>
                  </a:cubicBezTo>
                  <a:cubicBezTo>
                    <a:pt x="6220" y="6586"/>
                    <a:pt x="6735" y="6427"/>
                    <a:pt x="6655" y="5952"/>
                  </a:cubicBezTo>
                  <a:cubicBezTo>
                    <a:pt x="6537" y="5675"/>
                    <a:pt x="6378" y="5398"/>
                    <a:pt x="6141" y="5199"/>
                  </a:cubicBezTo>
                  <a:cubicBezTo>
                    <a:pt x="5942" y="4922"/>
                    <a:pt x="5744" y="4645"/>
                    <a:pt x="5507" y="4368"/>
                  </a:cubicBezTo>
                  <a:cubicBezTo>
                    <a:pt x="6022" y="4130"/>
                    <a:pt x="6497" y="3892"/>
                    <a:pt x="6933" y="3655"/>
                  </a:cubicBezTo>
                  <a:cubicBezTo>
                    <a:pt x="7408" y="3338"/>
                    <a:pt x="7250" y="3140"/>
                    <a:pt x="7012" y="2704"/>
                  </a:cubicBezTo>
                  <a:cubicBezTo>
                    <a:pt x="6814" y="2427"/>
                    <a:pt x="6576" y="1714"/>
                    <a:pt x="6180" y="1674"/>
                  </a:cubicBezTo>
                  <a:cubicBezTo>
                    <a:pt x="5942" y="1714"/>
                    <a:pt x="5705" y="1793"/>
                    <a:pt x="5507" y="1912"/>
                  </a:cubicBezTo>
                  <a:cubicBezTo>
                    <a:pt x="5150" y="2070"/>
                    <a:pt x="4794" y="2229"/>
                    <a:pt x="4437" y="2387"/>
                  </a:cubicBezTo>
                  <a:lnTo>
                    <a:pt x="4398" y="2387"/>
                  </a:lnTo>
                  <a:lnTo>
                    <a:pt x="3724" y="1199"/>
                  </a:lnTo>
                  <a:cubicBezTo>
                    <a:pt x="3566" y="763"/>
                    <a:pt x="3368" y="406"/>
                    <a:pt x="3090" y="89"/>
                  </a:cubicBezTo>
                  <a:cubicBezTo>
                    <a:pt x="3031" y="30"/>
                    <a:pt x="2952" y="0"/>
                    <a:pt x="28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" name="Google Shape;997;p39">
            <a:extLst>
              <a:ext uri="{FF2B5EF4-FFF2-40B4-BE49-F238E27FC236}">
                <a16:creationId xmlns:a16="http://schemas.microsoft.com/office/drawing/2014/main" id="{3D70E39F-CB73-4E4B-9985-6FA095EB6305}"/>
              </a:ext>
            </a:extLst>
          </p:cNvPr>
          <p:cNvGrpSpPr/>
          <p:nvPr/>
        </p:nvGrpSpPr>
        <p:grpSpPr>
          <a:xfrm>
            <a:off x="432093" y="5062693"/>
            <a:ext cx="412172" cy="406230"/>
            <a:chOff x="545938" y="3107284"/>
            <a:chExt cx="412172" cy="446850"/>
          </a:xfrm>
        </p:grpSpPr>
        <p:sp>
          <p:nvSpPr>
            <p:cNvPr id="135" name="Google Shape;998;p39">
              <a:extLst>
                <a:ext uri="{FF2B5EF4-FFF2-40B4-BE49-F238E27FC236}">
                  <a16:creationId xmlns:a16="http://schemas.microsoft.com/office/drawing/2014/main" id="{1A239BE0-0F4B-4E93-AABC-A7A5F2D80DC0}"/>
                </a:ext>
              </a:extLst>
            </p:cNvPr>
            <p:cNvSpPr/>
            <p:nvPr/>
          </p:nvSpPr>
          <p:spPr>
            <a:xfrm>
              <a:off x="545938" y="3107284"/>
              <a:ext cx="154143" cy="162640"/>
            </a:xfrm>
            <a:custGeom>
              <a:avLst/>
              <a:gdLst/>
              <a:ahLst/>
              <a:cxnLst/>
              <a:rect l="l" t="t" r="r" b="b"/>
              <a:pathLst>
                <a:path w="4517" h="4766" extrusionOk="0">
                  <a:moveTo>
                    <a:pt x="1687" y="1"/>
                  </a:moveTo>
                  <a:cubicBezTo>
                    <a:pt x="1549" y="1"/>
                    <a:pt x="1405" y="121"/>
                    <a:pt x="1453" y="315"/>
                  </a:cubicBezTo>
                  <a:cubicBezTo>
                    <a:pt x="1612" y="790"/>
                    <a:pt x="1730" y="1305"/>
                    <a:pt x="1889" y="1741"/>
                  </a:cubicBezTo>
                  <a:cubicBezTo>
                    <a:pt x="1612" y="1582"/>
                    <a:pt x="1334" y="1384"/>
                    <a:pt x="1057" y="1186"/>
                  </a:cubicBezTo>
                  <a:cubicBezTo>
                    <a:pt x="1009" y="1158"/>
                    <a:pt x="960" y="1147"/>
                    <a:pt x="914" y="1147"/>
                  </a:cubicBezTo>
                  <a:cubicBezTo>
                    <a:pt x="698" y="1147"/>
                    <a:pt x="544" y="1412"/>
                    <a:pt x="740" y="1543"/>
                  </a:cubicBezTo>
                  <a:cubicBezTo>
                    <a:pt x="1097" y="1780"/>
                    <a:pt x="1453" y="2018"/>
                    <a:pt x="1810" y="2256"/>
                  </a:cubicBezTo>
                  <a:cubicBezTo>
                    <a:pt x="1295" y="2414"/>
                    <a:pt x="780" y="2573"/>
                    <a:pt x="265" y="2731"/>
                  </a:cubicBezTo>
                  <a:cubicBezTo>
                    <a:pt x="1" y="2807"/>
                    <a:pt x="132" y="3170"/>
                    <a:pt x="385" y="3170"/>
                  </a:cubicBezTo>
                  <a:cubicBezTo>
                    <a:pt x="397" y="3170"/>
                    <a:pt x="410" y="3169"/>
                    <a:pt x="423" y="3167"/>
                  </a:cubicBezTo>
                  <a:lnTo>
                    <a:pt x="1730" y="2771"/>
                  </a:lnTo>
                  <a:lnTo>
                    <a:pt x="1730" y="2771"/>
                  </a:lnTo>
                  <a:cubicBezTo>
                    <a:pt x="1532" y="3127"/>
                    <a:pt x="1334" y="3444"/>
                    <a:pt x="1097" y="3801"/>
                  </a:cubicBezTo>
                  <a:cubicBezTo>
                    <a:pt x="989" y="3963"/>
                    <a:pt x="1156" y="4106"/>
                    <a:pt x="1324" y="4106"/>
                  </a:cubicBezTo>
                  <a:cubicBezTo>
                    <a:pt x="1403" y="4106"/>
                    <a:pt x="1482" y="4075"/>
                    <a:pt x="1532" y="3999"/>
                  </a:cubicBezTo>
                  <a:cubicBezTo>
                    <a:pt x="1770" y="3642"/>
                    <a:pt x="1968" y="3246"/>
                    <a:pt x="2206" y="2890"/>
                  </a:cubicBezTo>
                  <a:cubicBezTo>
                    <a:pt x="2364" y="3444"/>
                    <a:pt x="2523" y="4038"/>
                    <a:pt x="2642" y="4593"/>
                  </a:cubicBezTo>
                  <a:cubicBezTo>
                    <a:pt x="2672" y="4714"/>
                    <a:pt x="2754" y="4766"/>
                    <a:pt x="2840" y="4766"/>
                  </a:cubicBezTo>
                  <a:cubicBezTo>
                    <a:pt x="2979" y="4766"/>
                    <a:pt x="3126" y="4630"/>
                    <a:pt x="3077" y="4434"/>
                  </a:cubicBezTo>
                  <a:cubicBezTo>
                    <a:pt x="2958" y="3880"/>
                    <a:pt x="2800" y="3286"/>
                    <a:pt x="2642" y="2731"/>
                  </a:cubicBezTo>
                  <a:lnTo>
                    <a:pt x="2642" y="2731"/>
                  </a:lnTo>
                  <a:cubicBezTo>
                    <a:pt x="2998" y="2929"/>
                    <a:pt x="3315" y="3127"/>
                    <a:pt x="3671" y="3286"/>
                  </a:cubicBezTo>
                  <a:cubicBezTo>
                    <a:pt x="3713" y="3310"/>
                    <a:pt x="3753" y="3320"/>
                    <a:pt x="3790" y="3320"/>
                  </a:cubicBezTo>
                  <a:cubicBezTo>
                    <a:pt x="3998" y="3320"/>
                    <a:pt x="4105" y="2990"/>
                    <a:pt x="3870" y="2890"/>
                  </a:cubicBezTo>
                  <a:cubicBezTo>
                    <a:pt x="3553" y="2731"/>
                    <a:pt x="3236" y="2573"/>
                    <a:pt x="2958" y="2375"/>
                  </a:cubicBezTo>
                  <a:cubicBezTo>
                    <a:pt x="3394" y="2256"/>
                    <a:pt x="3790" y="2137"/>
                    <a:pt x="4226" y="1978"/>
                  </a:cubicBezTo>
                  <a:cubicBezTo>
                    <a:pt x="4517" y="1869"/>
                    <a:pt x="4407" y="1494"/>
                    <a:pt x="4143" y="1494"/>
                  </a:cubicBezTo>
                  <a:cubicBezTo>
                    <a:pt x="4119" y="1494"/>
                    <a:pt x="4094" y="1497"/>
                    <a:pt x="4068" y="1503"/>
                  </a:cubicBezTo>
                  <a:cubicBezTo>
                    <a:pt x="3632" y="1662"/>
                    <a:pt x="3196" y="1820"/>
                    <a:pt x="2721" y="1939"/>
                  </a:cubicBezTo>
                  <a:cubicBezTo>
                    <a:pt x="2919" y="1622"/>
                    <a:pt x="3077" y="1305"/>
                    <a:pt x="3236" y="949"/>
                  </a:cubicBezTo>
                  <a:cubicBezTo>
                    <a:pt x="3340" y="765"/>
                    <a:pt x="3186" y="617"/>
                    <a:pt x="3035" y="617"/>
                  </a:cubicBezTo>
                  <a:cubicBezTo>
                    <a:pt x="2957" y="617"/>
                    <a:pt x="2880" y="656"/>
                    <a:pt x="2840" y="750"/>
                  </a:cubicBezTo>
                  <a:cubicBezTo>
                    <a:pt x="2681" y="1067"/>
                    <a:pt x="2523" y="1384"/>
                    <a:pt x="2364" y="1701"/>
                  </a:cubicBezTo>
                  <a:cubicBezTo>
                    <a:pt x="2206" y="1186"/>
                    <a:pt x="2047" y="671"/>
                    <a:pt x="1889" y="156"/>
                  </a:cubicBezTo>
                  <a:cubicBezTo>
                    <a:pt x="1858" y="49"/>
                    <a:pt x="1774" y="1"/>
                    <a:pt x="168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999;p39">
              <a:extLst>
                <a:ext uri="{FF2B5EF4-FFF2-40B4-BE49-F238E27FC236}">
                  <a16:creationId xmlns:a16="http://schemas.microsoft.com/office/drawing/2014/main" id="{035F7EFB-1450-4E24-872A-E5CB958D3AD7}"/>
                </a:ext>
              </a:extLst>
            </p:cNvPr>
            <p:cNvSpPr/>
            <p:nvPr/>
          </p:nvSpPr>
          <p:spPr>
            <a:xfrm>
              <a:off x="713263" y="3311710"/>
              <a:ext cx="244847" cy="242424"/>
            </a:xfrm>
            <a:custGeom>
              <a:avLst/>
              <a:gdLst/>
              <a:ahLst/>
              <a:cxnLst/>
              <a:rect l="l" t="t" r="r" b="b"/>
              <a:pathLst>
                <a:path w="7175" h="7104" extrusionOk="0">
                  <a:moveTo>
                    <a:pt x="1980" y="0"/>
                  </a:moveTo>
                  <a:cubicBezTo>
                    <a:pt x="1831" y="0"/>
                    <a:pt x="1685" y="128"/>
                    <a:pt x="1760" y="303"/>
                  </a:cubicBezTo>
                  <a:cubicBezTo>
                    <a:pt x="2116" y="1016"/>
                    <a:pt x="2433" y="1729"/>
                    <a:pt x="2750" y="2482"/>
                  </a:cubicBezTo>
                  <a:cubicBezTo>
                    <a:pt x="1958" y="2284"/>
                    <a:pt x="1126" y="2086"/>
                    <a:pt x="334" y="1888"/>
                  </a:cubicBezTo>
                  <a:cubicBezTo>
                    <a:pt x="311" y="1881"/>
                    <a:pt x="289" y="1878"/>
                    <a:pt x="269" y="1878"/>
                  </a:cubicBezTo>
                  <a:cubicBezTo>
                    <a:pt x="46" y="1878"/>
                    <a:pt x="0" y="2251"/>
                    <a:pt x="255" y="2324"/>
                  </a:cubicBezTo>
                  <a:lnTo>
                    <a:pt x="2631" y="2918"/>
                  </a:lnTo>
                  <a:lnTo>
                    <a:pt x="1364" y="3552"/>
                  </a:lnTo>
                  <a:cubicBezTo>
                    <a:pt x="1159" y="3688"/>
                    <a:pt x="1307" y="3972"/>
                    <a:pt x="1529" y="3972"/>
                  </a:cubicBezTo>
                  <a:cubicBezTo>
                    <a:pt x="1565" y="3972"/>
                    <a:pt x="1603" y="3964"/>
                    <a:pt x="1641" y="3948"/>
                  </a:cubicBezTo>
                  <a:lnTo>
                    <a:pt x="2909" y="3314"/>
                  </a:lnTo>
                  <a:lnTo>
                    <a:pt x="2909" y="3314"/>
                  </a:lnTo>
                  <a:cubicBezTo>
                    <a:pt x="2552" y="4067"/>
                    <a:pt x="2275" y="4819"/>
                    <a:pt x="1958" y="5611"/>
                  </a:cubicBezTo>
                  <a:cubicBezTo>
                    <a:pt x="1906" y="5795"/>
                    <a:pt x="2060" y="5943"/>
                    <a:pt x="2206" y="5943"/>
                  </a:cubicBezTo>
                  <a:cubicBezTo>
                    <a:pt x="2281" y="5943"/>
                    <a:pt x="2353" y="5904"/>
                    <a:pt x="2394" y="5809"/>
                  </a:cubicBezTo>
                  <a:cubicBezTo>
                    <a:pt x="2671" y="5057"/>
                    <a:pt x="2988" y="4304"/>
                    <a:pt x="3305" y="3591"/>
                  </a:cubicBezTo>
                  <a:cubicBezTo>
                    <a:pt x="3780" y="4700"/>
                    <a:pt x="4255" y="5809"/>
                    <a:pt x="4691" y="6958"/>
                  </a:cubicBezTo>
                  <a:cubicBezTo>
                    <a:pt x="4735" y="7060"/>
                    <a:pt x="4810" y="7103"/>
                    <a:pt x="4887" y="7103"/>
                  </a:cubicBezTo>
                  <a:cubicBezTo>
                    <a:pt x="5018" y="7103"/>
                    <a:pt x="5152" y="6975"/>
                    <a:pt x="5127" y="6800"/>
                  </a:cubicBezTo>
                  <a:cubicBezTo>
                    <a:pt x="4651" y="5572"/>
                    <a:pt x="4137" y="4344"/>
                    <a:pt x="3582" y="3155"/>
                  </a:cubicBezTo>
                  <a:lnTo>
                    <a:pt x="3582" y="3155"/>
                  </a:lnTo>
                  <a:cubicBezTo>
                    <a:pt x="4651" y="3393"/>
                    <a:pt x="5721" y="3631"/>
                    <a:pt x="6830" y="3868"/>
                  </a:cubicBezTo>
                  <a:cubicBezTo>
                    <a:pt x="6842" y="3870"/>
                    <a:pt x="6854" y="3871"/>
                    <a:pt x="6865" y="3871"/>
                  </a:cubicBezTo>
                  <a:cubicBezTo>
                    <a:pt x="7114" y="3871"/>
                    <a:pt x="7175" y="3469"/>
                    <a:pt x="6909" y="3393"/>
                  </a:cubicBezTo>
                  <a:cubicBezTo>
                    <a:pt x="5919" y="3195"/>
                    <a:pt x="4929" y="2957"/>
                    <a:pt x="3978" y="2759"/>
                  </a:cubicBezTo>
                  <a:lnTo>
                    <a:pt x="5483" y="1927"/>
                  </a:lnTo>
                  <a:cubicBezTo>
                    <a:pt x="5722" y="1825"/>
                    <a:pt x="5550" y="1547"/>
                    <a:pt x="5346" y="1547"/>
                  </a:cubicBezTo>
                  <a:cubicBezTo>
                    <a:pt x="5313" y="1547"/>
                    <a:pt x="5279" y="1554"/>
                    <a:pt x="5246" y="1571"/>
                  </a:cubicBezTo>
                  <a:lnTo>
                    <a:pt x="3859" y="2284"/>
                  </a:lnTo>
                  <a:cubicBezTo>
                    <a:pt x="4176" y="1690"/>
                    <a:pt x="4453" y="1096"/>
                    <a:pt x="4770" y="501"/>
                  </a:cubicBezTo>
                  <a:cubicBezTo>
                    <a:pt x="4849" y="318"/>
                    <a:pt x="4703" y="170"/>
                    <a:pt x="4549" y="170"/>
                  </a:cubicBezTo>
                  <a:cubicBezTo>
                    <a:pt x="4470" y="170"/>
                    <a:pt x="4388" y="209"/>
                    <a:pt x="4335" y="303"/>
                  </a:cubicBezTo>
                  <a:cubicBezTo>
                    <a:pt x="3978" y="1016"/>
                    <a:pt x="3622" y="1729"/>
                    <a:pt x="3265" y="2482"/>
                  </a:cubicBezTo>
                  <a:cubicBezTo>
                    <a:pt x="2909" y="1690"/>
                    <a:pt x="2552" y="898"/>
                    <a:pt x="2196" y="145"/>
                  </a:cubicBezTo>
                  <a:cubicBezTo>
                    <a:pt x="2152" y="43"/>
                    <a:pt x="2066" y="0"/>
                    <a:pt x="1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54B3131-6044-4CC9-BA55-A0AE129F2371}"/>
              </a:ext>
            </a:extLst>
          </p:cNvPr>
          <p:cNvSpPr txBox="1"/>
          <p:nvPr/>
        </p:nvSpPr>
        <p:spPr>
          <a:xfrm>
            <a:off x="2246032" y="866087"/>
            <a:ext cx="47221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/>
              <a:t>ỦY BAN NHÂN DÂN QUẬN LONG BIÊN</a:t>
            </a:r>
          </a:p>
          <a:p>
            <a:pPr algn="ctr"/>
            <a:r>
              <a:rPr lang="en-US" sz="2800" b="1" u="sng" dirty="0"/>
              <a:t>TRƯỜNG TIỂU HỌC ÁI MỘ B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A7ACFA-6FCF-4DC4-B77F-4BD07A1AF35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816" y="1806856"/>
            <a:ext cx="1352629" cy="135262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55661428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83568" y="1843445"/>
            <a:ext cx="81097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3.Viết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44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8600" y="3252299"/>
            <a:ext cx="43781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5km 302m =   km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24400" y="3252299"/>
            <a:ext cx="415049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5km 75m =   km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4245114"/>
            <a:ext cx="32095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302m=   km</a:t>
            </a:r>
          </a:p>
        </p:txBody>
      </p:sp>
    </p:spTree>
    <p:extLst>
      <p:ext uri="{BB962C8B-B14F-4D97-AF65-F5344CB8AC3E}">
        <p14:creationId xmlns:p14="http://schemas.microsoft.com/office/powerpoint/2010/main" val="120171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09824" y="1676399"/>
            <a:ext cx="510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a) 5km 302 m = 5,302km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48461" y="2514600"/>
            <a:ext cx="41761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b) 5km 75m =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5,075 km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95400" y="3290085"/>
            <a:ext cx="34243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c) 302m </a:t>
            </a:r>
            <a:r>
              <a:rPr lang="en-US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= 0,302km</a:t>
            </a:r>
            <a:endParaRPr lang="en-US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5592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168515" y="1124744"/>
            <a:ext cx="9312515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44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endParaRPr lang="en-US" sz="44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97B777-22DB-46EE-8606-B216F47F9E39}"/>
              </a:ext>
            </a:extLst>
          </p:cNvPr>
          <p:cNvSpPr txBox="1"/>
          <p:nvPr/>
        </p:nvSpPr>
        <p:spPr>
          <a:xfrm>
            <a:off x="1967462" y="2044878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(</a:t>
            </a:r>
            <a:r>
              <a:rPr lang="en-US" dirty="0" err="1"/>
              <a:t>Thông</a:t>
            </a:r>
            <a:r>
              <a:rPr lang="en-US" dirty="0"/>
              <a:t> qua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273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>
            <a:extLst>
              <a:ext uri="{FF2B5EF4-FFF2-40B4-BE49-F238E27FC236}">
                <a16:creationId xmlns:a16="http://schemas.microsoft.com/office/drawing/2014/main" id="{C4E6CC3F-9713-42F7-BE72-5C33EE49137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9350" y="571500"/>
            <a:ext cx="160734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>
            <a:extLst>
              <a:ext uri="{FF2B5EF4-FFF2-40B4-BE49-F238E27FC236}">
                <a16:creationId xmlns:a16="http://schemas.microsoft.com/office/drawing/2014/main" id="{CC0116E4-C2F8-421E-A17E-BC2A36E89E67}"/>
              </a:ext>
            </a:extLst>
          </p:cNvPr>
          <p:cNvSpPr/>
          <p:nvPr/>
        </p:nvSpPr>
        <p:spPr>
          <a:xfrm>
            <a:off x="1235321" y="1891668"/>
            <a:ext cx="1938074" cy="1423033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7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cs typeface="Arial" pitchFamily="34" charset="0"/>
              </a:rPr>
              <a:t>Ong</a:t>
            </a:r>
            <a:endParaRPr lang="en-US" sz="375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9" name="Hexagon 8">
            <a:extLst>
              <a:ext uri="{FF2B5EF4-FFF2-40B4-BE49-F238E27FC236}">
                <a16:creationId xmlns:a16="http://schemas.microsoft.com/office/drawing/2014/main" id="{36FEFC9E-0F41-496B-A3AE-352B7FF69F45}"/>
              </a:ext>
            </a:extLst>
          </p:cNvPr>
          <p:cNvSpPr/>
          <p:nvPr/>
        </p:nvSpPr>
        <p:spPr>
          <a:xfrm>
            <a:off x="2824201" y="1143001"/>
            <a:ext cx="2058323" cy="1448752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7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cs typeface="Arial" pitchFamily="34" charset="0"/>
              </a:rPr>
              <a:t>vàng</a:t>
            </a:r>
            <a:endParaRPr lang="en-US" sz="375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10" name="Hexagon 9">
            <a:extLst>
              <a:ext uri="{FF2B5EF4-FFF2-40B4-BE49-F238E27FC236}">
                <a16:creationId xmlns:a16="http://schemas.microsoft.com/office/drawing/2014/main" id="{A2894411-8D4A-489E-BBFC-F6535EFEA3A3}"/>
              </a:ext>
            </a:extLst>
          </p:cNvPr>
          <p:cNvSpPr/>
          <p:nvPr/>
        </p:nvSpPr>
        <p:spPr>
          <a:xfrm>
            <a:off x="6172200" y="2603185"/>
            <a:ext cx="1828800" cy="1310972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7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cs typeface="Arial" pitchFamily="34" charset="0"/>
              </a:rPr>
              <a:t>thái</a:t>
            </a:r>
            <a:endParaRPr lang="en-US" sz="3750" b="1" dirty="0">
              <a:ln w="6600">
                <a:solidFill>
                  <a:srgbClr val="ED7D31"/>
                </a:solidFill>
                <a:prstDash val="solid"/>
              </a:ln>
              <a:solidFill>
                <a:prstClr val="black"/>
              </a:solidFill>
              <a:effectLst>
                <a:outerShdw dist="38100" dir="2700000" algn="tl" rotWithShape="0">
                  <a:srgbClr val="ED7D31"/>
                </a:outerShdw>
              </a:effectLst>
              <a:cs typeface="Arial" pitchFamily="34" charset="0"/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EABDD6B8-34E1-42C1-8413-1218EBE3AF77}"/>
              </a:ext>
            </a:extLst>
          </p:cNvPr>
          <p:cNvSpPr/>
          <p:nvPr/>
        </p:nvSpPr>
        <p:spPr>
          <a:xfrm>
            <a:off x="4511610" y="1867377"/>
            <a:ext cx="2051849" cy="1413035"/>
          </a:xfrm>
          <a:prstGeom prst="hexagon">
            <a:avLst/>
          </a:prstGeom>
          <a:gradFill flip="none" rotWithShape="1">
            <a:gsLst>
              <a:gs pos="0">
                <a:srgbClr val="FFFF00">
                  <a:shade val="30000"/>
                  <a:satMod val="115000"/>
                </a:srgbClr>
              </a:gs>
              <a:gs pos="50000">
                <a:srgbClr val="FFFF00">
                  <a:shade val="67500"/>
                  <a:satMod val="115000"/>
                </a:srgbClr>
              </a:gs>
              <a:gs pos="100000">
                <a:srgbClr val="FFFF0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750" b="1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cs typeface="Arial" pitchFamily="34" charset="0"/>
              </a:rPr>
              <a:t>thông</a:t>
            </a:r>
            <a:r>
              <a:rPr lang="en-US" sz="375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cs typeface="Arial" pitchFamily="34" charset="0"/>
              </a:rPr>
              <a:t> </a:t>
            </a:r>
            <a:endParaRPr lang="en-US" sz="3750" dirty="0">
              <a:solidFill>
                <a:prstClr val="black"/>
              </a:solidFill>
              <a:cs typeface="Arial" pitchFamily="34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0033DEC-B99A-4CEF-8B0D-136422BC955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53" y="2400300"/>
            <a:ext cx="1490663" cy="1996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l 1">
            <a:hlinkClick r:id="rId6" action="ppaction://hlinksldjump"/>
            <a:extLst>
              <a:ext uri="{FF2B5EF4-FFF2-40B4-BE49-F238E27FC236}">
                <a16:creationId xmlns:a16="http://schemas.microsoft.com/office/drawing/2014/main" id="{8952871B-52B7-47C8-BD94-49EA1E1BA48B}"/>
              </a:ext>
            </a:extLst>
          </p:cNvPr>
          <p:cNvSpPr/>
          <p:nvPr/>
        </p:nvSpPr>
        <p:spPr>
          <a:xfrm>
            <a:off x="3276600" y="5082779"/>
            <a:ext cx="435769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prstClr val="black"/>
                </a:solidFill>
                <a:cs typeface="Arial" pitchFamily="34" charset="0"/>
              </a:rPr>
              <a:t>2</a:t>
            </a:r>
          </a:p>
        </p:txBody>
      </p:sp>
      <p:sp>
        <p:nvSpPr>
          <p:cNvPr id="11" name="Oval 10">
            <a:hlinkClick r:id="rId7" action="ppaction://hlinksldjump"/>
            <a:hlinkHover r:id="rId8" action="ppaction://hlinksldjump"/>
            <a:extLst>
              <a:ext uri="{FF2B5EF4-FFF2-40B4-BE49-F238E27FC236}">
                <a16:creationId xmlns:a16="http://schemas.microsoft.com/office/drawing/2014/main" id="{0B89CE23-EDB7-4BF1-A578-9C0D746F2B6D}"/>
              </a:ext>
            </a:extLst>
          </p:cNvPr>
          <p:cNvSpPr/>
          <p:nvPr/>
        </p:nvSpPr>
        <p:spPr>
          <a:xfrm>
            <a:off x="2218135" y="4741069"/>
            <a:ext cx="434578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prstClr val="black"/>
                </a:solidFill>
                <a:cs typeface="Arial" pitchFamily="34" charset="0"/>
              </a:rPr>
              <a:t>1</a:t>
            </a:r>
          </a:p>
        </p:txBody>
      </p:sp>
      <p:sp>
        <p:nvSpPr>
          <p:cNvPr id="12" name="Oval 11">
            <a:hlinkClick r:id="rId9" action="ppaction://hlinksldjump"/>
            <a:extLst>
              <a:ext uri="{FF2B5EF4-FFF2-40B4-BE49-F238E27FC236}">
                <a16:creationId xmlns:a16="http://schemas.microsoft.com/office/drawing/2014/main" id="{27EF2C89-267E-41B0-B7D2-D516FD8A1646}"/>
              </a:ext>
            </a:extLst>
          </p:cNvPr>
          <p:cNvSpPr/>
          <p:nvPr/>
        </p:nvSpPr>
        <p:spPr>
          <a:xfrm>
            <a:off x="5434012" y="5026819"/>
            <a:ext cx="434579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prstClr val="black"/>
                </a:solidFill>
                <a:cs typeface="Arial" pitchFamily="34" charset="0"/>
              </a:rPr>
              <a:t>4</a:t>
            </a:r>
          </a:p>
        </p:txBody>
      </p:sp>
      <p:sp>
        <p:nvSpPr>
          <p:cNvPr id="14" name="Oval 13">
            <a:hlinkClick r:id="rId10" action="ppaction://hlinksldjump"/>
            <a:extLst>
              <a:ext uri="{FF2B5EF4-FFF2-40B4-BE49-F238E27FC236}">
                <a16:creationId xmlns:a16="http://schemas.microsoft.com/office/drawing/2014/main" id="{A2549AFE-C600-48D7-A205-D24E082D529A}"/>
              </a:ext>
            </a:extLst>
          </p:cNvPr>
          <p:cNvSpPr/>
          <p:nvPr/>
        </p:nvSpPr>
        <p:spPr>
          <a:xfrm>
            <a:off x="4374356" y="4686300"/>
            <a:ext cx="434579" cy="5715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>
                <a:solidFill>
                  <a:prstClr val="black"/>
                </a:solidFill>
                <a:cs typeface="Arial" pitchFamily="34" charset="0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8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9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2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4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5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6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7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9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1" presetID="34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52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53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4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5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6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 nodeType="clickPar">
                      <p:stCondLst>
                        <p:cond delay="0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 nodeType="clickPar">
                      <p:stCondLst>
                        <p:cond delay="0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8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1" grpId="0" animBg="1"/>
      <p:bldP spid="11" grpId="1" animBg="1"/>
      <p:bldP spid="12" grpId="0" animBg="1"/>
      <p:bldP spid="12" grpId="1" animBg="1"/>
      <p:bldP spid="14" grpId="0" animBg="1"/>
      <p:bldP spid="1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>
            <a:extLst>
              <a:ext uri="{FF2B5EF4-FFF2-40B4-BE49-F238E27FC236}">
                <a16:creationId xmlns:a16="http://schemas.microsoft.com/office/drawing/2014/main" id="{504108B6-86AF-49AF-8B9F-B2E0B4C6726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4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6">
            <a:extLst>
              <a:ext uri="{FF2B5EF4-FFF2-40B4-BE49-F238E27FC236}">
                <a16:creationId xmlns:a16="http://schemas.microsoft.com/office/drawing/2014/main" id="{308B65F2-8106-4A25-BC3E-8E308C5A13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60" y="857250"/>
            <a:ext cx="160734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328A02BA-3BE7-4F27-B490-B1D1E5E814BB}"/>
              </a:ext>
            </a:extLst>
          </p:cNvPr>
          <p:cNvSpPr/>
          <p:nvPr/>
        </p:nvSpPr>
        <p:spPr>
          <a:xfrm>
            <a:off x="2313385" y="1454944"/>
            <a:ext cx="4410075" cy="945356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7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sz="27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12,44m = ….m…cm?</a:t>
            </a:r>
          </a:p>
        </p:txBody>
      </p:sp>
      <p:pic>
        <p:nvPicPr>
          <p:cNvPr id="13317" name="Picture 16">
            <a:extLst>
              <a:ext uri="{FF2B5EF4-FFF2-40B4-BE49-F238E27FC236}">
                <a16:creationId xmlns:a16="http://schemas.microsoft.com/office/drawing/2014/main" id="{50D62893-4383-40D3-9C9C-A0E95B0F847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0" y="2059781"/>
            <a:ext cx="900113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7EB4DD1A-8849-4D5F-BD5A-A46DE3A00386}"/>
              </a:ext>
            </a:extLst>
          </p:cNvPr>
          <p:cNvSpPr/>
          <p:nvPr/>
        </p:nvSpPr>
        <p:spPr>
          <a:xfrm>
            <a:off x="199463" y="5150642"/>
            <a:ext cx="2129853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12m 440cm</a:t>
            </a:r>
          </a:p>
        </p:txBody>
      </p:sp>
      <p:pic>
        <p:nvPicPr>
          <p:cNvPr id="13319" name="Picture 19">
            <a:extLst>
              <a:ext uri="{FF2B5EF4-FFF2-40B4-BE49-F238E27FC236}">
                <a16:creationId xmlns:a16="http://schemas.microsoft.com/office/drawing/2014/main" id="{50F45577-03FD-41FF-BC5B-915A0466856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60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CFEDDAC5-2382-4A92-AA30-39E2D771CF69}"/>
              </a:ext>
            </a:extLst>
          </p:cNvPr>
          <p:cNvSpPr/>
          <p:nvPr/>
        </p:nvSpPr>
        <p:spPr>
          <a:xfrm>
            <a:off x="2500581" y="5153767"/>
            <a:ext cx="1968480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12m44cm </a:t>
            </a:r>
          </a:p>
        </p:txBody>
      </p:sp>
      <p:pic>
        <p:nvPicPr>
          <p:cNvPr id="13321" name="Picture 21">
            <a:extLst>
              <a:ext uri="{FF2B5EF4-FFF2-40B4-BE49-F238E27FC236}">
                <a16:creationId xmlns:a16="http://schemas.microsoft.com/office/drawing/2014/main" id="{DC9D1FFC-2CFB-47C9-92A9-27F2B1A9D5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17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EF49016A-5D41-4213-8DE7-E65B1343DD27}"/>
              </a:ext>
            </a:extLst>
          </p:cNvPr>
          <p:cNvSpPr/>
          <p:nvPr/>
        </p:nvSpPr>
        <p:spPr>
          <a:xfrm>
            <a:off x="4647240" y="5150641"/>
            <a:ext cx="2181946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1m244cm</a:t>
            </a:r>
          </a:p>
        </p:txBody>
      </p:sp>
      <p:pic>
        <p:nvPicPr>
          <p:cNvPr id="13323" name="Picture 23">
            <a:extLst>
              <a:ext uri="{FF2B5EF4-FFF2-40B4-BE49-F238E27FC236}">
                <a16:creationId xmlns:a16="http://schemas.microsoft.com/office/drawing/2014/main" id="{8EBE2482-C9F1-470A-99DA-FA0472D2C8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73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E8AA252E-DE29-412A-95D3-2788ED4620C8}"/>
              </a:ext>
            </a:extLst>
          </p:cNvPr>
          <p:cNvSpPr/>
          <p:nvPr/>
        </p:nvSpPr>
        <p:spPr>
          <a:xfrm>
            <a:off x="7007365" y="5150643"/>
            <a:ext cx="1905066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124m4cm</a:t>
            </a:r>
          </a:p>
        </p:txBody>
      </p:sp>
      <p:sp>
        <p:nvSpPr>
          <p:cNvPr id="3" name="Action Button: Home 2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35351BF6-DCB1-4E39-9DD9-4A31F484DC94}"/>
              </a:ext>
            </a:extLst>
          </p:cNvPr>
          <p:cNvSpPr/>
          <p:nvPr/>
        </p:nvSpPr>
        <p:spPr>
          <a:xfrm>
            <a:off x="1365647" y="1028700"/>
            <a:ext cx="779859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 nodeType="clickPar">
                      <p:stCondLst>
                        <p:cond delay="0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>
            <a:extLst>
              <a:ext uri="{FF2B5EF4-FFF2-40B4-BE49-F238E27FC236}">
                <a16:creationId xmlns:a16="http://schemas.microsoft.com/office/drawing/2014/main" id="{F226857B-85C5-4962-9CA9-063871A23D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4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>
            <a:extLst>
              <a:ext uri="{FF2B5EF4-FFF2-40B4-BE49-F238E27FC236}">
                <a16:creationId xmlns:a16="http://schemas.microsoft.com/office/drawing/2014/main" id="{EAF163CA-282B-41E9-9CC0-C05DEAEAD0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958" y="823913"/>
            <a:ext cx="160734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CC780BB1-48EC-4AF4-879A-A8C35CCEAE59}"/>
              </a:ext>
            </a:extLst>
          </p:cNvPr>
          <p:cNvSpPr/>
          <p:nvPr/>
        </p:nvSpPr>
        <p:spPr>
          <a:xfrm>
            <a:off x="2097882" y="1365648"/>
            <a:ext cx="4791076" cy="1206103"/>
          </a:xfrm>
          <a:prstGeom prst="wedgeRoundRectCallout">
            <a:avLst>
              <a:gd name="adj1" fmla="val 64879"/>
              <a:gd name="adj2" fmla="val 7525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30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0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0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7,4dm = …dm…cm?</a:t>
            </a:r>
          </a:p>
        </p:txBody>
      </p:sp>
      <p:pic>
        <p:nvPicPr>
          <p:cNvPr id="14341" name="Picture 16">
            <a:extLst>
              <a:ext uri="{FF2B5EF4-FFF2-40B4-BE49-F238E27FC236}">
                <a16:creationId xmlns:a16="http://schemas.microsoft.com/office/drawing/2014/main" id="{DB04D9D9-9B6A-4283-835A-3B9B7863336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0" y="2059781"/>
            <a:ext cx="900113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9DAF190-57F5-4670-B9E2-7068FC6BAE41}"/>
              </a:ext>
            </a:extLst>
          </p:cNvPr>
          <p:cNvSpPr/>
          <p:nvPr/>
        </p:nvSpPr>
        <p:spPr>
          <a:xfrm>
            <a:off x="251520" y="5146168"/>
            <a:ext cx="2160240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7dm40cm</a:t>
            </a:r>
          </a:p>
        </p:txBody>
      </p:sp>
      <p:pic>
        <p:nvPicPr>
          <p:cNvPr id="14343" name="Picture 19">
            <a:extLst>
              <a:ext uri="{FF2B5EF4-FFF2-40B4-BE49-F238E27FC236}">
                <a16:creationId xmlns:a16="http://schemas.microsoft.com/office/drawing/2014/main" id="{7F22C22E-7D69-489A-8567-49A0ADE9DA6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60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696019A9-B72C-432F-AF7B-EEB2F6A8C096}"/>
              </a:ext>
            </a:extLst>
          </p:cNvPr>
          <p:cNvSpPr/>
          <p:nvPr/>
        </p:nvSpPr>
        <p:spPr>
          <a:xfrm>
            <a:off x="4631216" y="5140300"/>
            <a:ext cx="2160240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74dm0cm</a:t>
            </a:r>
          </a:p>
        </p:txBody>
      </p:sp>
      <p:pic>
        <p:nvPicPr>
          <p:cNvPr id="14345" name="Picture 21">
            <a:extLst>
              <a:ext uri="{FF2B5EF4-FFF2-40B4-BE49-F238E27FC236}">
                <a16:creationId xmlns:a16="http://schemas.microsoft.com/office/drawing/2014/main" id="{E7CBC06B-712B-43E6-BC47-37E2BEABE15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17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803FD64-CF6F-4CCF-ACCC-7939C04B821F}"/>
              </a:ext>
            </a:extLst>
          </p:cNvPr>
          <p:cNvSpPr/>
          <p:nvPr/>
        </p:nvSpPr>
        <p:spPr>
          <a:xfrm>
            <a:off x="2536459" y="5146168"/>
            <a:ext cx="1970058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7dm4cm</a:t>
            </a:r>
          </a:p>
        </p:txBody>
      </p:sp>
      <p:pic>
        <p:nvPicPr>
          <p:cNvPr id="14347" name="Picture 23">
            <a:extLst>
              <a:ext uri="{FF2B5EF4-FFF2-40B4-BE49-F238E27FC236}">
                <a16:creationId xmlns:a16="http://schemas.microsoft.com/office/drawing/2014/main" id="{DC514FFB-41E8-4C7C-99C2-B6AFA3462E7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73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D845A177-6C44-4D4F-8E59-927CD4A0C260}"/>
              </a:ext>
            </a:extLst>
          </p:cNvPr>
          <p:cNvSpPr/>
          <p:nvPr/>
        </p:nvSpPr>
        <p:spPr>
          <a:xfrm>
            <a:off x="6888958" y="5149172"/>
            <a:ext cx="2123500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0dm74cm</a:t>
            </a:r>
          </a:p>
        </p:txBody>
      </p:sp>
      <p:sp>
        <p:nvSpPr>
          <p:cNvPr id="14" name="Action Button: Home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0EE3B2F2-33CE-4358-809F-DD665ADD7BAA}"/>
              </a:ext>
            </a:extLst>
          </p:cNvPr>
          <p:cNvSpPr/>
          <p:nvPr/>
        </p:nvSpPr>
        <p:spPr>
          <a:xfrm>
            <a:off x="1270397" y="1028700"/>
            <a:ext cx="779859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 nodeType="clickPar">
                      <p:stCondLst>
                        <p:cond delay="0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>
            <a:extLst>
              <a:ext uri="{FF2B5EF4-FFF2-40B4-BE49-F238E27FC236}">
                <a16:creationId xmlns:a16="http://schemas.microsoft.com/office/drawing/2014/main" id="{F9DC94A6-6EFE-46DC-A7E8-AF2C954441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4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>
            <a:extLst>
              <a:ext uri="{FF2B5EF4-FFF2-40B4-BE49-F238E27FC236}">
                <a16:creationId xmlns:a16="http://schemas.microsoft.com/office/drawing/2014/main" id="{082C30B8-B03B-41C5-BD81-4873044E500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760" y="857250"/>
            <a:ext cx="160734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F00E9145-35BD-41B3-A424-FE88A727C305}"/>
              </a:ext>
            </a:extLst>
          </p:cNvPr>
          <p:cNvSpPr/>
          <p:nvPr/>
        </p:nvSpPr>
        <p:spPr>
          <a:xfrm>
            <a:off x="1983581" y="1220391"/>
            <a:ext cx="4410075" cy="1206103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3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3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3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3,45km = …m?</a:t>
            </a:r>
          </a:p>
        </p:txBody>
      </p:sp>
      <p:pic>
        <p:nvPicPr>
          <p:cNvPr id="15365" name="Picture 16">
            <a:extLst>
              <a:ext uri="{FF2B5EF4-FFF2-40B4-BE49-F238E27FC236}">
                <a16:creationId xmlns:a16="http://schemas.microsoft.com/office/drawing/2014/main" id="{BF4DF4D9-D714-48D0-98EB-66B739FC01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0" y="2059781"/>
            <a:ext cx="900113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05259E71-CB43-41F9-9737-4360E6B98EF1}"/>
              </a:ext>
            </a:extLst>
          </p:cNvPr>
          <p:cNvSpPr/>
          <p:nvPr/>
        </p:nvSpPr>
        <p:spPr>
          <a:xfrm>
            <a:off x="905011" y="5152255"/>
            <a:ext cx="1549006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345m</a:t>
            </a:r>
          </a:p>
        </p:txBody>
      </p:sp>
      <p:pic>
        <p:nvPicPr>
          <p:cNvPr id="15367" name="Picture 19">
            <a:extLst>
              <a:ext uri="{FF2B5EF4-FFF2-40B4-BE49-F238E27FC236}">
                <a16:creationId xmlns:a16="http://schemas.microsoft.com/office/drawing/2014/main" id="{0348DB0B-D9FD-42E3-BC2C-02A3D0DCFE0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60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5B526F65-3DB0-4AD2-A75F-CA4421155CF7}"/>
              </a:ext>
            </a:extLst>
          </p:cNvPr>
          <p:cNvSpPr/>
          <p:nvPr/>
        </p:nvSpPr>
        <p:spPr>
          <a:xfrm>
            <a:off x="2737876" y="5150644"/>
            <a:ext cx="1670638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3045m</a:t>
            </a:r>
          </a:p>
        </p:txBody>
      </p:sp>
      <p:pic>
        <p:nvPicPr>
          <p:cNvPr id="15369" name="Picture 21">
            <a:extLst>
              <a:ext uri="{FF2B5EF4-FFF2-40B4-BE49-F238E27FC236}">
                <a16:creationId xmlns:a16="http://schemas.microsoft.com/office/drawing/2014/main" id="{B5861DCC-25A7-41CB-A130-FABBFAC095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17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32B1605-35EF-4BD2-96AE-BFBDAD1BFEE7}"/>
              </a:ext>
            </a:extLst>
          </p:cNvPr>
          <p:cNvSpPr/>
          <p:nvPr/>
        </p:nvSpPr>
        <p:spPr>
          <a:xfrm>
            <a:off x="4818270" y="5150644"/>
            <a:ext cx="1697946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3450m</a:t>
            </a:r>
          </a:p>
        </p:txBody>
      </p:sp>
      <p:pic>
        <p:nvPicPr>
          <p:cNvPr id="15371" name="Picture 23">
            <a:extLst>
              <a:ext uri="{FF2B5EF4-FFF2-40B4-BE49-F238E27FC236}">
                <a16:creationId xmlns:a16="http://schemas.microsoft.com/office/drawing/2014/main" id="{C665C758-3035-4311-B1A9-DC8C6A53C6E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73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BD223B27-33E1-446A-980C-F1F8C9AAFE3B}"/>
              </a:ext>
            </a:extLst>
          </p:cNvPr>
          <p:cNvSpPr/>
          <p:nvPr/>
        </p:nvSpPr>
        <p:spPr>
          <a:xfrm>
            <a:off x="6746487" y="5150644"/>
            <a:ext cx="1785953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3,045m</a:t>
            </a:r>
          </a:p>
        </p:txBody>
      </p:sp>
      <p:sp>
        <p:nvSpPr>
          <p:cNvPr id="14" name="Action Button: Home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4E5504A1-4BB9-4ED8-B1D3-2AD9F043E6CC}"/>
              </a:ext>
            </a:extLst>
          </p:cNvPr>
          <p:cNvSpPr/>
          <p:nvPr/>
        </p:nvSpPr>
        <p:spPr>
          <a:xfrm>
            <a:off x="1243013" y="1028700"/>
            <a:ext cx="78105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autoRev="1" fill="remove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5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6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500" autoRev="1" fill="remove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3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4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500" autoRev="1" fill="remove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3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>
            <a:extLst>
              <a:ext uri="{FF2B5EF4-FFF2-40B4-BE49-F238E27FC236}">
                <a16:creationId xmlns:a16="http://schemas.microsoft.com/office/drawing/2014/main" id="{F673BB1F-92C9-480A-A7DB-46160E5553C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0404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6">
            <a:extLst>
              <a:ext uri="{FF2B5EF4-FFF2-40B4-BE49-F238E27FC236}">
                <a16:creationId xmlns:a16="http://schemas.microsoft.com/office/drawing/2014/main" id="{0A2D7C8C-0C4B-4FD5-9D86-A2FABD5B82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861870"/>
            <a:ext cx="1607344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87E0530E-1DFC-437B-A709-C0A0277A8D0D}"/>
              </a:ext>
            </a:extLst>
          </p:cNvPr>
          <p:cNvSpPr/>
          <p:nvPr/>
        </p:nvSpPr>
        <p:spPr>
          <a:xfrm>
            <a:off x="1983581" y="1220391"/>
            <a:ext cx="4748659" cy="1206103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34,3km = … m?</a:t>
            </a:r>
          </a:p>
        </p:txBody>
      </p:sp>
      <p:pic>
        <p:nvPicPr>
          <p:cNvPr id="16389" name="Picture 16">
            <a:extLst>
              <a:ext uri="{FF2B5EF4-FFF2-40B4-BE49-F238E27FC236}">
                <a16:creationId xmlns:a16="http://schemas.microsoft.com/office/drawing/2014/main" id="{AE1B937D-7B54-4B80-8A8E-333DEBE629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860" y="2059781"/>
            <a:ext cx="900113" cy="120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3D842E05-DE90-48A6-8D82-7499009ECB9E}"/>
              </a:ext>
            </a:extLst>
          </p:cNvPr>
          <p:cNvSpPr/>
          <p:nvPr/>
        </p:nvSpPr>
        <p:spPr>
          <a:xfrm>
            <a:off x="826802" y="5150644"/>
            <a:ext cx="1559719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343m</a:t>
            </a:r>
          </a:p>
        </p:txBody>
      </p:sp>
      <p:pic>
        <p:nvPicPr>
          <p:cNvPr id="16391" name="Picture 19">
            <a:extLst>
              <a:ext uri="{FF2B5EF4-FFF2-40B4-BE49-F238E27FC236}">
                <a16:creationId xmlns:a16="http://schemas.microsoft.com/office/drawing/2014/main" id="{992EDA17-3354-44C7-BABE-142BFAF4E52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460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B882DFBB-8CD4-4D88-8150-37B694D7235A}"/>
              </a:ext>
            </a:extLst>
          </p:cNvPr>
          <p:cNvSpPr/>
          <p:nvPr/>
        </p:nvSpPr>
        <p:spPr>
          <a:xfrm>
            <a:off x="2798191" y="5150644"/>
            <a:ext cx="1559719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34,3m</a:t>
            </a:r>
          </a:p>
        </p:txBody>
      </p:sp>
      <p:pic>
        <p:nvPicPr>
          <p:cNvPr id="16393" name="Picture 21">
            <a:extLst>
              <a:ext uri="{FF2B5EF4-FFF2-40B4-BE49-F238E27FC236}">
                <a16:creationId xmlns:a16="http://schemas.microsoft.com/office/drawing/2014/main" id="{C42E1BE6-009A-474D-885E-A60FA0540E4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6517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CE269CB-1AA4-4936-8C8B-827ED6517A63}"/>
              </a:ext>
            </a:extLst>
          </p:cNvPr>
          <p:cNvSpPr/>
          <p:nvPr/>
        </p:nvSpPr>
        <p:spPr>
          <a:xfrm>
            <a:off x="4714018" y="5150644"/>
            <a:ext cx="1753570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3430m</a:t>
            </a:r>
          </a:p>
        </p:txBody>
      </p:sp>
      <p:pic>
        <p:nvPicPr>
          <p:cNvPr id="16395" name="Picture 23">
            <a:extLst>
              <a:ext uri="{FF2B5EF4-FFF2-40B4-BE49-F238E27FC236}">
                <a16:creationId xmlns:a16="http://schemas.microsoft.com/office/drawing/2014/main" id="{CD3445E9-DA0F-4EEE-8387-12CA532BC9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9573" y="2967038"/>
            <a:ext cx="1650206" cy="220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B5ECB59-4CD2-4D78-82D8-483700C37DA2}"/>
              </a:ext>
            </a:extLst>
          </p:cNvPr>
          <p:cNvSpPr/>
          <p:nvPr/>
        </p:nvSpPr>
        <p:spPr>
          <a:xfrm>
            <a:off x="6762403" y="5149831"/>
            <a:ext cx="1842045" cy="631031"/>
          </a:xfrm>
          <a:prstGeom prst="round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7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34300m</a:t>
            </a:r>
          </a:p>
        </p:txBody>
      </p:sp>
      <p:sp>
        <p:nvSpPr>
          <p:cNvPr id="14" name="Action Button: Home 1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8862CF52-78CC-4E00-A494-71F6BD5E5017}"/>
              </a:ext>
            </a:extLst>
          </p:cNvPr>
          <p:cNvSpPr/>
          <p:nvPr/>
        </p:nvSpPr>
        <p:spPr>
          <a:xfrm>
            <a:off x="1257300" y="1028700"/>
            <a:ext cx="779860" cy="6858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1350"/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3" dur="indefinite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2895600" y="1059359"/>
            <a:ext cx="333617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4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bí</a:t>
            </a:r>
            <a:r>
              <a:rPr lang="en-US" sz="4400" dirty="0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CC00CC"/>
                </a:solidFill>
                <a:latin typeface="Times New Roman" pitchFamily="18" charset="0"/>
                <a:cs typeface="Times New Roman" pitchFamily="18" charset="0"/>
              </a:rPr>
              <a:t>mật</a:t>
            </a:r>
            <a:endParaRPr lang="en-US" sz="4400" dirty="0">
              <a:solidFill>
                <a:srgbClr val="CC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0200" y="1976459"/>
            <a:ext cx="5715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Tổng của ba số bằng 8.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4,7.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5,5.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69321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596819" y="304800"/>
            <a:ext cx="195035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9900CC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BÀI GIẢI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1720840"/>
            <a:ext cx="6705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 – 5,5 = 2,5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4,7 – 2,5 = 2,2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5,5 – 2,2 = 3,3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Đáp số : Số thứ nhất : 2,5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Số thứ hai : 2,2</a:t>
            </a:r>
          </a:p>
          <a:p>
            <a:pPr algn="ctr"/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en-US" sz="32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thứ ba: 3,3</a:t>
            </a:r>
          </a:p>
        </p:txBody>
      </p:sp>
    </p:spTree>
    <p:extLst>
      <p:ext uri="{BB962C8B-B14F-4D97-AF65-F5344CB8AC3E}">
        <p14:creationId xmlns:p14="http://schemas.microsoft.com/office/powerpoint/2010/main" val="181105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971600" y="824365"/>
            <a:ext cx="754380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rial" panose="020B0604020202020204" pitchFamily="34" charset="0"/>
              </a:rPr>
              <a:t>Viết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các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số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đo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độ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dài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dưới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dạng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số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thập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</a:t>
            </a:r>
            <a:r>
              <a:rPr lang="en-US" sz="2800" b="1" spc="50" dirty="0" err="1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phân</a:t>
            </a:r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Times New Roman" pitchFamily="18" charset="0"/>
              </a:rPr>
              <a:t>   </a:t>
            </a:r>
            <a:endParaRPr lang="en-US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Times New Roman" pitchFamily="18" charset="0"/>
            </a:endParaRPr>
          </a:p>
        </p:txBody>
      </p:sp>
      <p:pic>
        <p:nvPicPr>
          <p:cNvPr id="15" name="Picture 14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648691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17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88620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266" y="478916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1914159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Book-03"/>
          <p:cNvPicPr>
            <a:picLocks noChangeAspect="1" noChangeArrowheads="1" noCrop="1"/>
          </p:cNvPicPr>
          <p:nvPr/>
        </p:nvPicPr>
        <p:blipFill>
          <a:blip r:embed="rId3">
            <a:lum bright="6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159" y="3143733"/>
            <a:ext cx="4419600" cy="1927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1238" y="3392265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 descr="Picture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302250"/>
            <a:ext cx="1600200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148592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95536" y="3573016"/>
            <a:ext cx="8262839" cy="55399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 HỌC KẾT THÚC</a:t>
            </a:r>
          </a:p>
          <a:p>
            <a:pPr algn="ctr"/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 CÁC CON CHĂM NGOAN HỌC TỐT</a:t>
            </a:r>
            <a:endParaRPr lang="en-US" sz="3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3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Box 3">
            <a:extLst>
              <a:ext uri="{FF2B5EF4-FFF2-40B4-BE49-F238E27FC236}">
                <a16:creationId xmlns:a16="http://schemas.microsoft.com/office/drawing/2014/main" id="{D2B6941A-9233-4B9D-A19F-AE5C66B0FD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714500"/>
            <a:ext cx="59971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Viết số thập phân thích hợp vào chỗ chấm:</a:t>
            </a:r>
          </a:p>
        </p:txBody>
      </p:sp>
      <p:sp>
        <p:nvSpPr>
          <p:cNvPr id="7171" name="TextBox 4">
            <a:extLst>
              <a:ext uri="{FF2B5EF4-FFF2-40B4-BE49-F238E27FC236}">
                <a16:creationId xmlns:a16="http://schemas.microsoft.com/office/drawing/2014/main" id="{C52FEAF9-6AFF-461D-BC9E-06DB711A13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316" y="2253853"/>
            <a:ext cx="2571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a) 6m 4dm =  </a:t>
            </a:r>
            <a:r>
              <a:rPr lang="en-US" altLang="en-US" sz="2100">
                <a:solidFill>
                  <a:srgbClr val="000000"/>
                </a:solidFill>
              </a:rPr>
              <a:t>…</a:t>
            </a:r>
            <a:r>
              <a:rPr lang="en-US" altLang="en-US" sz="2100" b="1">
                <a:solidFill>
                  <a:srgbClr val="000000"/>
                </a:solidFill>
              </a:rPr>
              <a:t>  m</a:t>
            </a:r>
          </a:p>
        </p:txBody>
      </p:sp>
      <p:sp>
        <p:nvSpPr>
          <p:cNvPr id="7172" name="TextBox 7">
            <a:extLst>
              <a:ext uri="{FF2B5EF4-FFF2-40B4-BE49-F238E27FC236}">
                <a16:creationId xmlns:a16="http://schemas.microsoft.com/office/drawing/2014/main" id="{2E219FA4-D96C-4AB7-B4E7-D4845BD04B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2237185"/>
            <a:ext cx="28860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b) 3m 5cm =  </a:t>
            </a:r>
            <a:r>
              <a:rPr lang="en-US" altLang="en-US" sz="2100">
                <a:solidFill>
                  <a:srgbClr val="000000"/>
                </a:solidFill>
              </a:rPr>
              <a:t>…… </a:t>
            </a:r>
            <a:r>
              <a:rPr lang="en-US" altLang="en-US" sz="2100" b="1">
                <a:solidFill>
                  <a:srgbClr val="000000"/>
                </a:solidFill>
              </a:rPr>
              <a:t> m</a:t>
            </a:r>
          </a:p>
        </p:txBody>
      </p:sp>
      <p:sp>
        <p:nvSpPr>
          <p:cNvPr id="7174" name="TextBox 5">
            <a:extLst>
              <a:ext uri="{FF2B5EF4-FFF2-40B4-BE49-F238E27FC236}">
                <a16:creationId xmlns:a16="http://schemas.microsoft.com/office/drawing/2014/main" id="{03B40499-3D6C-4CA5-8765-C4A9C32112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910" y="2909887"/>
            <a:ext cx="2514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6</a:t>
            </a:r>
            <a:r>
              <a:rPr lang="en-US" altLang="en-US" sz="2100">
                <a:solidFill>
                  <a:srgbClr val="000000"/>
                </a:solidFill>
              </a:rPr>
              <a:t>m </a:t>
            </a:r>
            <a:r>
              <a:rPr lang="en-US" altLang="en-US" sz="2100" b="1">
                <a:solidFill>
                  <a:srgbClr val="0000FF"/>
                </a:solidFill>
              </a:rPr>
              <a:t>4</a:t>
            </a:r>
            <a:r>
              <a:rPr lang="en-US" altLang="en-US" sz="2100">
                <a:solidFill>
                  <a:srgbClr val="000000"/>
                </a:solidFill>
              </a:rPr>
              <a:t>dm =  </a:t>
            </a:r>
          </a:p>
        </p:txBody>
      </p:sp>
      <p:sp>
        <p:nvSpPr>
          <p:cNvPr id="7175" name="TextBox 14">
            <a:extLst>
              <a:ext uri="{FF2B5EF4-FFF2-40B4-BE49-F238E27FC236}">
                <a16:creationId xmlns:a16="http://schemas.microsoft.com/office/drawing/2014/main" id="{FB8A8FAD-966C-490F-B0AF-C2E8EE592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472" y="2909887"/>
            <a:ext cx="10036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6</a:t>
            </a:r>
            <a:r>
              <a:rPr lang="en-US" altLang="en-US" sz="2100">
                <a:solidFill>
                  <a:srgbClr val="000000"/>
                </a:solidFill>
              </a:rPr>
              <a:t>     m</a:t>
            </a:r>
          </a:p>
        </p:txBody>
      </p:sp>
      <p:grpSp>
        <p:nvGrpSpPr>
          <p:cNvPr id="7176" name="Group 15">
            <a:extLst>
              <a:ext uri="{FF2B5EF4-FFF2-40B4-BE49-F238E27FC236}">
                <a16:creationId xmlns:a16="http://schemas.microsoft.com/office/drawing/2014/main" id="{52CE4DD2-3D37-411C-ABDC-AAD939B06733}"/>
              </a:ext>
            </a:extLst>
          </p:cNvPr>
          <p:cNvGrpSpPr>
            <a:grpSpLocks/>
          </p:cNvGrpSpPr>
          <p:nvPr/>
        </p:nvGrpSpPr>
        <p:grpSpPr bwMode="auto">
          <a:xfrm>
            <a:off x="3226593" y="2806302"/>
            <a:ext cx="534589" cy="1061829"/>
            <a:chOff x="1670959" y="5501359"/>
            <a:chExt cx="609600" cy="1417056"/>
          </a:xfrm>
        </p:grpSpPr>
        <p:sp>
          <p:nvSpPr>
            <p:cNvPr id="7213" name="TextBox 16">
              <a:extLst>
                <a:ext uri="{FF2B5EF4-FFF2-40B4-BE49-F238E27FC236}">
                  <a16:creationId xmlns:a16="http://schemas.microsoft.com/office/drawing/2014/main" id="{C3116C2C-85F8-4492-9E5D-3BC1900B52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959" y="5501359"/>
              <a:ext cx="609600" cy="1417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 b="1">
                  <a:solidFill>
                    <a:srgbClr val="0000FF"/>
                  </a:solidFill>
                </a:rPr>
                <a:t>4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</a:rPr>
                <a:t>10</a:t>
              </a:r>
            </a:p>
          </p:txBody>
        </p:sp>
        <p:cxnSp>
          <p:nvCxnSpPr>
            <p:cNvPr id="7214" name="Straight Connector 17">
              <a:extLst>
                <a:ext uri="{FF2B5EF4-FFF2-40B4-BE49-F238E27FC236}">
                  <a16:creationId xmlns:a16="http://schemas.microsoft.com/office/drawing/2014/main" id="{59A33ADC-FD36-438C-81C6-22D1F130C2A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8801" y="5977639"/>
              <a:ext cx="310244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78" name="Rectangle 18">
            <a:extLst>
              <a:ext uri="{FF2B5EF4-FFF2-40B4-BE49-F238E27FC236}">
                <a16:creationId xmlns:a16="http://schemas.microsoft.com/office/drawing/2014/main" id="{5385F8CC-D5A3-4CA9-A926-48AB5EB00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204" y="3481387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</a:rPr>
              <a:t>4</a:t>
            </a:r>
            <a:endParaRPr lang="en-US" altLang="en-US" sz="210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7179" name="TextBox 22">
            <a:extLst>
              <a:ext uri="{FF2B5EF4-FFF2-40B4-BE49-F238E27FC236}">
                <a16:creationId xmlns:a16="http://schemas.microsoft.com/office/drawing/2014/main" id="{85BD9D0D-264F-401D-B8F6-CC23C013BD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2905125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3</a:t>
            </a:r>
            <a:r>
              <a:rPr lang="en-US" altLang="en-US" sz="2100">
                <a:solidFill>
                  <a:srgbClr val="000000"/>
                </a:solidFill>
              </a:rPr>
              <a:t>m </a:t>
            </a:r>
            <a:r>
              <a:rPr lang="en-US" altLang="en-US" sz="2100" b="1">
                <a:solidFill>
                  <a:srgbClr val="0000FF"/>
                </a:solidFill>
              </a:rPr>
              <a:t>5</a:t>
            </a:r>
            <a:r>
              <a:rPr lang="en-US" altLang="en-US" sz="2100">
                <a:solidFill>
                  <a:srgbClr val="000000"/>
                </a:solidFill>
              </a:rPr>
              <a:t>cm =  </a:t>
            </a:r>
          </a:p>
        </p:txBody>
      </p:sp>
      <p:sp>
        <p:nvSpPr>
          <p:cNvPr id="7180" name="TextBox 23">
            <a:extLst>
              <a:ext uri="{FF2B5EF4-FFF2-40B4-BE49-F238E27FC236}">
                <a16:creationId xmlns:a16="http://schemas.microsoft.com/office/drawing/2014/main" id="{0B9F4CC8-C848-41FF-A8B0-EBC6999B9D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603" y="2905125"/>
            <a:ext cx="14608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 </a:t>
            </a:r>
            <a:r>
              <a:rPr lang="en-US" altLang="en-US" sz="2100" b="1">
                <a:solidFill>
                  <a:srgbClr val="FF0000"/>
                </a:solidFill>
              </a:rPr>
              <a:t>3</a:t>
            </a:r>
            <a:r>
              <a:rPr lang="en-US" altLang="en-US" sz="2100">
                <a:solidFill>
                  <a:srgbClr val="000000"/>
                </a:solidFill>
              </a:rPr>
              <a:t>        m</a:t>
            </a:r>
          </a:p>
        </p:txBody>
      </p:sp>
      <p:grpSp>
        <p:nvGrpSpPr>
          <p:cNvPr id="7181" name="Group 24">
            <a:extLst>
              <a:ext uri="{FF2B5EF4-FFF2-40B4-BE49-F238E27FC236}">
                <a16:creationId xmlns:a16="http://schemas.microsoft.com/office/drawing/2014/main" id="{215314DE-E7B1-41C9-B9A0-3E0FE4FFF9A4}"/>
              </a:ext>
            </a:extLst>
          </p:cNvPr>
          <p:cNvGrpSpPr>
            <a:grpSpLocks/>
          </p:cNvGrpSpPr>
          <p:nvPr/>
        </p:nvGrpSpPr>
        <p:grpSpPr bwMode="auto">
          <a:xfrm>
            <a:off x="6343650" y="2800350"/>
            <a:ext cx="657225" cy="738664"/>
            <a:chOff x="1670959" y="5603127"/>
            <a:chExt cx="876300" cy="985777"/>
          </a:xfrm>
        </p:grpSpPr>
        <p:sp>
          <p:nvSpPr>
            <p:cNvPr id="7211" name="TextBox 25">
              <a:extLst>
                <a:ext uri="{FF2B5EF4-FFF2-40B4-BE49-F238E27FC236}">
                  <a16:creationId xmlns:a16="http://schemas.microsoft.com/office/drawing/2014/main" id="{70311F39-8DBD-45A0-9454-19151A1A6D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959" y="5603127"/>
              <a:ext cx="876300" cy="98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 b="1">
                  <a:solidFill>
                    <a:srgbClr val="0000FF"/>
                  </a:solidFill>
                </a:rPr>
                <a:t>5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</a:rPr>
                <a:t>100</a:t>
              </a:r>
            </a:p>
          </p:txBody>
        </p:sp>
        <p:cxnSp>
          <p:nvCxnSpPr>
            <p:cNvPr id="7212" name="Straight Connector 26">
              <a:extLst>
                <a:ext uri="{FF2B5EF4-FFF2-40B4-BE49-F238E27FC236}">
                  <a16:creationId xmlns:a16="http://schemas.microsoft.com/office/drawing/2014/main" id="{3ACEF24C-8A0D-4ABA-BE19-3D87D9C366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8801" y="6070362"/>
              <a:ext cx="527958" cy="105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182" name="TextBox 29">
            <a:extLst>
              <a:ext uri="{FF2B5EF4-FFF2-40B4-BE49-F238E27FC236}">
                <a16:creationId xmlns:a16="http://schemas.microsoft.com/office/drawing/2014/main" id="{5ACD7A0E-AECE-4394-83B7-79FBC4EA8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975" y="3486150"/>
            <a:ext cx="13620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= </a:t>
            </a:r>
            <a:r>
              <a:rPr lang="en-US" altLang="en-US" sz="2100" b="1">
                <a:solidFill>
                  <a:srgbClr val="FF0000"/>
                </a:solidFill>
              </a:rPr>
              <a:t>3</a:t>
            </a:r>
            <a:r>
              <a:rPr lang="en-US" altLang="en-US" sz="2100">
                <a:solidFill>
                  <a:srgbClr val="000000"/>
                </a:solidFill>
              </a:rPr>
              <a:t>      m</a:t>
            </a:r>
          </a:p>
        </p:txBody>
      </p:sp>
      <p:sp>
        <p:nvSpPr>
          <p:cNvPr id="7183" name="Rectangle 30">
            <a:extLst>
              <a:ext uri="{FF2B5EF4-FFF2-40B4-BE49-F238E27FC236}">
                <a16:creationId xmlns:a16="http://schemas.microsoft.com/office/drawing/2014/main" id="{DA748299-CE9D-42A0-9336-3FCBD22909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182" y="3484960"/>
            <a:ext cx="4828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</a:rPr>
              <a:t>05</a:t>
            </a:r>
            <a:endParaRPr lang="en-US" altLang="en-US" sz="2100" b="1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7185" name="TextBox 24575">
            <a:extLst>
              <a:ext uri="{FF2B5EF4-FFF2-40B4-BE49-F238E27FC236}">
                <a16:creationId xmlns:a16="http://schemas.microsoft.com/office/drawing/2014/main" id="{B7271989-BDA1-41B5-929E-AA2AC6ACCE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741" y="2235994"/>
            <a:ext cx="9120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6,4</a:t>
            </a:r>
          </a:p>
        </p:txBody>
      </p:sp>
      <p:sp>
        <p:nvSpPr>
          <p:cNvPr id="19472" name="TextBox 34">
            <a:extLst>
              <a:ext uri="{FF2B5EF4-FFF2-40B4-BE49-F238E27FC236}">
                <a16:creationId xmlns:a16="http://schemas.microsoft.com/office/drawing/2014/main" id="{7C73962F-FCB7-44E1-BC53-9AFA081CE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391" y="2228850"/>
            <a:ext cx="91320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3,05   </a:t>
            </a:r>
          </a:p>
        </p:txBody>
      </p:sp>
      <p:grpSp>
        <p:nvGrpSpPr>
          <p:cNvPr id="7184" name="Group 1">
            <a:extLst>
              <a:ext uri="{FF2B5EF4-FFF2-40B4-BE49-F238E27FC236}">
                <a16:creationId xmlns:a16="http://schemas.microsoft.com/office/drawing/2014/main" id="{47029AB8-5B41-4C1B-BB33-2A693DB70334}"/>
              </a:ext>
            </a:extLst>
          </p:cNvPr>
          <p:cNvGrpSpPr>
            <a:grpSpLocks/>
          </p:cNvGrpSpPr>
          <p:nvPr/>
        </p:nvGrpSpPr>
        <p:grpSpPr bwMode="auto">
          <a:xfrm>
            <a:off x="1077516" y="971550"/>
            <a:ext cx="1947863" cy="719138"/>
            <a:chOff x="-87313" y="152400"/>
            <a:chExt cx="2597151" cy="958850"/>
          </a:xfrm>
        </p:grpSpPr>
        <p:pic>
          <p:nvPicPr>
            <p:cNvPr id="7209" name="Picture 4">
              <a:extLst>
                <a:ext uri="{FF2B5EF4-FFF2-40B4-BE49-F238E27FC236}">
                  <a16:creationId xmlns:a16="http://schemas.microsoft.com/office/drawing/2014/main" id="{816D5B96-7A5D-4A64-900F-7754D7720F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313" y="152400"/>
              <a:ext cx="2597151" cy="958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210" name="TextBox 24580">
              <a:extLst>
                <a:ext uri="{FF2B5EF4-FFF2-40B4-BE49-F238E27FC236}">
                  <a16:creationId xmlns:a16="http://schemas.microsoft.com/office/drawing/2014/main" id="{5EE8C5CB-AFB6-4370-BE3F-A857311988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907" y="381000"/>
              <a:ext cx="1101157" cy="492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Ví dụ:</a:t>
              </a:r>
            </a:p>
          </p:txBody>
        </p:sp>
      </p:grpSp>
      <p:sp>
        <p:nvSpPr>
          <p:cNvPr id="7189" name="TextBox 24581">
            <a:extLst>
              <a:ext uri="{FF2B5EF4-FFF2-40B4-BE49-F238E27FC236}">
                <a16:creationId xmlns:a16="http://schemas.microsoft.com/office/drawing/2014/main" id="{0204030C-FCA1-4023-B69E-36E0B57A8A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03" y="4000501"/>
            <a:ext cx="5689997" cy="6463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</a:rPr>
              <a:t>Để viết các </a:t>
            </a:r>
            <a:r>
              <a:rPr lang="en-US" altLang="en-US" sz="1800" b="1" i="1">
                <a:solidFill>
                  <a:srgbClr val="000000"/>
                </a:solidFill>
              </a:rPr>
              <a:t>số đo độ dài </a:t>
            </a:r>
            <a:r>
              <a:rPr lang="en-US" altLang="en-US" sz="1800" i="1">
                <a:solidFill>
                  <a:srgbClr val="000000"/>
                </a:solidFill>
              </a:rPr>
              <a:t>dưới dạng </a:t>
            </a:r>
            <a:r>
              <a:rPr lang="en-US" altLang="en-US" sz="1800" b="1" i="1">
                <a:solidFill>
                  <a:srgbClr val="000000"/>
                </a:solidFill>
              </a:rPr>
              <a:t>số thập phân</a:t>
            </a:r>
            <a:r>
              <a:rPr lang="en-US" altLang="en-US" sz="1800" i="1">
                <a:solidFill>
                  <a:srgbClr val="000000"/>
                </a:solidFill>
              </a:rPr>
              <a:t>,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</a:rPr>
              <a:t>con làm như thế nào?</a:t>
            </a:r>
          </a:p>
        </p:txBody>
      </p:sp>
      <p:sp>
        <p:nvSpPr>
          <p:cNvPr id="7190" name="TextBox 39">
            <a:extLst>
              <a:ext uri="{FF2B5EF4-FFF2-40B4-BE49-F238E27FC236}">
                <a16:creationId xmlns:a16="http://schemas.microsoft.com/office/drawing/2014/main" id="{3F58A470-FA55-476C-B167-281208653C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9016" y="4138613"/>
            <a:ext cx="5642372" cy="369332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</a:rPr>
              <a:t>Viết các </a:t>
            </a:r>
            <a:r>
              <a:rPr lang="en-US" altLang="en-US" sz="1800" b="1" i="1">
                <a:solidFill>
                  <a:srgbClr val="000000"/>
                </a:solidFill>
              </a:rPr>
              <a:t>số đo độ dài </a:t>
            </a:r>
            <a:r>
              <a:rPr lang="en-US" altLang="en-US" sz="1800" i="1">
                <a:solidFill>
                  <a:srgbClr val="000000"/>
                </a:solidFill>
              </a:rPr>
              <a:t>dưới dạng </a:t>
            </a:r>
            <a:r>
              <a:rPr lang="en-US" altLang="en-US" sz="1800" b="1" i="1">
                <a:solidFill>
                  <a:srgbClr val="000000"/>
                </a:solidFill>
              </a:rPr>
              <a:t>số thập phân</a:t>
            </a:r>
            <a:r>
              <a:rPr lang="en-US" altLang="en-US" sz="1800" i="1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7191" name="TextBox 40">
            <a:extLst>
              <a:ext uri="{FF2B5EF4-FFF2-40B4-BE49-F238E27FC236}">
                <a16:creationId xmlns:a16="http://schemas.microsoft.com/office/drawing/2014/main" id="{A3079BB8-12C3-4681-817D-B18AC9F319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9091" y="4629150"/>
            <a:ext cx="6723459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50" i="1">
                <a:solidFill>
                  <a:srgbClr val="000000"/>
                </a:solidFill>
              </a:rPr>
              <a:t>Bước 1: Chuyển số đo độ dài thành </a:t>
            </a:r>
            <a:r>
              <a:rPr lang="en-US" altLang="en-US" sz="1650" b="1" i="1">
                <a:solidFill>
                  <a:srgbClr val="000000"/>
                </a:solidFill>
              </a:rPr>
              <a:t>hỗn số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650" b="1" i="1">
                <a:solidFill>
                  <a:srgbClr val="000000"/>
                </a:solidFill>
              </a:rPr>
              <a:t>                  </a:t>
            </a:r>
            <a:r>
              <a:rPr lang="en-US" altLang="en-US" sz="1650" i="1">
                <a:solidFill>
                  <a:srgbClr val="000000"/>
                </a:solidFill>
              </a:rPr>
              <a:t>(với đơn vị đo cần chuyển)</a:t>
            </a:r>
          </a:p>
        </p:txBody>
      </p:sp>
      <p:sp>
        <p:nvSpPr>
          <p:cNvPr id="7192" name="TextBox 41">
            <a:extLst>
              <a:ext uri="{FF2B5EF4-FFF2-40B4-BE49-F238E27FC236}">
                <a16:creationId xmlns:a16="http://schemas.microsoft.com/office/drawing/2014/main" id="{06AD4EBE-5EED-47FD-AE5A-FE6452864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6944" y="5286375"/>
            <a:ext cx="5543550" cy="346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650" i="1">
                <a:solidFill>
                  <a:srgbClr val="000000"/>
                </a:solidFill>
              </a:rPr>
              <a:t>Bước 2: Chuyển </a:t>
            </a:r>
            <a:r>
              <a:rPr lang="en-US" altLang="en-US" sz="1650" b="1" i="1">
                <a:solidFill>
                  <a:srgbClr val="000000"/>
                </a:solidFill>
              </a:rPr>
              <a:t>hỗn số </a:t>
            </a:r>
            <a:r>
              <a:rPr lang="en-US" altLang="en-US" sz="1650" i="1">
                <a:solidFill>
                  <a:srgbClr val="000000"/>
                </a:solidFill>
              </a:rPr>
              <a:t>thành </a:t>
            </a:r>
            <a:r>
              <a:rPr lang="en-US" altLang="en-US" sz="1650" b="1" i="1">
                <a:solidFill>
                  <a:srgbClr val="000000"/>
                </a:solidFill>
              </a:rPr>
              <a:t>số thập phân</a:t>
            </a:r>
            <a:r>
              <a:rPr lang="en-US" altLang="en-US" sz="1650" i="1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9C223F-9ACA-4B94-A726-0EE98810DD99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902619" y="2806304"/>
            <a:ext cx="1313260" cy="170259"/>
            <a:chOff x="1143000" y="2930429"/>
            <a:chExt cx="1524000" cy="397657"/>
          </a:xfrm>
        </p:grpSpPr>
        <p:cxnSp>
          <p:nvCxnSpPr>
            <p:cNvPr id="7206" name="Straight Connector 6">
              <a:extLst>
                <a:ext uri="{FF2B5EF4-FFF2-40B4-BE49-F238E27FC236}">
                  <a16:creationId xmlns:a16="http://schemas.microsoft.com/office/drawing/2014/main" id="{0BA750D2-9993-4C9D-82AC-E25E1A4026D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7" name="Straight Connector 8">
              <a:extLst>
                <a:ext uri="{FF2B5EF4-FFF2-40B4-BE49-F238E27FC236}">
                  <a16:creationId xmlns:a16="http://schemas.microsoft.com/office/drawing/2014/main" id="{CA3CBDA9-E3DC-45AE-B802-BC1EB5D01B6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8" name="Straight Arrow Connector 12">
              <a:extLst>
                <a:ext uri="{FF2B5EF4-FFF2-40B4-BE49-F238E27FC236}">
                  <a16:creationId xmlns:a16="http://schemas.microsoft.com/office/drawing/2014/main" id="{161BAABD-1E82-4FB7-A353-FC92C33AAD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5A4FA5B-E061-434B-B308-83901AE13980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362200" y="2687242"/>
            <a:ext cx="1110854" cy="258365"/>
            <a:chOff x="1143000" y="2685553"/>
            <a:chExt cx="1524000" cy="642533"/>
          </a:xfrm>
        </p:grpSpPr>
        <p:cxnSp>
          <p:nvCxnSpPr>
            <p:cNvPr id="7203" name="Straight Connector 42">
              <a:extLst>
                <a:ext uri="{FF2B5EF4-FFF2-40B4-BE49-F238E27FC236}">
                  <a16:creationId xmlns:a16="http://schemas.microsoft.com/office/drawing/2014/main" id="{DDCA3C57-95AD-4F3F-B8AE-5293E0F2B0D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4" name="Straight Connector 43">
              <a:extLst>
                <a:ext uri="{FF2B5EF4-FFF2-40B4-BE49-F238E27FC236}">
                  <a16:creationId xmlns:a16="http://schemas.microsoft.com/office/drawing/2014/main" id="{DA4BA618-28A2-43E6-8AE8-DFB8DE089393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5" name="Straight Arrow Connector 44">
              <a:extLst>
                <a:ext uri="{FF2B5EF4-FFF2-40B4-BE49-F238E27FC236}">
                  <a16:creationId xmlns:a16="http://schemas.microsoft.com/office/drawing/2014/main" id="{F8BF3C5C-5FCB-40F2-A295-3003C1ECB71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48" name="TextBox 14">
            <a:extLst>
              <a:ext uri="{FF2B5EF4-FFF2-40B4-BE49-F238E27FC236}">
                <a16:creationId xmlns:a16="http://schemas.microsoft.com/office/drawing/2014/main" id="{D9D97AEE-375C-484D-959D-D37CECF6FA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3476625"/>
            <a:ext cx="14573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= </a:t>
            </a:r>
            <a:r>
              <a:rPr lang="en-US" altLang="en-US" sz="2100" b="1">
                <a:solidFill>
                  <a:srgbClr val="FF0000"/>
                </a:solidFill>
              </a:rPr>
              <a:t>6</a:t>
            </a:r>
            <a:r>
              <a:rPr lang="en-US" altLang="en-US" sz="2100">
                <a:solidFill>
                  <a:srgbClr val="000000"/>
                </a:solidFill>
              </a:rPr>
              <a:t>  </a:t>
            </a:r>
            <a:r>
              <a:rPr lang="en-US" altLang="en-US" sz="2100" b="1">
                <a:solidFill>
                  <a:srgbClr val="000000"/>
                </a:solidFill>
              </a:rPr>
              <a:t>  </a:t>
            </a:r>
            <a:r>
              <a:rPr lang="en-US" altLang="en-US" sz="2100">
                <a:solidFill>
                  <a:srgbClr val="000000"/>
                </a:solidFill>
              </a:rPr>
              <a:t> 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E8928B-5015-453C-A0BC-7AACDF3664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295650"/>
            <a:ext cx="4000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000000"/>
                </a:solidFill>
              </a:rPr>
              <a:t>,</a:t>
            </a: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023CEFA3-98C0-45D3-BF2E-60F4754D807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56585" y="2765823"/>
            <a:ext cx="1287065" cy="207169"/>
            <a:chOff x="1143000" y="2930429"/>
            <a:chExt cx="1524000" cy="397657"/>
          </a:xfrm>
        </p:grpSpPr>
        <p:cxnSp>
          <p:nvCxnSpPr>
            <p:cNvPr id="7200" name="Straight Connector 50">
              <a:extLst>
                <a:ext uri="{FF2B5EF4-FFF2-40B4-BE49-F238E27FC236}">
                  <a16:creationId xmlns:a16="http://schemas.microsoft.com/office/drawing/2014/main" id="{CD81B989-8C6D-4679-9FD1-409CA217171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1" name="Straight Connector 51">
              <a:extLst>
                <a:ext uri="{FF2B5EF4-FFF2-40B4-BE49-F238E27FC236}">
                  <a16:creationId xmlns:a16="http://schemas.microsoft.com/office/drawing/2014/main" id="{6023ECC5-4C64-4303-9033-CE05B41AA95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02" name="Straight Arrow Connector 52">
              <a:extLst>
                <a:ext uri="{FF2B5EF4-FFF2-40B4-BE49-F238E27FC236}">
                  <a16:creationId xmlns:a16="http://schemas.microsoft.com/office/drawing/2014/main" id="{9A5D0F35-4F33-4D81-8D5E-4545600D2EF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8558D90-F2B9-442C-A095-0A531AD09C0E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486401" y="2656285"/>
            <a:ext cx="1231106" cy="258365"/>
            <a:chOff x="1143000" y="2685553"/>
            <a:chExt cx="1524000" cy="642533"/>
          </a:xfrm>
        </p:grpSpPr>
        <p:cxnSp>
          <p:nvCxnSpPr>
            <p:cNvPr id="7197" name="Straight Connector 54">
              <a:extLst>
                <a:ext uri="{FF2B5EF4-FFF2-40B4-BE49-F238E27FC236}">
                  <a16:creationId xmlns:a16="http://schemas.microsoft.com/office/drawing/2014/main" id="{FD33B14A-0E0E-4EC0-B1B6-66E83E51FC7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8" name="Straight Connector 55">
              <a:extLst>
                <a:ext uri="{FF2B5EF4-FFF2-40B4-BE49-F238E27FC236}">
                  <a16:creationId xmlns:a16="http://schemas.microsoft.com/office/drawing/2014/main" id="{105BE1A9-4E26-4470-B7A9-304AB89A82B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99" name="Straight Arrow Connector 56">
              <a:extLst>
                <a:ext uri="{FF2B5EF4-FFF2-40B4-BE49-F238E27FC236}">
                  <a16:creationId xmlns:a16="http://schemas.microsoft.com/office/drawing/2014/main" id="{1412D95B-B108-4D41-91C3-87B72F01AA3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8E97892E-AECB-4106-B483-8FDE30A58B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3305175"/>
            <a:ext cx="4000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61" name="Oval 31">
            <a:extLst>
              <a:ext uri="{FF2B5EF4-FFF2-40B4-BE49-F238E27FC236}">
                <a16:creationId xmlns:a16="http://schemas.microsoft.com/office/drawing/2014/main" id="{5DC10650-A247-40EA-8798-8FD99F808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3572" y="1019175"/>
            <a:ext cx="1622524" cy="5143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 dirty="0" err="1">
                <a:solidFill>
                  <a:srgbClr val="C00000"/>
                </a:solidFill>
              </a:rPr>
              <a:t>Cách</a:t>
            </a:r>
            <a:r>
              <a:rPr lang="en-US" altLang="en-US" sz="2100" b="1" dirty="0">
                <a:solidFill>
                  <a:srgbClr val="C00000"/>
                </a:solidFill>
              </a:rPr>
              <a:t> 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25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25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1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51" presetID="6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0.23889 L 3.33333E-6 -2.22222E-6 " pathEditMode="relative" rAng="0" ptsTypes="AA">
                                      <p:cBhvr>
                                        <p:cTn id="52" dur="25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4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5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" dur="25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25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250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0" dur="25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id="1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25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25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25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7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224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8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2" tmFilter="0, 0; 0.125,0.2665; 0.25,0.4; 0.375,0.465; 0.5,0.5;  0.625,0.535; 0.75,0.6; 0.875,0.7335; 1,1">
                                          <p:stCondLst>
                                            <p:cond delay="82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" tmFilter="0, 0; 0.125,0.2665; 0.25,0.4; 0.375,0.465; 0.5,0.5;  0.625,0.535; 0.75,0.6; 0.875,0.7335; 1,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1">
                                          <p:stCondLst>
                                            <p:cond delay="8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" decel="50000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1">
                                          <p:stCondLst>
                                            <p:cond delay="161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" decel="50000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" decel="500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/>
      <p:bldP spid="7175" grpId="0"/>
      <p:bldP spid="7178" grpId="0"/>
      <p:bldP spid="7179" grpId="0"/>
      <p:bldP spid="7180" grpId="0"/>
      <p:bldP spid="7182" grpId="0"/>
      <p:bldP spid="7183" grpId="0"/>
      <p:bldP spid="7185" grpId="0"/>
      <p:bldP spid="7185" grpId="1"/>
      <p:bldP spid="19472" grpId="0"/>
      <p:bldP spid="7189" grpId="0" animBg="1"/>
      <p:bldP spid="7189" grpId="1" animBg="1"/>
      <p:bldP spid="7190" grpId="0" animBg="1"/>
      <p:bldP spid="7191" grpId="0"/>
      <p:bldP spid="7192" grpId="0"/>
      <p:bldP spid="48" grpId="0"/>
      <p:bldP spid="17" grpId="0"/>
      <p:bldP spid="59" grpId="0"/>
      <p:bldP spid="6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Box 3">
            <a:extLst>
              <a:ext uri="{FF2B5EF4-FFF2-40B4-BE49-F238E27FC236}">
                <a16:creationId xmlns:a16="http://schemas.microsoft.com/office/drawing/2014/main" id="{0673489F-F870-4E64-AA8C-37F232F69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1551385"/>
            <a:ext cx="599717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Viết số thập phân thích hợp vào chỗ chấm:</a:t>
            </a:r>
          </a:p>
        </p:txBody>
      </p:sp>
      <p:sp>
        <p:nvSpPr>
          <p:cNvPr id="8195" name="TextBox 4">
            <a:extLst>
              <a:ext uri="{FF2B5EF4-FFF2-40B4-BE49-F238E27FC236}">
                <a16:creationId xmlns:a16="http://schemas.microsoft.com/office/drawing/2014/main" id="{346D1C90-70EF-4AE4-9316-145A3BA7CC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82316" y="1968103"/>
            <a:ext cx="25717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a) 6m 4dm =  </a:t>
            </a:r>
            <a:r>
              <a:rPr lang="en-US" altLang="en-US" sz="2100">
                <a:solidFill>
                  <a:srgbClr val="000000"/>
                </a:solidFill>
              </a:rPr>
              <a:t>…</a:t>
            </a:r>
            <a:r>
              <a:rPr lang="en-US" altLang="en-US" sz="2100" b="1">
                <a:solidFill>
                  <a:srgbClr val="000000"/>
                </a:solidFill>
              </a:rPr>
              <a:t>  m</a:t>
            </a:r>
          </a:p>
        </p:txBody>
      </p:sp>
      <p:sp>
        <p:nvSpPr>
          <p:cNvPr id="8196" name="TextBox 7">
            <a:extLst>
              <a:ext uri="{FF2B5EF4-FFF2-40B4-BE49-F238E27FC236}">
                <a16:creationId xmlns:a16="http://schemas.microsoft.com/office/drawing/2014/main" id="{B8A43A40-BBBB-4B65-9F78-F426D247F8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951435"/>
            <a:ext cx="28860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b) 3m 5cm =  </a:t>
            </a:r>
            <a:r>
              <a:rPr lang="en-US" altLang="en-US" sz="2100">
                <a:solidFill>
                  <a:srgbClr val="000000"/>
                </a:solidFill>
              </a:rPr>
              <a:t>…… </a:t>
            </a:r>
            <a:r>
              <a:rPr lang="en-US" altLang="en-US" sz="2100" b="1">
                <a:solidFill>
                  <a:srgbClr val="000000"/>
                </a:solidFill>
              </a:rPr>
              <a:t> m</a:t>
            </a:r>
          </a:p>
        </p:txBody>
      </p:sp>
      <p:sp>
        <p:nvSpPr>
          <p:cNvPr id="8197" name="TextBox 5">
            <a:extLst>
              <a:ext uri="{FF2B5EF4-FFF2-40B4-BE49-F238E27FC236}">
                <a16:creationId xmlns:a16="http://schemas.microsoft.com/office/drawing/2014/main" id="{6DF916C3-CBAE-42DC-8A4E-A6B66BD7C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9910" y="2624137"/>
            <a:ext cx="2514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6</a:t>
            </a:r>
            <a:r>
              <a:rPr lang="en-US" altLang="en-US" sz="2100">
                <a:solidFill>
                  <a:srgbClr val="000000"/>
                </a:solidFill>
              </a:rPr>
              <a:t>m </a:t>
            </a:r>
            <a:r>
              <a:rPr lang="en-US" altLang="en-US" sz="2100" b="1">
                <a:solidFill>
                  <a:srgbClr val="0000FF"/>
                </a:solidFill>
              </a:rPr>
              <a:t>4</a:t>
            </a:r>
            <a:r>
              <a:rPr lang="en-US" altLang="en-US" sz="2100">
                <a:solidFill>
                  <a:srgbClr val="000000"/>
                </a:solidFill>
              </a:rPr>
              <a:t>dm =  </a:t>
            </a:r>
          </a:p>
        </p:txBody>
      </p:sp>
      <p:sp>
        <p:nvSpPr>
          <p:cNvPr id="8198" name="TextBox 14">
            <a:extLst>
              <a:ext uri="{FF2B5EF4-FFF2-40B4-BE49-F238E27FC236}">
                <a16:creationId xmlns:a16="http://schemas.microsoft.com/office/drawing/2014/main" id="{5707CBE3-C873-463F-A96E-E6AB4EE4A3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13472" y="2624137"/>
            <a:ext cx="10036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6</a:t>
            </a:r>
            <a:r>
              <a:rPr lang="en-US" altLang="en-US" sz="2100">
                <a:solidFill>
                  <a:srgbClr val="000000"/>
                </a:solidFill>
              </a:rPr>
              <a:t>     m</a:t>
            </a:r>
          </a:p>
        </p:txBody>
      </p:sp>
      <p:grpSp>
        <p:nvGrpSpPr>
          <p:cNvPr id="8199" name="Group 15">
            <a:extLst>
              <a:ext uri="{FF2B5EF4-FFF2-40B4-BE49-F238E27FC236}">
                <a16:creationId xmlns:a16="http://schemas.microsoft.com/office/drawing/2014/main" id="{EFD83B71-A995-4B8B-9DE0-28E58F7A6973}"/>
              </a:ext>
            </a:extLst>
          </p:cNvPr>
          <p:cNvGrpSpPr>
            <a:grpSpLocks/>
          </p:cNvGrpSpPr>
          <p:nvPr/>
        </p:nvGrpSpPr>
        <p:grpSpPr bwMode="auto">
          <a:xfrm>
            <a:off x="3226594" y="2520552"/>
            <a:ext cx="457200" cy="1061829"/>
            <a:chOff x="1670959" y="5501359"/>
            <a:chExt cx="609600" cy="1417056"/>
          </a:xfrm>
        </p:grpSpPr>
        <p:sp>
          <p:nvSpPr>
            <p:cNvPr id="8251" name="TextBox 16">
              <a:extLst>
                <a:ext uri="{FF2B5EF4-FFF2-40B4-BE49-F238E27FC236}">
                  <a16:creationId xmlns:a16="http://schemas.microsoft.com/office/drawing/2014/main" id="{7AEED074-58FF-4524-9C32-5BE5905B44D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959" y="5501359"/>
              <a:ext cx="609600" cy="1417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 b="1">
                  <a:solidFill>
                    <a:srgbClr val="0000FF"/>
                  </a:solidFill>
                </a:rPr>
                <a:t>4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</a:rPr>
                <a:t>10</a:t>
              </a:r>
            </a:p>
          </p:txBody>
        </p:sp>
        <p:cxnSp>
          <p:nvCxnSpPr>
            <p:cNvPr id="8252" name="Straight Connector 17">
              <a:extLst>
                <a:ext uri="{FF2B5EF4-FFF2-40B4-BE49-F238E27FC236}">
                  <a16:creationId xmlns:a16="http://schemas.microsoft.com/office/drawing/2014/main" id="{6BE28C8D-D39C-47FC-9508-4C7E1E4DB06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8801" y="5977639"/>
              <a:ext cx="310244" cy="0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00" name="Rectangle 18">
            <a:extLst>
              <a:ext uri="{FF2B5EF4-FFF2-40B4-BE49-F238E27FC236}">
                <a16:creationId xmlns:a16="http://schemas.microsoft.com/office/drawing/2014/main" id="{94DE7143-26AE-4C49-9D32-F55527AB63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03204" y="3195637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FF"/>
                </a:solidFill>
              </a:rPr>
              <a:t>4</a:t>
            </a:r>
            <a:endParaRPr lang="en-US" altLang="en-US" sz="210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8201" name="TextBox 22">
            <a:extLst>
              <a:ext uri="{FF2B5EF4-FFF2-40B4-BE49-F238E27FC236}">
                <a16:creationId xmlns:a16="http://schemas.microsoft.com/office/drawing/2014/main" id="{0B2B98E3-D335-450F-BF65-6659CACDA0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7275" y="2619375"/>
            <a:ext cx="13716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3</a:t>
            </a:r>
            <a:r>
              <a:rPr lang="en-US" altLang="en-US" sz="2100">
                <a:solidFill>
                  <a:srgbClr val="000000"/>
                </a:solidFill>
              </a:rPr>
              <a:t>m </a:t>
            </a:r>
            <a:r>
              <a:rPr lang="en-US" altLang="en-US" sz="2100" b="1">
                <a:solidFill>
                  <a:srgbClr val="0000FF"/>
                </a:solidFill>
              </a:rPr>
              <a:t>5</a:t>
            </a:r>
            <a:r>
              <a:rPr lang="en-US" altLang="en-US" sz="2100">
                <a:solidFill>
                  <a:srgbClr val="000000"/>
                </a:solidFill>
              </a:rPr>
              <a:t>cm =  </a:t>
            </a:r>
          </a:p>
        </p:txBody>
      </p:sp>
      <p:sp>
        <p:nvSpPr>
          <p:cNvPr id="8202" name="TextBox 23">
            <a:extLst>
              <a:ext uri="{FF2B5EF4-FFF2-40B4-BE49-F238E27FC236}">
                <a16:creationId xmlns:a16="http://schemas.microsoft.com/office/drawing/2014/main" id="{A15EDCEE-2715-4CCD-8765-05896207C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8603" y="2619375"/>
            <a:ext cx="14608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 </a:t>
            </a:r>
            <a:r>
              <a:rPr lang="en-US" altLang="en-US" sz="2100" b="1">
                <a:solidFill>
                  <a:srgbClr val="FF0000"/>
                </a:solidFill>
              </a:rPr>
              <a:t>3</a:t>
            </a:r>
            <a:r>
              <a:rPr lang="en-US" altLang="en-US" sz="2100">
                <a:solidFill>
                  <a:srgbClr val="000000"/>
                </a:solidFill>
              </a:rPr>
              <a:t>        m</a:t>
            </a:r>
          </a:p>
        </p:txBody>
      </p:sp>
      <p:grpSp>
        <p:nvGrpSpPr>
          <p:cNvPr id="8203" name="Group 24">
            <a:extLst>
              <a:ext uri="{FF2B5EF4-FFF2-40B4-BE49-F238E27FC236}">
                <a16:creationId xmlns:a16="http://schemas.microsoft.com/office/drawing/2014/main" id="{851E1DC4-E1A1-4955-91AB-1BB4359D7E85}"/>
              </a:ext>
            </a:extLst>
          </p:cNvPr>
          <p:cNvGrpSpPr>
            <a:grpSpLocks/>
          </p:cNvGrpSpPr>
          <p:nvPr/>
        </p:nvGrpSpPr>
        <p:grpSpPr bwMode="auto">
          <a:xfrm>
            <a:off x="6343650" y="2514600"/>
            <a:ext cx="657225" cy="738664"/>
            <a:chOff x="1670959" y="5603127"/>
            <a:chExt cx="876300" cy="985777"/>
          </a:xfrm>
        </p:grpSpPr>
        <p:sp>
          <p:nvSpPr>
            <p:cNvPr id="8249" name="TextBox 25">
              <a:extLst>
                <a:ext uri="{FF2B5EF4-FFF2-40B4-BE49-F238E27FC236}">
                  <a16:creationId xmlns:a16="http://schemas.microsoft.com/office/drawing/2014/main" id="{5FFBAE9C-F609-4F0B-BA7B-4850C41338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0959" y="5603127"/>
              <a:ext cx="876300" cy="985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 b="1">
                  <a:solidFill>
                    <a:srgbClr val="0000FF"/>
                  </a:solidFill>
                </a:rPr>
                <a:t>5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100">
                  <a:solidFill>
                    <a:srgbClr val="000000"/>
                  </a:solidFill>
                </a:rPr>
                <a:t>100</a:t>
              </a:r>
            </a:p>
          </p:txBody>
        </p:sp>
        <p:cxnSp>
          <p:nvCxnSpPr>
            <p:cNvPr id="8250" name="Straight Connector 26">
              <a:extLst>
                <a:ext uri="{FF2B5EF4-FFF2-40B4-BE49-F238E27FC236}">
                  <a16:creationId xmlns:a16="http://schemas.microsoft.com/office/drawing/2014/main" id="{72ABFC2E-465A-471E-8C6F-94859A23030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828801" y="6070362"/>
              <a:ext cx="527958" cy="1057"/>
            </a:xfrm>
            <a:prstGeom prst="line">
              <a:avLst/>
            </a:prstGeom>
            <a:noFill/>
            <a:ln w="1905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04" name="TextBox 29">
            <a:extLst>
              <a:ext uri="{FF2B5EF4-FFF2-40B4-BE49-F238E27FC236}">
                <a16:creationId xmlns:a16="http://schemas.microsoft.com/office/drawing/2014/main" id="{6C8181E1-192A-4086-9816-FCA5ED85A3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5975" y="3200400"/>
            <a:ext cx="13620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= </a:t>
            </a:r>
            <a:r>
              <a:rPr lang="en-US" altLang="en-US" sz="2100" b="1">
                <a:solidFill>
                  <a:srgbClr val="FF0000"/>
                </a:solidFill>
              </a:rPr>
              <a:t>3</a:t>
            </a:r>
            <a:r>
              <a:rPr lang="en-US" altLang="en-US" sz="2100">
                <a:solidFill>
                  <a:srgbClr val="000000"/>
                </a:solidFill>
              </a:rPr>
              <a:t>      m</a:t>
            </a:r>
          </a:p>
        </p:txBody>
      </p:sp>
      <p:sp>
        <p:nvSpPr>
          <p:cNvPr id="8205" name="Rectangle 30">
            <a:extLst>
              <a:ext uri="{FF2B5EF4-FFF2-40B4-BE49-F238E27FC236}">
                <a16:creationId xmlns:a16="http://schemas.microsoft.com/office/drawing/2014/main" id="{50B305AE-ED8F-46E6-BB12-6B8889A03C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14182" y="3199210"/>
            <a:ext cx="4828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</a:rPr>
              <a:t>05</a:t>
            </a:r>
            <a:endParaRPr lang="en-US" altLang="en-US" sz="2100" b="1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8206" name="TextBox 24575">
            <a:extLst>
              <a:ext uri="{FF2B5EF4-FFF2-40B4-BE49-F238E27FC236}">
                <a16:creationId xmlns:a16="http://schemas.microsoft.com/office/drawing/2014/main" id="{9F66F706-DE5A-4C65-BA3B-3434FA206C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741" y="1950244"/>
            <a:ext cx="91201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6,4</a:t>
            </a:r>
          </a:p>
        </p:txBody>
      </p:sp>
      <p:sp>
        <p:nvSpPr>
          <p:cNvPr id="8207" name="TextBox 34">
            <a:extLst>
              <a:ext uri="{FF2B5EF4-FFF2-40B4-BE49-F238E27FC236}">
                <a16:creationId xmlns:a16="http://schemas.microsoft.com/office/drawing/2014/main" id="{FCA60A3D-FAD1-4FBA-8BD2-26AC4DC43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3391" y="1943100"/>
            <a:ext cx="913209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3,05   </a:t>
            </a:r>
          </a:p>
        </p:txBody>
      </p:sp>
      <p:grpSp>
        <p:nvGrpSpPr>
          <p:cNvPr id="8208" name="Group 1">
            <a:extLst>
              <a:ext uri="{FF2B5EF4-FFF2-40B4-BE49-F238E27FC236}">
                <a16:creationId xmlns:a16="http://schemas.microsoft.com/office/drawing/2014/main" id="{46427B5A-BFC4-479A-BEA8-0F6B6B7B1A32}"/>
              </a:ext>
            </a:extLst>
          </p:cNvPr>
          <p:cNvGrpSpPr>
            <a:grpSpLocks/>
          </p:cNvGrpSpPr>
          <p:nvPr/>
        </p:nvGrpSpPr>
        <p:grpSpPr bwMode="auto">
          <a:xfrm>
            <a:off x="1077516" y="971550"/>
            <a:ext cx="1947863" cy="579835"/>
            <a:chOff x="-87313" y="152400"/>
            <a:chExt cx="2597151" cy="958850"/>
          </a:xfrm>
        </p:grpSpPr>
        <p:pic>
          <p:nvPicPr>
            <p:cNvPr id="8247" name="Picture 4">
              <a:extLst>
                <a:ext uri="{FF2B5EF4-FFF2-40B4-BE49-F238E27FC236}">
                  <a16:creationId xmlns:a16="http://schemas.microsoft.com/office/drawing/2014/main" id="{0A00DD53-0BF3-40BE-AF0D-F47B16E813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87313" y="152400"/>
              <a:ext cx="2597151" cy="9588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8248" name="TextBox 24580">
              <a:extLst>
                <a:ext uri="{FF2B5EF4-FFF2-40B4-BE49-F238E27FC236}">
                  <a16:creationId xmlns:a16="http://schemas.microsoft.com/office/drawing/2014/main" id="{35C80728-1646-48F1-9EE0-CA15DC4CA1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2907" y="381000"/>
              <a:ext cx="1101157" cy="610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1800" b="1">
                  <a:solidFill>
                    <a:srgbClr val="000000"/>
                  </a:solidFill>
                </a:rPr>
                <a:t>Ví dụ:</a:t>
              </a:r>
            </a:p>
          </p:txBody>
        </p:sp>
      </p:grpSp>
      <p:sp>
        <p:nvSpPr>
          <p:cNvPr id="8209" name="TextBox 39">
            <a:extLst>
              <a:ext uri="{FF2B5EF4-FFF2-40B4-BE49-F238E27FC236}">
                <a16:creationId xmlns:a16="http://schemas.microsoft.com/office/drawing/2014/main" id="{AA5C1C58-5451-4EAB-B9BD-DE11ABC9F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0694" y="3600450"/>
            <a:ext cx="5642372" cy="369332"/>
          </a:xfrm>
          <a:prstGeom prst="rect">
            <a:avLst/>
          </a:prstGeom>
          <a:solidFill>
            <a:srgbClr val="66FF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>
                <a:solidFill>
                  <a:srgbClr val="000000"/>
                </a:solidFill>
              </a:rPr>
              <a:t>Viết các </a:t>
            </a:r>
            <a:r>
              <a:rPr lang="en-US" altLang="en-US" sz="1800" b="1" i="1">
                <a:solidFill>
                  <a:srgbClr val="000000"/>
                </a:solidFill>
              </a:rPr>
              <a:t>số đo độ dài </a:t>
            </a:r>
            <a:r>
              <a:rPr lang="en-US" altLang="en-US" sz="1800" i="1">
                <a:solidFill>
                  <a:srgbClr val="000000"/>
                </a:solidFill>
              </a:rPr>
              <a:t>dưới dạng </a:t>
            </a:r>
            <a:r>
              <a:rPr lang="en-US" altLang="en-US" sz="1800" b="1" i="1">
                <a:solidFill>
                  <a:srgbClr val="000000"/>
                </a:solidFill>
              </a:rPr>
              <a:t>số thập phân</a:t>
            </a:r>
            <a:r>
              <a:rPr lang="en-US" altLang="en-US" sz="1800" i="1">
                <a:solidFill>
                  <a:srgbClr val="000000"/>
                </a:solidFill>
              </a:rPr>
              <a:t>:</a:t>
            </a:r>
          </a:p>
        </p:txBody>
      </p:sp>
      <p:grpSp>
        <p:nvGrpSpPr>
          <p:cNvPr id="8210" name="Group 13">
            <a:extLst>
              <a:ext uri="{FF2B5EF4-FFF2-40B4-BE49-F238E27FC236}">
                <a16:creationId xmlns:a16="http://schemas.microsoft.com/office/drawing/2014/main" id="{E5F1E55F-7F3D-4F4D-A498-913FD58812C7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1902619" y="2520554"/>
            <a:ext cx="1313260" cy="170259"/>
            <a:chOff x="1143000" y="2930429"/>
            <a:chExt cx="1524000" cy="397657"/>
          </a:xfrm>
        </p:grpSpPr>
        <p:cxnSp>
          <p:nvCxnSpPr>
            <p:cNvPr id="8244" name="Straight Connector 6">
              <a:extLst>
                <a:ext uri="{FF2B5EF4-FFF2-40B4-BE49-F238E27FC236}">
                  <a16:creationId xmlns:a16="http://schemas.microsoft.com/office/drawing/2014/main" id="{401FAADE-B742-4DED-839E-2951C2C261E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5" name="Straight Connector 8">
              <a:extLst>
                <a:ext uri="{FF2B5EF4-FFF2-40B4-BE49-F238E27FC236}">
                  <a16:creationId xmlns:a16="http://schemas.microsoft.com/office/drawing/2014/main" id="{6C87CBA3-A0AD-460C-9F47-D82F8309E5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6" name="Straight Arrow Connector 12">
              <a:extLst>
                <a:ext uri="{FF2B5EF4-FFF2-40B4-BE49-F238E27FC236}">
                  <a16:creationId xmlns:a16="http://schemas.microsoft.com/office/drawing/2014/main" id="{BC1B53A7-0B9D-4849-AAA7-66226D5D8B7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11" name="Group 41">
            <a:extLst>
              <a:ext uri="{FF2B5EF4-FFF2-40B4-BE49-F238E27FC236}">
                <a16:creationId xmlns:a16="http://schemas.microsoft.com/office/drawing/2014/main" id="{3A379ED5-3712-40F2-BD2D-9C479D46DC51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2362200" y="2401492"/>
            <a:ext cx="1110854" cy="258365"/>
            <a:chOff x="1143000" y="2685553"/>
            <a:chExt cx="1524000" cy="642533"/>
          </a:xfrm>
        </p:grpSpPr>
        <p:cxnSp>
          <p:nvCxnSpPr>
            <p:cNvPr id="8241" name="Straight Connector 42">
              <a:extLst>
                <a:ext uri="{FF2B5EF4-FFF2-40B4-BE49-F238E27FC236}">
                  <a16:creationId xmlns:a16="http://schemas.microsoft.com/office/drawing/2014/main" id="{042D935E-B97E-4D54-8746-B328288FBA4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2" name="Straight Connector 43">
              <a:extLst>
                <a:ext uri="{FF2B5EF4-FFF2-40B4-BE49-F238E27FC236}">
                  <a16:creationId xmlns:a16="http://schemas.microsoft.com/office/drawing/2014/main" id="{8E32BD30-B6A3-45C1-8996-E243CC0FE1E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3" name="Straight Arrow Connector 44">
              <a:extLst>
                <a:ext uri="{FF2B5EF4-FFF2-40B4-BE49-F238E27FC236}">
                  <a16:creationId xmlns:a16="http://schemas.microsoft.com/office/drawing/2014/main" id="{5C1B0E34-6EE3-42E3-BEE2-6CF710B1FCA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12" name="TextBox 14">
            <a:extLst>
              <a:ext uri="{FF2B5EF4-FFF2-40B4-BE49-F238E27FC236}">
                <a16:creationId xmlns:a16="http://schemas.microsoft.com/office/drawing/2014/main" id="{57907028-2295-4B96-B1E9-8C0E7985B4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57475" y="3190875"/>
            <a:ext cx="145732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= </a:t>
            </a:r>
            <a:r>
              <a:rPr lang="en-US" altLang="en-US" sz="2100" b="1">
                <a:solidFill>
                  <a:srgbClr val="FF0000"/>
                </a:solidFill>
              </a:rPr>
              <a:t>6</a:t>
            </a:r>
            <a:r>
              <a:rPr lang="en-US" altLang="en-US" sz="2100">
                <a:solidFill>
                  <a:srgbClr val="000000"/>
                </a:solidFill>
              </a:rPr>
              <a:t>  </a:t>
            </a:r>
            <a:r>
              <a:rPr lang="en-US" altLang="en-US" sz="2100" b="1">
                <a:solidFill>
                  <a:srgbClr val="000000"/>
                </a:solidFill>
              </a:rPr>
              <a:t>  </a:t>
            </a:r>
            <a:r>
              <a:rPr lang="en-US" altLang="en-US" sz="2100">
                <a:solidFill>
                  <a:srgbClr val="000000"/>
                </a:solidFill>
              </a:rPr>
              <a:t> m</a:t>
            </a:r>
          </a:p>
        </p:txBody>
      </p:sp>
      <p:sp>
        <p:nvSpPr>
          <p:cNvPr id="8213" name="TextBox 16">
            <a:extLst>
              <a:ext uri="{FF2B5EF4-FFF2-40B4-BE49-F238E27FC236}">
                <a16:creationId xmlns:a16="http://schemas.microsoft.com/office/drawing/2014/main" id="{2673A723-70B6-42F9-A04B-F535E425A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43250" y="3009900"/>
            <a:ext cx="4000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000000"/>
                </a:solidFill>
              </a:rPr>
              <a:t>,</a:t>
            </a:r>
          </a:p>
        </p:txBody>
      </p:sp>
      <p:grpSp>
        <p:nvGrpSpPr>
          <p:cNvPr id="8214" name="Group 49">
            <a:extLst>
              <a:ext uri="{FF2B5EF4-FFF2-40B4-BE49-F238E27FC236}">
                <a16:creationId xmlns:a16="http://schemas.microsoft.com/office/drawing/2014/main" id="{08C35D50-C197-48E9-8946-CF612EF9FC94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056585" y="2480073"/>
            <a:ext cx="1287065" cy="207169"/>
            <a:chOff x="1143000" y="2930429"/>
            <a:chExt cx="1524000" cy="397657"/>
          </a:xfrm>
        </p:grpSpPr>
        <p:cxnSp>
          <p:nvCxnSpPr>
            <p:cNvPr id="8238" name="Straight Connector 50">
              <a:extLst>
                <a:ext uri="{FF2B5EF4-FFF2-40B4-BE49-F238E27FC236}">
                  <a16:creationId xmlns:a16="http://schemas.microsoft.com/office/drawing/2014/main" id="{06689B2B-E9C7-4794-8505-FF352729E58A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930429"/>
              <a:ext cx="0" cy="397657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9" name="Straight Connector 51">
              <a:extLst>
                <a:ext uri="{FF2B5EF4-FFF2-40B4-BE49-F238E27FC236}">
                  <a16:creationId xmlns:a16="http://schemas.microsoft.com/office/drawing/2014/main" id="{8F490255-8DB9-4B36-B3C8-9EFD5B27400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40" name="Straight Arrow Connector 52">
              <a:extLst>
                <a:ext uri="{FF2B5EF4-FFF2-40B4-BE49-F238E27FC236}">
                  <a16:creationId xmlns:a16="http://schemas.microsoft.com/office/drawing/2014/main" id="{45FCF9CB-2484-4DD0-ABD9-0D197EC4A2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28575" algn="ctr">
              <a:solidFill>
                <a:srgbClr val="FF0000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215" name="Group 53">
            <a:extLst>
              <a:ext uri="{FF2B5EF4-FFF2-40B4-BE49-F238E27FC236}">
                <a16:creationId xmlns:a16="http://schemas.microsoft.com/office/drawing/2014/main" id="{07DEA7FE-8EC9-4B55-9F65-1CE39EF48AA5}"/>
              </a:ext>
            </a:extLst>
          </p:cNvPr>
          <p:cNvGrpSpPr>
            <a:grpSpLocks/>
          </p:cNvGrpSpPr>
          <p:nvPr/>
        </p:nvGrpSpPr>
        <p:grpSpPr bwMode="auto">
          <a:xfrm flipV="1">
            <a:off x="5486401" y="2370535"/>
            <a:ext cx="1231106" cy="258365"/>
            <a:chOff x="1143000" y="2685553"/>
            <a:chExt cx="1524000" cy="642533"/>
          </a:xfrm>
        </p:grpSpPr>
        <p:cxnSp>
          <p:nvCxnSpPr>
            <p:cNvPr id="8235" name="Straight Connector 54">
              <a:extLst>
                <a:ext uri="{FF2B5EF4-FFF2-40B4-BE49-F238E27FC236}">
                  <a16:creationId xmlns:a16="http://schemas.microsoft.com/office/drawing/2014/main" id="{A06AF686-B18C-4028-BA9D-47DCBEA4A7A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2685553"/>
              <a:ext cx="0" cy="642533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6" name="Straight Connector 55">
              <a:extLst>
                <a:ext uri="{FF2B5EF4-FFF2-40B4-BE49-F238E27FC236}">
                  <a16:creationId xmlns:a16="http://schemas.microsoft.com/office/drawing/2014/main" id="{96CB51B3-D388-4D25-A65E-E4E85B95B66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3328086"/>
              <a:ext cx="1524000" cy="0"/>
            </a:xfrm>
            <a:prstGeom prst="line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237" name="Straight Arrow Connector 56">
              <a:extLst>
                <a:ext uri="{FF2B5EF4-FFF2-40B4-BE49-F238E27FC236}">
                  <a16:creationId xmlns:a16="http://schemas.microsoft.com/office/drawing/2014/main" id="{43BB93F2-154F-44FE-9E70-6FE20A4D754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2667000" y="2930429"/>
              <a:ext cx="0" cy="397657"/>
            </a:xfrm>
            <a:prstGeom prst="straightConnector1">
              <a:avLst/>
            </a:prstGeom>
            <a:noFill/>
            <a:ln w="19050" algn="ctr">
              <a:solidFill>
                <a:srgbClr val="0000FF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16" name="TextBox 58">
            <a:extLst>
              <a:ext uri="{FF2B5EF4-FFF2-40B4-BE49-F238E27FC236}">
                <a16:creationId xmlns:a16="http://schemas.microsoft.com/office/drawing/2014/main" id="{FC4517F0-8976-4446-AABF-B7B2D14FA6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6975" y="3019425"/>
            <a:ext cx="400050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30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8217" name="Oval 31">
            <a:extLst>
              <a:ext uri="{FF2B5EF4-FFF2-40B4-BE49-F238E27FC236}">
                <a16:creationId xmlns:a16="http://schemas.microsoft.com/office/drawing/2014/main" id="{307B4E6B-BD30-4632-9838-7DDB0F4C18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1028700"/>
            <a:ext cx="1609726" cy="5143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C00000"/>
                </a:solidFill>
              </a:rPr>
              <a:t>Cách 1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66EB4C7-4DF4-4B6D-99CB-0066A393AFDE}"/>
              </a:ext>
            </a:extLst>
          </p:cNvPr>
          <p:cNvSpPr/>
          <p:nvPr/>
        </p:nvSpPr>
        <p:spPr>
          <a:xfrm>
            <a:off x="2231232" y="3998119"/>
            <a:ext cx="1570435" cy="369332"/>
          </a:xfrm>
          <a:prstGeom prst="rect">
            <a:avLst/>
          </a:prstGeom>
          <a:solidFill>
            <a:srgbClr val="FF330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số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đo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độ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dài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endParaRPr lang="en-US" dirty="0">
              <a:cs typeface="Arial" charset="0"/>
            </a:endParaRPr>
          </a:p>
        </p:txBody>
      </p:sp>
      <p:sp>
        <p:nvSpPr>
          <p:cNvPr id="20510" name="Rectangle 51">
            <a:extLst>
              <a:ext uri="{FF2B5EF4-FFF2-40B4-BE49-F238E27FC236}">
                <a16:creationId xmlns:a16="http://schemas.microsoft.com/office/drawing/2014/main" id="{62B5B1C6-6FE8-418B-B04F-BD43C5EB25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1919" y="4611291"/>
            <a:ext cx="1633781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Phần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nguyên</a:t>
            </a:r>
            <a:endParaRPr lang="en-US" dirty="0">
              <a:cs typeface="Arial" charset="0"/>
            </a:endParaRPr>
          </a:p>
        </p:txBody>
      </p:sp>
      <p:sp>
        <p:nvSpPr>
          <p:cNvPr id="20511" name="Rectangle 52">
            <a:extLst>
              <a:ext uri="{FF2B5EF4-FFF2-40B4-BE49-F238E27FC236}">
                <a16:creationId xmlns:a16="http://schemas.microsoft.com/office/drawing/2014/main" id="{AB8BD721-FDF1-4994-BEBF-DE6A2541D1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99510" y="4612481"/>
            <a:ext cx="188356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Phần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phân</a:t>
            </a:r>
            <a:r>
              <a:rPr lang="en-US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b="1" i="1" dirty="0" err="1">
                <a:solidFill>
                  <a:srgbClr val="000000"/>
                </a:solidFill>
                <a:latin typeface="Arial" charset="0"/>
                <a:cs typeface="Arial" charset="0"/>
              </a:rPr>
              <a:t>số</a:t>
            </a:r>
            <a:endParaRPr lang="en-US" dirty="0">
              <a:cs typeface="Arial" charset="0"/>
            </a:endParaRPr>
          </a:p>
        </p:txBody>
      </p:sp>
      <p:grpSp>
        <p:nvGrpSpPr>
          <p:cNvPr id="8221" name="Group 5">
            <a:extLst>
              <a:ext uri="{FF2B5EF4-FFF2-40B4-BE49-F238E27FC236}">
                <a16:creationId xmlns:a16="http://schemas.microsoft.com/office/drawing/2014/main" id="{2B33ABEE-ABBD-4961-97A0-32DFF2F8D694}"/>
              </a:ext>
            </a:extLst>
          </p:cNvPr>
          <p:cNvGrpSpPr>
            <a:grpSpLocks/>
          </p:cNvGrpSpPr>
          <p:nvPr/>
        </p:nvGrpSpPr>
        <p:grpSpPr bwMode="auto">
          <a:xfrm>
            <a:off x="3911204" y="4958956"/>
            <a:ext cx="1633781" cy="686038"/>
            <a:chOff x="3387725" y="5469731"/>
            <a:chExt cx="2178509" cy="913115"/>
          </a:xfrm>
        </p:grpSpPr>
        <p:sp>
          <p:nvSpPr>
            <p:cNvPr id="4" name="Rectangle 54">
              <a:extLst>
                <a:ext uri="{FF2B5EF4-FFF2-40B4-BE49-F238E27FC236}">
                  <a16:creationId xmlns:a16="http://schemas.microsoft.com/office/drawing/2014/main" id="{ED271744-8B70-435C-A327-5C1A670619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7725" y="5891266"/>
              <a:ext cx="2178509" cy="491580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Phần</a:t>
              </a:r>
              <a:r>
                <a:rPr lang="en-US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nguyên</a:t>
              </a:r>
              <a:endParaRPr lang="en-US" dirty="0">
                <a:cs typeface="Arial" charset="0"/>
              </a:endParaRPr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DD82A430-2E41-43A5-9DF2-A83F9881777A}"/>
                </a:ext>
              </a:extLst>
            </p:cNvPr>
            <p:cNvSpPr/>
            <p:nvPr/>
          </p:nvSpPr>
          <p:spPr bwMode="auto">
            <a:xfrm>
              <a:off x="4267254" y="5469731"/>
              <a:ext cx="290530" cy="397764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1350">
                <a:cs typeface="Arial" charset="0"/>
              </a:endParaRPr>
            </a:p>
          </p:txBody>
        </p:sp>
      </p:grpSp>
      <p:grpSp>
        <p:nvGrpSpPr>
          <p:cNvPr id="8222" name="Group 6">
            <a:extLst>
              <a:ext uri="{FF2B5EF4-FFF2-40B4-BE49-F238E27FC236}">
                <a16:creationId xmlns:a16="http://schemas.microsoft.com/office/drawing/2014/main" id="{D1B0B5E3-9BAC-43E0-B9B3-7E56866EBEA7}"/>
              </a:ext>
            </a:extLst>
          </p:cNvPr>
          <p:cNvGrpSpPr>
            <a:grpSpLocks/>
          </p:cNvGrpSpPr>
          <p:nvPr/>
        </p:nvGrpSpPr>
        <p:grpSpPr bwMode="auto">
          <a:xfrm>
            <a:off x="5600701" y="4979192"/>
            <a:ext cx="1915909" cy="665797"/>
            <a:chOff x="6146800" y="5496386"/>
            <a:chExt cx="2555144" cy="886426"/>
          </a:xfrm>
        </p:grpSpPr>
        <p:sp>
          <p:nvSpPr>
            <p:cNvPr id="7" name="Rectangle 55">
              <a:extLst>
                <a:ext uri="{FF2B5EF4-FFF2-40B4-BE49-F238E27FC236}">
                  <a16:creationId xmlns:a16="http://schemas.microsoft.com/office/drawing/2014/main" id="{E1D845C9-5465-4B81-B33D-708B6F633C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6800" y="5891093"/>
              <a:ext cx="2555144" cy="491719"/>
            </a:xfrm>
            <a:prstGeom prst="rect">
              <a:avLst/>
            </a:prstGeom>
            <a:solidFill>
              <a:srgbClr val="FFFF00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eaLnBrk="1" hangingPunct="1">
                <a:defRPr/>
              </a:pP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Phần</a:t>
              </a:r>
              <a:r>
                <a:rPr lang="en-US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thập</a:t>
              </a:r>
              <a:r>
                <a:rPr lang="en-US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phân</a:t>
              </a:r>
              <a:endParaRPr lang="en-US" dirty="0">
                <a:cs typeface="Arial" charset="0"/>
              </a:endParaRPr>
            </a:p>
          </p:txBody>
        </p:sp>
        <p:sp>
          <p:nvSpPr>
            <p:cNvPr id="55" name="Down Arrow 54">
              <a:extLst>
                <a:ext uri="{FF2B5EF4-FFF2-40B4-BE49-F238E27FC236}">
                  <a16:creationId xmlns:a16="http://schemas.microsoft.com/office/drawing/2014/main" id="{961AC3F5-7753-4A54-8BB5-F28560EA8856}"/>
                </a:ext>
              </a:extLst>
            </p:cNvPr>
            <p:cNvSpPr/>
            <p:nvPr/>
          </p:nvSpPr>
          <p:spPr bwMode="auto">
            <a:xfrm>
              <a:off x="7226553" y="5496386"/>
              <a:ext cx="292169" cy="397878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chemeClr val="bg2">
                  <a:lumMod val="10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algn="ctr">
                <a:defRPr/>
              </a:pPr>
              <a:endParaRPr lang="en-US" sz="1350">
                <a:cs typeface="Arial" charset="0"/>
              </a:endParaRPr>
            </a:p>
          </p:txBody>
        </p:sp>
      </p:grpSp>
      <p:grpSp>
        <p:nvGrpSpPr>
          <p:cNvPr id="8223" name="Group 8">
            <a:extLst>
              <a:ext uri="{FF2B5EF4-FFF2-40B4-BE49-F238E27FC236}">
                <a16:creationId xmlns:a16="http://schemas.microsoft.com/office/drawing/2014/main" id="{07BE402E-2DA3-45AA-A98B-BAE5530E445D}"/>
              </a:ext>
            </a:extLst>
          </p:cNvPr>
          <p:cNvGrpSpPr>
            <a:grpSpLocks/>
          </p:cNvGrpSpPr>
          <p:nvPr/>
        </p:nvGrpSpPr>
        <p:grpSpPr bwMode="auto">
          <a:xfrm>
            <a:off x="2224087" y="4343397"/>
            <a:ext cx="1604963" cy="638413"/>
            <a:chOff x="1004093" y="4648200"/>
            <a:chExt cx="2139867" cy="85204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96AF77F3-DE10-423F-8B7C-189A453A62A0}"/>
                </a:ext>
              </a:extLst>
            </p:cNvPr>
            <p:cNvSpPr/>
            <p:nvPr/>
          </p:nvSpPr>
          <p:spPr>
            <a:xfrm>
              <a:off x="1004093" y="5007322"/>
              <a:ext cx="2139867" cy="492919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>
              <a:spAutoFit/>
            </a:bodyPr>
            <a:lstStyle/>
            <a:p>
              <a:pPr algn="ctr" eaLnBrk="1" hangingPunct="1">
                <a:defRPr/>
              </a:pP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Hỗn</a:t>
              </a:r>
              <a:r>
                <a:rPr lang="en-US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số</a:t>
              </a:r>
              <a:endParaRPr lang="en-US" dirty="0">
                <a:cs typeface="Arial" charset="0"/>
              </a:endParaRPr>
            </a:p>
          </p:txBody>
        </p:sp>
        <p:sp>
          <p:nvSpPr>
            <p:cNvPr id="8230" name="Down Arrow 7">
              <a:extLst>
                <a:ext uri="{FF2B5EF4-FFF2-40B4-BE49-F238E27FC236}">
                  <a16:creationId xmlns:a16="http://schemas.microsoft.com/office/drawing/2014/main" id="{B494800C-28B0-4F36-A23C-9D40D58E43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05000" y="4648200"/>
              <a:ext cx="293688" cy="357186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350">
                <a:latin typeface="Verdana" panose="020B0604030504040204" pitchFamily="34" charset="0"/>
              </a:endParaRPr>
            </a:p>
          </p:txBody>
        </p:sp>
      </p:grpSp>
      <p:grpSp>
        <p:nvGrpSpPr>
          <p:cNvPr id="8224" name="Group 9">
            <a:extLst>
              <a:ext uri="{FF2B5EF4-FFF2-40B4-BE49-F238E27FC236}">
                <a16:creationId xmlns:a16="http://schemas.microsoft.com/office/drawing/2014/main" id="{E0A8C7FE-1A79-4F59-A6E3-05B9B53F77B6}"/>
              </a:ext>
            </a:extLst>
          </p:cNvPr>
          <p:cNvGrpSpPr>
            <a:grpSpLocks/>
          </p:cNvGrpSpPr>
          <p:nvPr/>
        </p:nvGrpSpPr>
        <p:grpSpPr bwMode="auto">
          <a:xfrm>
            <a:off x="2206838" y="4958957"/>
            <a:ext cx="1646606" cy="680085"/>
            <a:chOff x="980862" y="5469731"/>
            <a:chExt cx="2195772" cy="905002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36515490-47B2-41FB-AAEB-778DC7B16797}"/>
                </a:ext>
              </a:extLst>
            </p:cNvPr>
            <p:cNvSpPr/>
            <p:nvPr/>
          </p:nvSpPr>
          <p:spPr>
            <a:xfrm>
              <a:off x="980862" y="5883256"/>
              <a:ext cx="2195772" cy="491477"/>
            </a:xfrm>
            <a:prstGeom prst="rect">
              <a:avLst/>
            </a:prstGeom>
            <a:solidFill>
              <a:srgbClr val="FF3300"/>
            </a:solidFill>
            <a:ln>
              <a:solidFill>
                <a:schemeClr val="bg2">
                  <a:lumMod val="10000"/>
                </a:schemeClr>
              </a:solidFill>
            </a:ln>
          </p:spPr>
          <p:txBody>
            <a:bodyPr wrap="none">
              <a:spAutoFit/>
            </a:bodyPr>
            <a:lstStyle/>
            <a:p>
              <a:pPr algn="ctr" eaLnBrk="1" hangingPunct="1">
                <a:defRPr/>
              </a:pP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Số</a:t>
              </a:r>
              <a:r>
                <a:rPr lang="en-US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thập</a:t>
              </a:r>
              <a:r>
                <a:rPr lang="en-US" b="1" i="1" dirty="0">
                  <a:solidFill>
                    <a:srgbClr val="000000"/>
                  </a:solidFill>
                  <a:latin typeface="Arial" charset="0"/>
                  <a:cs typeface="Arial" charset="0"/>
                </a:rPr>
                <a:t> </a:t>
              </a:r>
              <a:r>
                <a:rPr lang="en-US" b="1" i="1" dirty="0" err="1">
                  <a:solidFill>
                    <a:srgbClr val="000000"/>
                  </a:solidFill>
                  <a:latin typeface="Arial" charset="0"/>
                  <a:cs typeface="Arial" charset="0"/>
                </a:rPr>
                <a:t>phân</a:t>
              </a:r>
              <a:endParaRPr lang="en-US" dirty="0">
                <a:cs typeface="Arial" charset="0"/>
              </a:endParaRPr>
            </a:p>
          </p:txBody>
        </p:sp>
        <p:sp>
          <p:nvSpPr>
            <p:cNvPr id="8228" name="Down Arrow 58">
              <a:extLst>
                <a:ext uri="{FF2B5EF4-FFF2-40B4-BE49-F238E27FC236}">
                  <a16:creationId xmlns:a16="http://schemas.microsoft.com/office/drawing/2014/main" id="{2C5CB2CD-7DB1-4AB7-9DE9-4680CE2E24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182" y="5469731"/>
              <a:ext cx="293688" cy="424324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rgbClr val="0000FF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1350">
                <a:latin typeface="Verdana" panose="020B060403050404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1E1EDF36-BA78-40DC-9A1F-EA93824F10CA}"/>
              </a:ext>
            </a:extLst>
          </p:cNvPr>
          <p:cNvSpPr txBox="1"/>
          <p:nvPr/>
        </p:nvSpPr>
        <p:spPr>
          <a:xfrm>
            <a:off x="1077516" y="4339829"/>
            <a:ext cx="1208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Bước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1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648BDFF9-42AE-4BEE-9720-90DEFF4F8996}"/>
              </a:ext>
            </a:extLst>
          </p:cNvPr>
          <p:cNvSpPr txBox="1"/>
          <p:nvPr/>
        </p:nvSpPr>
        <p:spPr>
          <a:xfrm>
            <a:off x="1077516" y="4923235"/>
            <a:ext cx="12084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en-US" b="1" dirty="0" err="1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Bước</a:t>
            </a:r>
            <a:r>
              <a:rPr lang="en-US" b="1" dirty="0">
                <a:solidFill>
                  <a:schemeClr val="bg2">
                    <a:lumMod val="10000"/>
                  </a:schemeClr>
                </a:solidFill>
                <a:latin typeface="Arial" pitchFamily="34" charset="0"/>
              </a:rPr>
              <a:t> 2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3">
            <a:extLst>
              <a:ext uri="{FF2B5EF4-FFF2-40B4-BE49-F238E27FC236}">
                <a16:creationId xmlns:a16="http://schemas.microsoft.com/office/drawing/2014/main" id="{6D31F1BA-297E-4A9D-89C4-75804C50DC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9769" y="1690687"/>
            <a:ext cx="5755481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Viết số thập phân thích hợp vào chỗ chấm:</a:t>
            </a:r>
          </a:p>
        </p:txBody>
      </p:sp>
      <p:sp>
        <p:nvSpPr>
          <p:cNvPr id="9219" name="TextBox 4">
            <a:extLst>
              <a:ext uri="{FF2B5EF4-FFF2-40B4-BE49-F238E27FC236}">
                <a16:creationId xmlns:a16="http://schemas.microsoft.com/office/drawing/2014/main" id="{369B0D82-4DE2-4E91-AA54-9CDEB2731E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57300" y="2568178"/>
            <a:ext cx="19812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a) 6m 4dm =</a:t>
            </a:r>
          </a:p>
        </p:txBody>
      </p:sp>
      <p:sp>
        <p:nvSpPr>
          <p:cNvPr id="9220" name="TextBox 7">
            <a:extLst>
              <a:ext uri="{FF2B5EF4-FFF2-40B4-BE49-F238E27FC236}">
                <a16:creationId xmlns:a16="http://schemas.microsoft.com/office/drawing/2014/main" id="{6A2B81E7-DA99-4BC7-A52F-4B4CAB4AED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2551510"/>
            <a:ext cx="32575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b) 3m 5cm =                </a:t>
            </a:r>
          </a:p>
        </p:txBody>
      </p:sp>
      <p:sp>
        <p:nvSpPr>
          <p:cNvPr id="9221" name="TextBox 24575">
            <a:extLst>
              <a:ext uri="{FF2B5EF4-FFF2-40B4-BE49-F238E27FC236}">
                <a16:creationId xmlns:a16="http://schemas.microsoft.com/office/drawing/2014/main" id="{FDF4514A-CDCF-4C43-9BC4-4EDE65886E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34212" y="4344591"/>
            <a:ext cx="7286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222" name="TextBox 34">
            <a:extLst>
              <a:ext uri="{FF2B5EF4-FFF2-40B4-BE49-F238E27FC236}">
                <a16:creationId xmlns:a16="http://schemas.microsoft.com/office/drawing/2014/main" id="{B39742E2-BC6D-48D5-9C88-F8FB743152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4625" y="4352925"/>
            <a:ext cx="912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3</a:t>
            </a:r>
            <a:r>
              <a:rPr lang="en-US" altLang="en-US" sz="1800" b="1">
                <a:solidFill>
                  <a:srgbClr val="000000"/>
                </a:solidFill>
              </a:rPr>
              <a:t>,0</a:t>
            </a:r>
            <a:r>
              <a:rPr lang="en-US" altLang="en-US" sz="1800" b="1">
                <a:solidFill>
                  <a:srgbClr val="0000FF"/>
                </a:solidFill>
              </a:rPr>
              <a:t>5</a:t>
            </a:r>
            <a:r>
              <a:rPr lang="en-US" altLang="en-US" sz="1800" b="1">
                <a:solidFill>
                  <a:srgbClr val="000000"/>
                </a:solidFill>
              </a:rPr>
              <a:t>   </a:t>
            </a:r>
          </a:p>
        </p:txBody>
      </p:sp>
      <p:pic>
        <p:nvPicPr>
          <p:cNvPr id="9223" name="Picture 4">
            <a:extLst>
              <a:ext uri="{FF2B5EF4-FFF2-40B4-BE49-F238E27FC236}">
                <a16:creationId xmlns:a16="http://schemas.microsoft.com/office/drawing/2014/main" id="{C19B566F-60C2-4096-A5AD-93483A6F8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516" y="971550"/>
            <a:ext cx="1947863" cy="71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224" name="TextBox 24580">
            <a:extLst>
              <a:ext uri="{FF2B5EF4-FFF2-40B4-BE49-F238E27FC236}">
                <a16:creationId xmlns:a16="http://schemas.microsoft.com/office/drawing/2014/main" id="{10BA4901-256A-4793-9A5F-9FEC0FBE0D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5182" y="1143000"/>
            <a:ext cx="8258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Ví dụ:</a:t>
            </a:r>
          </a:p>
        </p:txBody>
      </p:sp>
      <p:sp>
        <p:nvSpPr>
          <p:cNvPr id="9225" name="Oval 31">
            <a:extLst>
              <a:ext uri="{FF2B5EF4-FFF2-40B4-BE49-F238E27FC236}">
                <a16:creationId xmlns:a16="http://schemas.microsoft.com/office/drawing/2014/main" id="{99902D2E-D29D-49A7-BD02-76331758E4B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6675" y="1028700"/>
            <a:ext cx="1631429" cy="51435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Cách 2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87AC5DD-6AA2-436D-80E5-677A179D81C9}"/>
              </a:ext>
            </a:extLst>
          </p:cNvPr>
          <p:cNvGraphicFramePr>
            <a:graphicFrameLocks noGrp="1"/>
          </p:cNvGraphicFramePr>
          <p:nvPr/>
        </p:nvGraphicFramePr>
        <p:xfrm>
          <a:off x="1485901" y="3200400"/>
          <a:ext cx="6286499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0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71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143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37159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93616">
                <a:tc rowSpan="2"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Số</a:t>
                      </a:r>
                      <a:r>
                        <a:rPr lang="en-US" sz="18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đo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Bảng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đơn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vị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đo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độ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dài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endParaRPr lang="en-US" sz="15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algn="ctr"/>
                      <a:r>
                        <a:rPr lang="en-US" sz="18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Kết</a:t>
                      </a:r>
                      <a:r>
                        <a:rPr lang="en-US" sz="1800" baseline="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800" baseline="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quả</a:t>
                      </a:r>
                      <a:endParaRPr lang="en-US" sz="18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3616"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km</a:t>
                      </a: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hm</a:t>
                      </a:r>
                      <a:endParaRPr lang="en-US" sz="17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dam</a:t>
                      </a: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 err="1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dm</a:t>
                      </a:r>
                      <a:endParaRPr lang="en-US" sz="1700" dirty="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cm</a:t>
                      </a: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700" dirty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mm</a:t>
                      </a: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dirty="0">
                        <a:solidFill>
                          <a:srgbClr val="0000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8384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8384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0000FF"/>
                        </a:solidFill>
                      </a:endParaRPr>
                    </a:p>
                  </a:txBody>
                  <a:tcPr marL="68580" marR="68580" marT="34286" marB="34286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70" name="Rectangle 8">
            <a:extLst>
              <a:ext uri="{FF2B5EF4-FFF2-40B4-BE49-F238E27FC236}">
                <a16:creationId xmlns:a16="http://schemas.microsoft.com/office/drawing/2014/main" id="{17A58D18-A64D-4602-B5A0-A112FD5D57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6828" y="3996929"/>
            <a:ext cx="10823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6m 4dm </a:t>
            </a: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271" name="Rectangle 9">
            <a:extLst>
              <a:ext uri="{FF2B5EF4-FFF2-40B4-BE49-F238E27FC236}">
                <a16:creationId xmlns:a16="http://schemas.microsoft.com/office/drawing/2014/main" id="{95DF8994-3673-4D3D-9EF0-103F03BEE0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73239" y="4364831"/>
            <a:ext cx="106952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3m 5cm </a:t>
            </a:r>
            <a:endParaRPr lang="en-US" altLang="en-US" sz="18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9272" name="TextBox 35">
            <a:extLst>
              <a:ext uri="{FF2B5EF4-FFF2-40B4-BE49-F238E27FC236}">
                <a16:creationId xmlns:a16="http://schemas.microsoft.com/office/drawing/2014/main" id="{FA6525F9-E43A-4187-939B-F352938973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4150" y="3996929"/>
            <a:ext cx="91201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6,</a:t>
            </a:r>
            <a:r>
              <a:rPr lang="en-US" altLang="en-US" sz="1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9273" name="TextBox 36">
            <a:extLst>
              <a:ext uri="{FF2B5EF4-FFF2-40B4-BE49-F238E27FC236}">
                <a16:creationId xmlns:a16="http://schemas.microsoft.com/office/drawing/2014/main" id="{6BA58820-75CF-4000-A409-1C00B9FCEC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68741" y="3990975"/>
            <a:ext cx="68222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274" name="TextBox 10">
            <a:extLst>
              <a:ext uri="{FF2B5EF4-FFF2-40B4-BE49-F238E27FC236}">
                <a16:creationId xmlns:a16="http://schemas.microsoft.com/office/drawing/2014/main" id="{8C9C86A9-A5E9-4222-8E81-ABD2AF37F1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30291" y="4018360"/>
            <a:ext cx="769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6</a:t>
            </a:r>
          </a:p>
        </p:txBody>
      </p:sp>
      <p:sp>
        <p:nvSpPr>
          <p:cNvPr id="9275" name="TextBox 38">
            <a:extLst>
              <a:ext uri="{FF2B5EF4-FFF2-40B4-BE49-F238E27FC236}">
                <a16:creationId xmlns:a16="http://schemas.microsoft.com/office/drawing/2014/main" id="{85F2FDA4-FFF6-4EC9-B7C0-EAE07594E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1538" y="4013597"/>
            <a:ext cx="769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4</a:t>
            </a:r>
          </a:p>
        </p:txBody>
      </p:sp>
      <p:sp>
        <p:nvSpPr>
          <p:cNvPr id="9276" name="TextBox 42">
            <a:extLst>
              <a:ext uri="{FF2B5EF4-FFF2-40B4-BE49-F238E27FC236}">
                <a16:creationId xmlns:a16="http://schemas.microsoft.com/office/drawing/2014/main" id="{5D760373-65E9-451F-96BA-F8085985E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8" y="4396979"/>
            <a:ext cx="769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3300"/>
                </a:solidFill>
              </a:rPr>
              <a:t>3</a:t>
            </a:r>
          </a:p>
        </p:txBody>
      </p:sp>
      <p:sp>
        <p:nvSpPr>
          <p:cNvPr id="9277" name="TextBox 43">
            <a:extLst>
              <a:ext uri="{FF2B5EF4-FFF2-40B4-BE49-F238E27FC236}">
                <a16:creationId xmlns:a16="http://schemas.microsoft.com/office/drawing/2014/main" id="{9537709C-6676-48FC-A71C-3F1DFD6ED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8035" y="4377929"/>
            <a:ext cx="769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9278" name="TextBox 44">
            <a:extLst>
              <a:ext uri="{FF2B5EF4-FFF2-40B4-BE49-F238E27FC236}">
                <a16:creationId xmlns:a16="http://schemas.microsoft.com/office/drawing/2014/main" id="{DBE726F0-00CC-4E18-8BE9-32715FF4AF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7732" y="4388644"/>
            <a:ext cx="76914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9279" name="TextBox 11">
            <a:extLst>
              <a:ext uri="{FF2B5EF4-FFF2-40B4-BE49-F238E27FC236}">
                <a16:creationId xmlns:a16="http://schemas.microsoft.com/office/drawing/2014/main" id="{86B76EA4-4870-49EA-967B-F2B7D0FB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6060" y="4345781"/>
            <a:ext cx="1047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9280" name="TextBox 46">
            <a:extLst>
              <a:ext uri="{FF2B5EF4-FFF2-40B4-BE49-F238E27FC236}">
                <a16:creationId xmlns:a16="http://schemas.microsoft.com/office/drawing/2014/main" id="{100CE04B-E13B-4DDF-99DD-B50746CF73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73204" y="3989785"/>
            <a:ext cx="10358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,</a:t>
            </a:r>
          </a:p>
        </p:txBody>
      </p:sp>
      <p:cxnSp>
        <p:nvCxnSpPr>
          <p:cNvPr id="9281" name="Straight Arrow Connector 13">
            <a:extLst>
              <a:ext uri="{FF2B5EF4-FFF2-40B4-BE49-F238E27FC236}">
                <a16:creationId xmlns:a16="http://schemas.microsoft.com/office/drawing/2014/main" id="{5FBFDE7F-999F-4F9A-82AA-255CBCD87B59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169444" y="2420541"/>
            <a:ext cx="0" cy="208359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82" name="Straight Arrow Connector 47">
            <a:extLst>
              <a:ext uri="{FF2B5EF4-FFF2-40B4-BE49-F238E27FC236}">
                <a16:creationId xmlns:a16="http://schemas.microsoft.com/office/drawing/2014/main" id="{E77778F8-555F-4AD8-9A2E-1D5C490EB7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3562350" y="2420541"/>
            <a:ext cx="0" cy="208359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83" name="TextBox 19">
            <a:extLst>
              <a:ext uri="{FF2B5EF4-FFF2-40B4-BE49-F238E27FC236}">
                <a16:creationId xmlns:a16="http://schemas.microsoft.com/office/drawing/2014/main" id="{B2A0CB37-A558-4299-952D-9368A4A7EA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67050" y="2074069"/>
            <a:ext cx="171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284" name="TextBox 50">
            <a:extLst>
              <a:ext uri="{FF2B5EF4-FFF2-40B4-BE49-F238E27FC236}">
                <a16:creationId xmlns:a16="http://schemas.microsoft.com/office/drawing/2014/main" id="{E1E7EEEF-CF4D-49B8-AD2B-F6439472D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2312" y="2083594"/>
            <a:ext cx="71080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dm</a:t>
            </a:r>
          </a:p>
        </p:txBody>
      </p:sp>
      <p:sp>
        <p:nvSpPr>
          <p:cNvPr id="9285" name="TextBox 52">
            <a:extLst>
              <a:ext uri="{FF2B5EF4-FFF2-40B4-BE49-F238E27FC236}">
                <a16:creationId xmlns:a16="http://schemas.microsoft.com/office/drawing/2014/main" id="{5493362F-E5A3-41A9-B93A-97D983765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09122" y="2074069"/>
            <a:ext cx="17145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m</a:t>
            </a:r>
          </a:p>
        </p:txBody>
      </p:sp>
      <p:sp>
        <p:nvSpPr>
          <p:cNvPr id="9286" name="TextBox 53">
            <a:extLst>
              <a:ext uri="{FF2B5EF4-FFF2-40B4-BE49-F238E27FC236}">
                <a16:creationId xmlns:a16="http://schemas.microsoft.com/office/drawing/2014/main" id="{A4711A7E-496C-42C2-B107-7AF105B831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9616" y="2074069"/>
            <a:ext cx="6762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dm</a:t>
            </a:r>
          </a:p>
        </p:txBody>
      </p:sp>
      <p:sp>
        <p:nvSpPr>
          <p:cNvPr id="9287" name="TextBox 54">
            <a:extLst>
              <a:ext uri="{FF2B5EF4-FFF2-40B4-BE49-F238E27FC236}">
                <a16:creationId xmlns:a16="http://schemas.microsoft.com/office/drawing/2014/main" id="{2562683D-5632-4F41-843E-985CDB8F9D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2071687"/>
            <a:ext cx="676275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000000"/>
                </a:solidFill>
              </a:rPr>
              <a:t>cm</a:t>
            </a:r>
          </a:p>
        </p:txBody>
      </p:sp>
      <p:cxnSp>
        <p:nvCxnSpPr>
          <p:cNvPr id="9288" name="Straight Arrow Connector 55">
            <a:extLst>
              <a:ext uri="{FF2B5EF4-FFF2-40B4-BE49-F238E27FC236}">
                <a16:creationId xmlns:a16="http://schemas.microsoft.com/office/drawing/2014/main" id="{BD14D3E0-2605-4811-A8E3-7A284F31DFD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400800" y="2400300"/>
            <a:ext cx="0" cy="20836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265" name="Straight Arrow Connector 56">
            <a:extLst>
              <a:ext uri="{FF2B5EF4-FFF2-40B4-BE49-F238E27FC236}">
                <a16:creationId xmlns:a16="http://schemas.microsoft.com/office/drawing/2014/main" id="{87965C1E-CAD4-47CA-9612-C567068834FC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747272" y="2400300"/>
            <a:ext cx="0" cy="20836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90" name="Straight Arrow Connector 57">
            <a:extLst>
              <a:ext uri="{FF2B5EF4-FFF2-40B4-BE49-F238E27FC236}">
                <a16:creationId xmlns:a16="http://schemas.microsoft.com/office/drawing/2014/main" id="{13A53732-D559-43FF-A6F9-71207693B7F0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7090172" y="2400300"/>
            <a:ext cx="0" cy="208360"/>
          </a:xfrm>
          <a:prstGeom prst="straightConnector1">
            <a:avLst/>
          </a:prstGeom>
          <a:noFill/>
          <a:ln w="28575" algn="ctr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91" name="TextBox 21">
            <a:extLst>
              <a:ext uri="{FF2B5EF4-FFF2-40B4-BE49-F238E27FC236}">
                <a16:creationId xmlns:a16="http://schemas.microsoft.com/office/drawing/2014/main" id="{1DE03498-D197-4116-9E6F-B0A7D8FFFE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0850" y="2571750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292" name="Rectangle 27">
            <a:extLst>
              <a:ext uri="{FF2B5EF4-FFF2-40B4-BE49-F238E27FC236}">
                <a16:creationId xmlns:a16="http://schemas.microsoft.com/office/drawing/2014/main" id="{07D8C03A-41CA-40F1-8FE8-89C26F40F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4761" y="2571750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</a:rPr>
              <a:t>4</a:t>
            </a:r>
            <a:endParaRPr lang="en-US" altLang="en-US" sz="210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9293" name="TextBox 60">
            <a:extLst>
              <a:ext uri="{FF2B5EF4-FFF2-40B4-BE49-F238E27FC236}">
                <a16:creationId xmlns:a16="http://schemas.microsoft.com/office/drawing/2014/main" id="{A8A81C39-62D2-428A-A4B7-997851F98E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7075" y="2457450"/>
            <a:ext cx="10477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9294" name="TextBox 61">
            <a:extLst>
              <a:ext uri="{FF2B5EF4-FFF2-40B4-BE49-F238E27FC236}">
                <a16:creationId xmlns:a16="http://schemas.microsoft.com/office/drawing/2014/main" id="{96187019-F6B9-4218-B0BE-F647EFFA6F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7685" y="2563416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9295" name="Rectangle 62">
            <a:extLst>
              <a:ext uri="{FF2B5EF4-FFF2-40B4-BE49-F238E27FC236}">
                <a16:creationId xmlns:a16="http://schemas.microsoft.com/office/drawing/2014/main" id="{EBAD3B79-A452-4AB9-BD43-AE35E8DA92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00677" y="2563416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9296" name="TextBox 63">
            <a:extLst>
              <a:ext uri="{FF2B5EF4-FFF2-40B4-BE49-F238E27FC236}">
                <a16:creationId xmlns:a16="http://schemas.microsoft.com/office/drawing/2014/main" id="{6EF862DA-5317-4484-A968-17260F73AD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1053" y="2432447"/>
            <a:ext cx="10001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9297" name="Rectangle 64">
            <a:extLst>
              <a:ext uri="{FF2B5EF4-FFF2-40B4-BE49-F238E27FC236}">
                <a16:creationId xmlns:a16="http://schemas.microsoft.com/office/drawing/2014/main" id="{B462E66D-020A-4313-83F1-FD958350B7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1590" y="2555081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0</a:t>
            </a:r>
            <a:endParaRPr lang="en-US" altLang="en-US" sz="2100">
              <a:solidFill>
                <a:srgbClr val="000000"/>
              </a:solidFill>
              <a:latin typeface="Verdana" panose="020B060403050404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6875935-B9EC-4199-8253-8349D75AE0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57179" y="2559844"/>
            <a:ext cx="4235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m</a:t>
            </a:r>
            <a:endParaRPr lang="en-US" altLang="en-US" sz="2100">
              <a:latin typeface="Verdana" panose="020B0604030504040204" pitchFamily="34" charset="0"/>
            </a:endParaRPr>
          </a:p>
        </p:txBody>
      </p:sp>
      <p:sp>
        <p:nvSpPr>
          <p:cNvPr id="40" name="TextBox 21">
            <a:extLst>
              <a:ext uri="{FF2B5EF4-FFF2-40B4-BE49-F238E27FC236}">
                <a16:creationId xmlns:a16="http://schemas.microsoft.com/office/drawing/2014/main" id="{6D976A8F-0A97-49ED-BBFA-8C11B87AE1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4260" y="2561035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41" name="Rectangle 27">
            <a:extLst>
              <a:ext uri="{FF2B5EF4-FFF2-40B4-BE49-F238E27FC236}">
                <a16:creationId xmlns:a16="http://schemas.microsoft.com/office/drawing/2014/main" id="{21710E84-7576-402B-BF27-4E8FB6F8F4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58417" y="2561035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</a:rPr>
              <a:t>4</a:t>
            </a:r>
            <a:endParaRPr lang="en-US" altLang="en-US" sz="2100">
              <a:solidFill>
                <a:srgbClr val="0000FF"/>
              </a:solidFill>
              <a:latin typeface="Verdana" panose="020B0604030504040204" pitchFamily="34" charset="0"/>
            </a:endParaRPr>
          </a:p>
        </p:txBody>
      </p:sp>
      <p:sp>
        <p:nvSpPr>
          <p:cNvPr id="42" name="TextBox 61">
            <a:extLst>
              <a:ext uri="{FF2B5EF4-FFF2-40B4-BE49-F238E27FC236}">
                <a16:creationId xmlns:a16="http://schemas.microsoft.com/office/drawing/2014/main" id="{5F712273-9F71-43B0-B4D3-412C5A5CF8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7288" y="2551510"/>
            <a:ext cx="3429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43" name="Rectangle 62">
            <a:extLst>
              <a:ext uri="{FF2B5EF4-FFF2-40B4-BE49-F238E27FC236}">
                <a16:creationId xmlns:a16="http://schemas.microsoft.com/office/drawing/2014/main" id="{17813A82-398D-40DB-BCB3-CEB405F200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34423" y="2551510"/>
            <a:ext cx="333746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FF"/>
                </a:solidFill>
              </a:rPr>
              <a:t>5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7C3A9BC4-46D1-4E67-8D39-57A9515130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95704" y="2552700"/>
            <a:ext cx="423514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100" b="1">
                <a:solidFill>
                  <a:srgbClr val="000000"/>
                </a:solidFill>
              </a:rPr>
              <a:t>m</a:t>
            </a:r>
            <a:endParaRPr lang="en-US" altLang="en-US" sz="2100"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2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2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2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2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92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9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9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9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500"/>
                                        <p:tgtEl>
                                          <p:spTgt spid="9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4" dur="500"/>
                                        <p:tgtEl>
                                          <p:spTgt spid="9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0" dur="250"/>
                                        <p:tgtEl>
                                          <p:spTgt spid="9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35" dur="10"/>
                                        <p:tgtEl>
                                          <p:spTgt spid="9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2" dur="1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6" dur="25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1" dur="7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22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8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83" tmFilter="0, 0; 0.125,0.2665; 0.25,0.4; 0.375,0.465; 0.5,0.5;  0.625,0.535; 0.75,0.6; 0.875,0.7335; 1,1">
                                          <p:stCondLst>
                                            <p:cond delay="83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41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21" tmFilter="0, 0; 0.125,0.2665; 0.25,0.4; 0.375,0.465; 0.5,0.5;  0.625,0.535; 0.75,0.6; 0.875,0.7335; 1,1">
                                          <p:stCondLst>
                                            <p:cond delay="207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7" dur="3">
                                          <p:stCondLst>
                                            <p:cond delay="81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8" dur="21" decel="50000">
                                          <p:stCondLst>
                                            <p:cond delay="85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3">
                                          <p:stCondLst>
                                            <p:cond delay="164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0" dur="21" decel="50000">
                                          <p:stCondLst>
                                            <p:cond delay="167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3">
                                          <p:stCondLst>
                                            <p:cond delay="205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2" dur="21" decel="50000">
                                          <p:stCondLst>
                                            <p:cond delay="208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3" dur="3">
                                          <p:stCondLst>
                                            <p:cond delay="226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4" dur="21" decel="50000">
                                          <p:stCondLst>
                                            <p:cond delay="229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/>
      <p:bldP spid="9222" grpId="0"/>
      <p:bldP spid="9225" grpId="0" animBg="1"/>
      <p:bldP spid="9270" grpId="0"/>
      <p:bldP spid="9271" grpId="0"/>
      <p:bldP spid="9272" grpId="0"/>
      <p:bldP spid="9273" grpId="0"/>
      <p:bldP spid="9274" grpId="0"/>
      <p:bldP spid="9275" grpId="0"/>
      <p:bldP spid="9276" grpId="0"/>
      <p:bldP spid="9277" grpId="0"/>
      <p:bldP spid="9278" grpId="0"/>
      <p:bldP spid="9279" grpId="0"/>
      <p:bldP spid="9280" grpId="0"/>
      <p:bldP spid="9283" grpId="0"/>
      <p:bldP spid="9284" grpId="0"/>
      <p:bldP spid="9285" grpId="0"/>
      <p:bldP spid="9286" grpId="0"/>
      <p:bldP spid="9287" grpId="0"/>
      <p:bldP spid="9291" grpId="0"/>
      <p:bldP spid="9292" grpId="0"/>
      <p:bldP spid="9293" grpId="0"/>
      <p:bldP spid="9294" grpId="0"/>
      <p:bldP spid="9295" grpId="0"/>
      <p:bldP spid="9296" grpId="0"/>
      <p:bldP spid="9297" grpId="0"/>
      <p:bldP spid="2" grpId="0"/>
      <p:bldP spid="40" grpId="0"/>
      <p:bldP spid="41" grpId="0"/>
      <p:bldP spid="42" grpId="0"/>
      <p:bldP spid="43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611560" y="1340768"/>
            <a:ext cx="8067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32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2362200"/>
            <a:ext cx="36936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8m 6dm =    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2362200"/>
            <a:ext cx="3950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2dm 2cm=  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200400"/>
            <a:ext cx="34083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3m 7cm=   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3200400"/>
            <a:ext cx="39501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23m 13cm=   m</a:t>
            </a:r>
          </a:p>
        </p:txBody>
      </p:sp>
    </p:spTree>
    <p:extLst>
      <p:ext uri="{BB962C8B-B14F-4D97-AF65-F5344CB8AC3E}">
        <p14:creationId xmlns:p14="http://schemas.microsoft.com/office/powerpoint/2010/main" val="334665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648200" y="2498882"/>
            <a:ext cx="42471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b. 2dm 2cm= 2,2dm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1000" y="3810000"/>
            <a:ext cx="37785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c. 3m 7cm= 3,07m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48200" y="3773269"/>
            <a:ext cx="4381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d. 23m 13cm= 23,13m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3400" y="2482425"/>
            <a:ext cx="34579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a. 8m 6dm= 8,6m</a:t>
            </a:r>
          </a:p>
        </p:txBody>
      </p:sp>
    </p:spTree>
    <p:extLst>
      <p:ext uri="{BB962C8B-B14F-4D97-AF65-F5344CB8AC3E}">
        <p14:creationId xmlns:p14="http://schemas.microsoft.com/office/powerpoint/2010/main" val="3133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8041" y="1188470"/>
            <a:ext cx="88859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đo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thập</a:t>
            </a:r>
            <a:r>
              <a:rPr lang="en-US" sz="3600" b="1" dirty="0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n w="22225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endParaRPr lang="en-US" sz="3600" b="1" dirty="0">
              <a:ln w="22225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096869"/>
            <a:ext cx="35702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r>
              <a:rPr lang="en-US" sz="32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2935069"/>
            <a:ext cx="81996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3m 4dm;            2m 5cm;          21m 36cm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4063425"/>
            <a:ext cx="4355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32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-xi-</a:t>
            </a:r>
            <a:r>
              <a:rPr lang="en-US" sz="3200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mét</a:t>
            </a:r>
            <a:endParaRPr lang="en-US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3400" y="4800599"/>
            <a:ext cx="74174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8dm 7cm;          4dm 32mm      73mm</a:t>
            </a:r>
          </a:p>
        </p:txBody>
      </p:sp>
    </p:spTree>
    <p:extLst>
      <p:ext uri="{BB962C8B-B14F-4D97-AF65-F5344CB8AC3E}">
        <p14:creationId xmlns:p14="http://schemas.microsoft.com/office/powerpoint/2010/main" val="2987254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09800" y="493712"/>
            <a:ext cx="42354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3m 4dm      =  3,4m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234933" y="1331912"/>
            <a:ext cx="4463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2m 5cm      =  2,05m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207053" y="2093912"/>
            <a:ext cx="47195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21m 36cm  =  21,36m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54251" y="34831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8dm 7cm    = 8,7dm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254251" y="4267200"/>
            <a:ext cx="47628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4dm 32mm =  4,32dm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54251" y="4953000"/>
            <a:ext cx="47628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73mm         = 0,73 </a:t>
            </a:r>
            <a:r>
              <a:rPr lang="en-US" sz="4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dm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71600" y="660638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a/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448873" y="3450296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b/</a:t>
            </a:r>
            <a:endParaRPr lang="vi-VN" sz="2400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01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6" grpId="0"/>
      <p:bldP spid="7" grpId="0"/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ISPRING_RESOURCE_PATHS_HASH_PRESENTER" val="9545d651b254324d642390f1ec7933c0f4c6fa1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2&quot;/&gt;&lt;property id=&quot;20307&quot; value=&quot;256&quot;/&gt;&lt;/object&gt;&lt;object type=&quot;3&quot; unique_id=&quot;10005&quot;&gt;&lt;property id=&quot;20148&quot; value=&quot;5&quot;/&gt;&lt;property id=&quot;20300&quot; value=&quot;Slide 3&quot;/&gt;&lt;property id=&quot;20307&quot; value=&quot;257&quot;/&gt;&lt;/object&gt;&lt;object type=&quot;3&quot; unique_id=&quot;10006&quot;&gt;&lt;property id=&quot;20148&quot; value=&quot;5&quot;/&gt;&lt;property id=&quot;20300&quot; value=&quot;Slide 4&quot;/&gt;&lt;property id=&quot;20307&quot; value=&quot;258&quot;/&gt;&lt;/object&gt;&lt;object type=&quot;3&quot; unique_id=&quot;10008&quot;&gt;&lt;property id=&quot;20148&quot; value=&quot;5&quot;/&gt;&lt;property id=&quot;20300&quot; value=&quot;Slide 6&quot;/&gt;&lt;property id=&quot;20307&quot; value=&quot;260&quot;/&gt;&lt;/object&gt;&lt;object type=&quot;3&quot; unique_id=&quot;10010&quot;&gt;&lt;property id=&quot;20148&quot; value=&quot;5&quot;/&gt;&lt;property id=&quot;20300&quot; value=&quot;Slide 7&quot;/&gt;&lt;property id=&quot;20307&quot; value=&quot;262&quot;/&gt;&lt;/object&gt;&lt;object type=&quot;3&quot; unique_id=&quot;10011&quot;&gt;&lt;property id=&quot;20148&quot; value=&quot;5&quot;/&gt;&lt;property id=&quot;20300&quot; value=&quot;Slide 8&quot;/&gt;&lt;property id=&quot;20307&quot; value=&quot;263&quot;/&gt;&lt;/object&gt;&lt;object type=&quot;3&quot; unique_id=&quot;10012&quot;&gt;&lt;property id=&quot;20148&quot; value=&quot;5&quot;/&gt;&lt;property id=&quot;20300&quot; value=&quot;Slide 9&quot;/&gt;&lt;property id=&quot;20307&quot; value=&quot;264&quot;/&gt;&lt;/object&gt;&lt;object type=&quot;3&quot; unique_id=&quot;10013&quot;&gt;&lt;property id=&quot;20148&quot; value=&quot;5&quot;/&gt;&lt;property id=&quot;20300&quot; value=&quot;Slide 10&quot;/&gt;&lt;property id=&quot;20307&quot; value=&quot;265&quot;/&gt;&lt;/object&gt;&lt;object type=&quot;3&quot; unique_id=&quot;10014&quot;&gt;&lt;property id=&quot;20148&quot; value=&quot;5&quot;/&gt;&lt;property id=&quot;20300&quot; value=&quot;Slide 11&quot;/&gt;&lt;property id=&quot;20307&quot; value=&quot;266&quot;/&gt;&lt;/object&gt;&lt;object type=&quot;3&quot; unique_id=&quot;10016&quot;&gt;&lt;property id=&quot;20148&quot; value=&quot;5&quot;/&gt;&lt;property id=&quot;20300&quot; value=&quot;Slide 12&quot;/&gt;&lt;property id=&quot;20307&quot; value=&quot;267&quot;/&gt;&lt;/object&gt;&lt;object type=&quot;3&quot; unique_id=&quot;10274&quot;&gt;&lt;property id=&quot;20148&quot; value=&quot;5&quot;/&gt;&lt;property id=&quot;20300&quot; value=&quot;Slide 5&quot;/&gt;&lt;property id=&quot;20307&quot; value=&quot;271&quot;/&gt;&lt;/object&gt;&lt;object type=&quot;3&quot; unique_id=&quot;10276&quot;&gt;&lt;property id=&quot;20148&quot; value=&quot;5&quot;/&gt;&lt;property id=&quot;20300&quot; value=&quot;Slide 1&quot;/&gt;&lt;property id=&quot;20307&quot; value=&quot;272&quot;/&gt;&lt;/object&gt;&lt;/object&gt;&lt;object type=&quot;8&quot; unique_id=&quot;1003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351</TotalTime>
  <Words>719</Words>
  <Application>Microsoft Office PowerPoint</Application>
  <PresentationFormat>On-screen Show (4:3)</PresentationFormat>
  <Paragraphs>190</Paragraphs>
  <Slides>20</Slides>
  <Notes>2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Cambria</vt:lpstr>
      <vt:lpstr>Kalam</vt:lpstr>
      <vt:lpstr>Times New Roman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Ngân Kim</cp:lastModifiedBy>
  <cp:revision>44</cp:revision>
  <dcterms:created xsi:type="dcterms:W3CDTF">2015-11-02T13:55:25Z</dcterms:created>
  <dcterms:modified xsi:type="dcterms:W3CDTF">2021-10-21T16:37:14Z</dcterms:modified>
</cp:coreProperties>
</file>