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92" r:id="rId4"/>
    <p:sldId id="279" r:id="rId5"/>
    <p:sldId id="282" r:id="rId6"/>
    <p:sldId id="293" r:id="rId7"/>
    <p:sldId id="294" r:id="rId8"/>
    <p:sldId id="298" r:id="rId9"/>
    <p:sldId id="297" r:id="rId10"/>
    <p:sldId id="295" r:id="rId11"/>
    <p:sldId id="296" r:id="rId12"/>
    <p:sldId id="299" r:id="rId13"/>
    <p:sldId id="300" r:id="rId14"/>
    <p:sldId id="262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EF3B4"/>
    <a:srgbClr val="CC0099"/>
    <a:srgbClr val="FF9900"/>
    <a:srgbClr val="CC0066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60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94A7A-70F8-4CFD-BFAD-43D360DDECBE}" type="datetimeFigureOut">
              <a:rPr lang="en-US" smtClean="0"/>
              <a:pPr/>
              <a:t>11/03/2019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1C31A-DD98-4405-94D7-9EB764BC82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736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vi-VN" smtClean="0">
              <a:latin typeface="Arial" charset="0"/>
              <a:cs typeface="Arial" charset="0"/>
            </a:endParaRPr>
          </a:p>
        </p:txBody>
      </p:sp>
      <p:sp>
        <p:nvSpPr>
          <p:cNvPr id="317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12B5A08A-6381-45C5-9A45-FDC804035F44}" type="slidenum">
              <a:rPr lang="en-US" sz="1200"/>
              <a:pPr algn="r" eaLnBrk="1" hangingPunct="1"/>
              <a:t>4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3B51-4E31-4068-AC39-A6E440844B9A}" type="datetimeFigureOut">
              <a:rPr lang="en-US" smtClean="0"/>
              <a:pPr/>
              <a:t>11/03/2019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5840-E384-4D54-AD71-D0F787C26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3B51-4E31-4068-AC39-A6E440844B9A}" type="datetimeFigureOut">
              <a:rPr lang="en-US" smtClean="0"/>
              <a:pPr/>
              <a:t>11/03/2019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5840-E384-4D54-AD71-D0F787C26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3B51-4E31-4068-AC39-A6E440844B9A}" type="datetimeFigureOut">
              <a:rPr lang="en-US" smtClean="0"/>
              <a:pPr/>
              <a:t>11/03/2019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5840-E384-4D54-AD71-D0F787C26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3B51-4E31-4068-AC39-A6E440844B9A}" type="datetimeFigureOut">
              <a:rPr lang="en-US" smtClean="0"/>
              <a:pPr/>
              <a:t>11/03/2019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5840-E384-4D54-AD71-D0F787C26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3B51-4E31-4068-AC39-A6E440844B9A}" type="datetimeFigureOut">
              <a:rPr lang="en-US" smtClean="0"/>
              <a:pPr/>
              <a:t>11/03/2019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5840-E384-4D54-AD71-D0F787C26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3B51-4E31-4068-AC39-A6E440844B9A}" type="datetimeFigureOut">
              <a:rPr lang="en-US" smtClean="0"/>
              <a:pPr/>
              <a:t>11/03/2019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5840-E384-4D54-AD71-D0F787C26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3B51-4E31-4068-AC39-A6E440844B9A}" type="datetimeFigureOut">
              <a:rPr lang="en-US" smtClean="0"/>
              <a:pPr/>
              <a:t>11/03/2019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5840-E384-4D54-AD71-D0F787C26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3B51-4E31-4068-AC39-A6E440844B9A}" type="datetimeFigureOut">
              <a:rPr lang="en-US" smtClean="0"/>
              <a:pPr/>
              <a:t>11/03/2019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5840-E384-4D54-AD71-D0F787C26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3B51-4E31-4068-AC39-A6E440844B9A}" type="datetimeFigureOut">
              <a:rPr lang="en-US" smtClean="0"/>
              <a:pPr/>
              <a:t>11/03/2019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5840-E384-4D54-AD71-D0F787C26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3B51-4E31-4068-AC39-A6E440844B9A}" type="datetimeFigureOut">
              <a:rPr lang="en-US" smtClean="0"/>
              <a:pPr/>
              <a:t>11/03/2019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5840-E384-4D54-AD71-D0F787C26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3B51-4E31-4068-AC39-A6E440844B9A}" type="datetimeFigureOut">
              <a:rPr lang="en-US" smtClean="0"/>
              <a:pPr/>
              <a:t>11/03/2019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5840-E384-4D54-AD71-D0F787C26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D3B51-4E31-4068-AC39-A6E440844B9A}" type="datetimeFigureOut">
              <a:rPr lang="en-US" smtClean="0"/>
              <a:pPr/>
              <a:t>11/03/2019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85840-E384-4D54-AD71-D0F787C26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b25788865kk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9102"/>
            <a:ext cx="9220200" cy="948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475656" y="0"/>
            <a:ext cx="65681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WordArt 6"/>
          <p:cNvSpPr>
            <a:spLocks noChangeArrowheads="1" noChangeShapeType="1" noTextEdit="1"/>
          </p:cNvSpPr>
          <p:nvPr/>
        </p:nvSpPr>
        <p:spPr bwMode="auto">
          <a:xfrm>
            <a:off x="2616609" y="3861048"/>
            <a:ext cx="4286280" cy="35719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 dirty="0" err="1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6000" b="1" kern="10" dirty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: TIN HỌC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75656" y="4653136"/>
            <a:ext cx="688939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i="1" cap="none" spc="0" dirty="0" err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b="1" i="1" cap="none" spc="0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pPr algn="ctr"/>
            <a:endParaRPr lang="en-US" sz="3600" b="1" i="1" cap="none" spc="0" dirty="0" smtClean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9" descr="balonne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887" y="-285776"/>
            <a:ext cx="1662113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9" descr="balonne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4338"/>
            <a:ext cx="1662113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6"/>
          <p:cNvSpPr>
            <a:spLocks noChangeArrowheads="1" noChangeShapeType="1" noTextEdit="1"/>
          </p:cNvSpPr>
          <p:nvPr/>
        </p:nvSpPr>
        <p:spPr bwMode="auto">
          <a:xfrm>
            <a:off x="1313962" y="1600200"/>
            <a:ext cx="7212786" cy="1676400"/>
          </a:xfrm>
          <a:prstGeom prst="rect">
            <a:avLst/>
          </a:prstGeom>
          <a:ln>
            <a:solidFill>
              <a:srgbClr val="0000FF"/>
            </a:solidFill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6000" b="1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6000" b="1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6000" b="1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6000" b="1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6000" b="1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Logo</a:t>
            </a:r>
          </a:p>
          <a:p>
            <a:pPr algn="ctr"/>
            <a:r>
              <a:rPr lang="en-US" sz="6000" b="1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000" b="1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6000" b="1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6000" b="1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6000" b="1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6000" b="1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6000" b="1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6000" b="1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Logo</a:t>
            </a:r>
            <a:endParaRPr lang="en-US" sz="6000" b="1" kern="10" dirty="0">
              <a:ln w="19050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543695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/>
      <p:bldP spid="20" grpId="0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FD 100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 100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100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82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rmAutofit fontScale="90000"/>
          </a:bodyPr>
          <a:lstStyle/>
          <a:p>
            <a:pPr algn="just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FD 100, RT 90, FD 50,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Home, CS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09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04800"/>
            <a:ext cx="7759591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541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45259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s-E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s-E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s-E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200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quay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sang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90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s-ES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/>
              <a:buChar char="à"/>
            </a:pP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	FD 200 RT 90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CS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72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ordArt 4"/>
          <p:cNvSpPr>
            <a:spLocks noChangeArrowheads="1" noChangeShapeType="1"/>
          </p:cNvSpPr>
          <p:nvPr/>
        </p:nvSpPr>
        <p:spPr bwMode="auto">
          <a:xfrm>
            <a:off x="357158" y="2060848"/>
            <a:ext cx="8572560" cy="20916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32"/>
              </a:avLst>
            </a:prstTxWarp>
          </a:bodyPr>
          <a:lstStyle/>
          <a:p>
            <a:pPr algn="ctr"/>
            <a:r>
              <a:rPr lang="vi-VN" sz="3600" b="1" kern="1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/>
                <a:cs typeface="Times New Roman"/>
              </a:rPr>
              <a:t>CHÚC </a:t>
            </a:r>
            <a:r>
              <a:rPr lang="vi-VN" sz="3600" b="1" kern="1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/>
                <a:cs typeface="Times New Roman"/>
              </a:rPr>
              <a:t>CÁC EM HỌC TỐT</a:t>
            </a:r>
            <a:endParaRPr lang="en-US" sz="3600" b="1" kern="1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9" name="Picture 5" descr="b25788865kk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0"/>
            <a:ext cx="9220200" cy="170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balonne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3446"/>
            <a:ext cx="1905000" cy="2138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balonne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714884"/>
            <a:ext cx="1905000" cy="2066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9724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2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38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760" fill="hold">
                                          <p:stCondLst>
                                            <p:cond delay="76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760" fill="hold">
                                          <p:stCondLst>
                                            <p:cond delay="15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760" fill="hold">
                                          <p:stCondLst>
                                            <p:cond delay="228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760" fill="hold">
                                          <p:stCondLst>
                                            <p:cond delay="304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300"/>
                            </p:stCondLst>
                            <p:childTnLst>
                              <p:par>
                                <p:cTn id="16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800"/>
                            </p:stCondLst>
                            <p:childTnLst>
                              <p:par>
                                <p:cTn id="20" presetID="32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1" dur="38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760" fill="hold">
                                          <p:stCondLst>
                                            <p:cond delay="76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760" fill="hold">
                                          <p:stCondLst>
                                            <p:cond delay="152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760" fill="hold">
                                          <p:stCondLst>
                                            <p:cond delay="228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760" fill="hold">
                                          <p:stCondLst>
                                            <p:cond delay="304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1"/>
          <p:cNvSpPr>
            <a:spLocks noChangeArrowheads="1"/>
          </p:cNvSpPr>
          <p:nvPr/>
        </p:nvSpPr>
        <p:spPr bwMode="auto">
          <a:xfrm>
            <a:off x="0" y="685800"/>
            <a:ext cx="91440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TIN HỌC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0" y="2971800"/>
            <a:ext cx="2057400" cy="1676400"/>
            <a:chOff x="336" y="1536"/>
            <a:chExt cx="1968" cy="1968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336" y="1536"/>
              <a:ext cx="1968" cy="1968"/>
              <a:chOff x="384" y="1776"/>
              <a:chExt cx="1488" cy="1488"/>
            </a:xfrm>
          </p:grpSpPr>
          <p:sp>
            <p:nvSpPr>
              <p:cNvPr id="41989" name="Oval 5"/>
              <p:cNvSpPr>
                <a:spLocks noChangeArrowheads="1"/>
              </p:cNvSpPr>
              <p:nvPr/>
            </p:nvSpPr>
            <p:spPr bwMode="gray">
              <a:xfrm>
                <a:off x="384" y="1776"/>
                <a:ext cx="1488" cy="1488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gamma/>
                      <a:tint val="10196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tint val="10196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>
                <a:outerShdw dist="50800" dir="54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vi-VN"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1990" name="Oval 6"/>
              <p:cNvSpPr>
                <a:spLocks noChangeArrowheads="1"/>
              </p:cNvSpPr>
              <p:nvPr/>
            </p:nvSpPr>
            <p:spPr bwMode="gray">
              <a:xfrm>
                <a:off x="407" y="1799"/>
                <a:ext cx="1434" cy="1434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34902"/>
                      <a:invGamma/>
                    </a:schemeClr>
                  </a:gs>
                  <a:gs pos="50000">
                    <a:schemeClr val="accent1"/>
                  </a:gs>
                  <a:gs pos="100000">
                    <a:schemeClr val="accent1">
                      <a:gamma/>
                      <a:tint val="34902"/>
                      <a:invGamma/>
                    </a:schemeClr>
                  </a:gs>
                </a:gsLst>
                <a:lin ang="5400000" scaled="1"/>
              </a:gradFill>
              <a:ln w="19050">
                <a:solidFill>
                  <a:schemeClr val="bg1">
                    <a:alpha val="20000"/>
                  </a:schemeClr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vi-VN">
                  <a:latin typeface="Arial" panose="020B0604020202020204" pitchFamily="34" charset="0"/>
                  <a:cs typeface="+mn-cs"/>
                </a:endParaRPr>
              </a:p>
            </p:txBody>
          </p:sp>
        </p:grpSp>
        <p:pic>
          <p:nvPicPr>
            <p:cNvPr id="6160" name="Picture 2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864" y="1776"/>
              <a:ext cx="912" cy="7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61" name="TextBox 32"/>
            <p:cNvSpPr txBox="1">
              <a:spLocks noChangeArrowheads="1"/>
            </p:cNvSpPr>
            <p:nvPr/>
          </p:nvSpPr>
          <p:spPr bwMode="auto">
            <a:xfrm>
              <a:off x="555" y="2095"/>
              <a:ext cx="1632" cy="1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3600" b="1" dirty="0" err="1">
                  <a:solidFill>
                    <a:schemeClr val="bg1"/>
                  </a:solidFill>
                </a:rPr>
                <a:t>Mục</a:t>
              </a:r>
              <a:r>
                <a:rPr lang="en-US" sz="3600" b="1" dirty="0">
                  <a:solidFill>
                    <a:schemeClr val="bg1"/>
                  </a:solidFill>
                </a:rPr>
                <a:t> </a:t>
              </a:r>
              <a:r>
                <a:rPr lang="en-US" sz="3600" b="1" dirty="0" err="1">
                  <a:solidFill>
                    <a:schemeClr val="bg1"/>
                  </a:solidFill>
                </a:rPr>
                <a:t>tiêu</a:t>
              </a:r>
              <a:endParaRPr lang="en-US" sz="3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752600" y="3276600"/>
            <a:ext cx="457200" cy="457200"/>
            <a:chOff x="384" y="1776"/>
            <a:chExt cx="1488" cy="1488"/>
          </a:xfrm>
        </p:grpSpPr>
        <p:sp>
          <p:nvSpPr>
            <p:cNvPr id="42002" name="Oval 18"/>
            <p:cNvSpPr>
              <a:spLocks noChangeArrowheads="1"/>
            </p:cNvSpPr>
            <p:nvPr/>
          </p:nvSpPr>
          <p:spPr bwMode="gray">
            <a:xfrm>
              <a:off x="384" y="1776"/>
              <a:ext cx="1488" cy="1488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10196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10196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accent2"/>
              </a:solidFill>
              <a:round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lang="vi-VN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2003" name="Oval 19"/>
            <p:cNvSpPr>
              <a:spLocks noChangeArrowheads="1"/>
            </p:cNvSpPr>
            <p:nvPr/>
          </p:nvSpPr>
          <p:spPr bwMode="gray">
            <a:xfrm>
              <a:off x="405" y="1797"/>
              <a:ext cx="1436" cy="1436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34902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34902"/>
                    <a:invGamma/>
                  </a:schemeClr>
                </a:gs>
              </a:gsLst>
              <a:lin ang="5400000" scaled="1"/>
            </a:gradFill>
            <a:ln w="19050">
              <a:solidFill>
                <a:schemeClr val="accent2">
                  <a:alpha val="20000"/>
                </a:schemeClr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lang="vi-VN">
                <a:latin typeface="Arial" panose="020B0604020202020204" pitchFamily="34" charset="0"/>
                <a:cs typeface="+mn-cs"/>
              </a:endParaRPr>
            </a:p>
          </p:txBody>
        </p: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1676400" y="4038600"/>
            <a:ext cx="457200" cy="457200"/>
            <a:chOff x="384" y="1776"/>
            <a:chExt cx="1488" cy="1488"/>
          </a:xfrm>
        </p:grpSpPr>
        <p:sp>
          <p:nvSpPr>
            <p:cNvPr id="42011" name="Oval 27"/>
            <p:cNvSpPr>
              <a:spLocks noChangeArrowheads="1"/>
            </p:cNvSpPr>
            <p:nvPr/>
          </p:nvSpPr>
          <p:spPr bwMode="gray">
            <a:xfrm>
              <a:off x="384" y="1776"/>
              <a:ext cx="1488" cy="1488"/>
            </a:xfrm>
            <a:prstGeom prst="ellipse">
              <a:avLst/>
            </a:prstGeom>
            <a:gradFill rotWithShape="1">
              <a:gsLst>
                <a:gs pos="0">
                  <a:srgbClr val="D04896">
                    <a:gamma/>
                    <a:tint val="10196"/>
                    <a:invGamma/>
                  </a:srgbClr>
                </a:gs>
                <a:gs pos="50000">
                  <a:srgbClr val="D04896"/>
                </a:gs>
                <a:gs pos="100000">
                  <a:srgbClr val="D04896">
                    <a:gamma/>
                    <a:tint val="10196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D04896"/>
              </a:solidFill>
              <a:round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lang="vi-VN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6156" name="Oval 28"/>
            <p:cNvSpPr>
              <a:spLocks noChangeArrowheads="1"/>
            </p:cNvSpPr>
            <p:nvPr/>
          </p:nvSpPr>
          <p:spPr bwMode="gray">
            <a:xfrm>
              <a:off x="407" y="1799"/>
              <a:ext cx="1434" cy="1434"/>
            </a:xfrm>
            <a:prstGeom prst="ellipse">
              <a:avLst/>
            </a:prstGeom>
            <a:gradFill rotWithShape="1">
              <a:gsLst>
                <a:gs pos="0">
                  <a:srgbClr val="EFBFDA"/>
                </a:gs>
                <a:gs pos="50000">
                  <a:srgbClr val="D04896"/>
                </a:gs>
                <a:gs pos="100000">
                  <a:srgbClr val="EFBFDA"/>
                </a:gs>
              </a:gsLst>
              <a:lin ang="5400000" scaled="1"/>
            </a:gradFill>
            <a:ln w="19050">
              <a:solidFill>
                <a:srgbClr val="D04896">
                  <a:alpha val="20000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</p:grpSp>
      <p:sp>
        <p:nvSpPr>
          <p:cNvPr id="44062" name="Text Box 30"/>
          <p:cNvSpPr txBox="1">
            <a:spLocks noChangeArrowheads="1"/>
          </p:cNvSpPr>
          <p:nvPr/>
        </p:nvSpPr>
        <p:spPr bwMode="auto">
          <a:xfrm>
            <a:off x="2209800" y="2971800"/>
            <a:ext cx="6934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Logo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153" name="WordArt 32"/>
          <p:cNvSpPr>
            <a:spLocks noChangeArrowheads="1" noChangeShapeType="1" noTextEdit="1"/>
          </p:cNvSpPr>
          <p:nvPr/>
        </p:nvSpPr>
        <p:spPr bwMode="auto">
          <a:xfrm>
            <a:off x="304800" y="1905000"/>
            <a:ext cx="8534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2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0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1: BƯỚC ĐẦU LÀM QUEN VỚI LOGO</a:t>
            </a:r>
            <a:endParaRPr lang="en-US" sz="20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154" name="Slide Number Placeholder 9"/>
          <p:cNvSpPr txBox="1">
            <a:spLocks noGrp="1"/>
          </p:cNvSpPr>
          <p:nvPr/>
        </p:nvSpPr>
        <p:spPr bwMode="auto">
          <a:xfrm>
            <a:off x="7010400" y="6669088"/>
            <a:ext cx="213360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4717C114-C941-413D-BC90-43DACC084604}" type="slidenum">
              <a:rPr lang="en-US" sz="1000"/>
              <a:pPr algn="r" eaLnBrk="1" hangingPunct="1"/>
              <a:t>2</a:t>
            </a:fld>
            <a:endParaRPr lang="en-US" sz="1000"/>
          </a:p>
        </p:txBody>
      </p:sp>
      <p:sp>
        <p:nvSpPr>
          <p:cNvPr id="20" name="Rectangle 19"/>
          <p:cNvSpPr/>
          <p:nvPr/>
        </p:nvSpPr>
        <p:spPr>
          <a:xfrm>
            <a:off x="1822338" y="1214755"/>
            <a:ext cx="557133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CHỦ ĐỀ 5: THẾ GIỚI LOGO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44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2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Giới</a:t>
            </a:r>
            <a:r>
              <a:rPr lang="en-US" b="1" dirty="0" smtClean="0"/>
              <a:t> </a:t>
            </a:r>
            <a:r>
              <a:rPr lang="en-US" b="1" dirty="0" err="1"/>
              <a:t>thiệu</a:t>
            </a:r>
            <a:r>
              <a:rPr lang="en-US" b="1" dirty="0"/>
              <a:t> </a:t>
            </a:r>
            <a:r>
              <a:rPr lang="en-US" b="1" dirty="0" err="1"/>
              <a:t>phần</a:t>
            </a:r>
            <a:r>
              <a:rPr lang="en-US" b="1" dirty="0"/>
              <a:t> </a:t>
            </a:r>
            <a:r>
              <a:rPr lang="en-US" b="1" dirty="0" err="1"/>
              <a:t>mềm</a:t>
            </a:r>
            <a:r>
              <a:rPr lang="en-US" b="1" dirty="0"/>
              <a:t> </a:t>
            </a:r>
            <a:r>
              <a:rPr lang="en-US" b="1" dirty="0" smtClean="0"/>
              <a:t>Logo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 smtClean="0"/>
              <a:t>mềm</a:t>
            </a:r>
            <a:r>
              <a:rPr lang="en-US" dirty="0" smtClean="0"/>
              <a:t>: </a:t>
            </a:r>
            <a:endParaRPr lang="en-US" dirty="0"/>
          </a:p>
        </p:txBody>
      </p:sp>
      <p:pic>
        <p:nvPicPr>
          <p:cNvPr id="102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00200"/>
            <a:ext cx="1906859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71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8600" y="1219200"/>
            <a:ext cx="8915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</a:rPr>
              <a:t>	</a:t>
            </a:r>
            <a:r>
              <a:rPr lang="en-US" sz="3200" dirty="0" err="1">
                <a:solidFill>
                  <a:srgbClr val="0000FF"/>
                </a:solidFill>
              </a:rPr>
              <a:t>Để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khởi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động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phần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mềm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smtClean="0">
                <a:solidFill>
                  <a:srgbClr val="0000FF"/>
                </a:solidFill>
              </a:rPr>
              <a:t>Logo </a:t>
            </a:r>
            <a:r>
              <a:rPr lang="en-US" sz="3200" dirty="0" err="1" smtClean="0">
                <a:solidFill>
                  <a:srgbClr val="0000FF"/>
                </a:solidFill>
              </a:rPr>
              <a:t>em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thực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hiện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tác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nào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7" name="Oval 6"/>
          <p:cNvSpPr/>
          <p:nvPr/>
        </p:nvSpPr>
        <p:spPr>
          <a:xfrm>
            <a:off x="381000" y="2286000"/>
            <a:ext cx="5334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381000" y="3198813"/>
            <a:ext cx="5334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9" name="Oval 8"/>
          <p:cNvSpPr/>
          <p:nvPr/>
        </p:nvSpPr>
        <p:spPr>
          <a:xfrm>
            <a:off x="381000" y="3925888"/>
            <a:ext cx="5334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10" name="Oval 9"/>
          <p:cNvSpPr/>
          <p:nvPr/>
        </p:nvSpPr>
        <p:spPr>
          <a:xfrm>
            <a:off x="381000" y="4840288"/>
            <a:ext cx="5334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143000" y="23622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/>
              <a:t>Nháy chuột trái lên biểu tượng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143000" y="32004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/>
              <a:t>Nháy chuột phải lên biểu tượng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143000" y="4005263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/>
              <a:t>Nháy đúp chuột lên biểu tượng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219200" y="4843463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dirty="0" err="1"/>
              <a:t>Kéo</a:t>
            </a:r>
            <a:r>
              <a:rPr lang="en-US" sz="2800" dirty="0"/>
              <a:t> </a:t>
            </a:r>
            <a:r>
              <a:rPr lang="en-US" sz="2800" dirty="0" err="1"/>
              <a:t>thả</a:t>
            </a:r>
            <a:r>
              <a:rPr lang="en-US" sz="2800" dirty="0"/>
              <a:t> </a:t>
            </a:r>
            <a:r>
              <a:rPr lang="en-US" sz="2800" dirty="0" err="1"/>
              <a:t>chuột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biểu</a:t>
            </a:r>
            <a:r>
              <a:rPr lang="en-US" sz="2800" dirty="0"/>
              <a:t> </a:t>
            </a:r>
            <a:r>
              <a:rPr lang="en-US" sz="2800" dirty="0" err="1"/>
              <a:t>tượng</a:t>
            </a:r>
            <a:endParaRPr lang="en-US" sz="2800" dirty="0"/>
          </a:p>
        </p:txBody>
      </p:sp>
      <p:sp>
        <p:nvSpPr>
          <p:cNvPr id="20" name="Oval 19"/>
          <p:cNvSpPr/>
          <p:nvPr/>
        </p:nvSpPr>
        <p:spPr>
          <a:xfrm>
            <a:off x="381000" y="3913188"/>
            <a:ext cx="533400" cy="53340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4112" name="Slide Number Placeholder 20"/>
          <p:cNvSpPr txBox="1">
            <a:spLocks noGrp="1"/>
          </p:cNvSpPr>
          <p:nvPr/>
        </p:nvSpPr>
        <p:spPr bwMode="auto">
          <a:xfrm>
            <a:off x="6553200" y="6570663"/>
            <a:ext cx="213360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27261058-2ED0-4C0D-95F4-D7DB0C0B1F6E}" type="slidenum">
              <a:rPr lang="en-US" sz="1000"/>
              <a:pPr algn="r" eaLnBrk="1" hangingPunct="1"/>
              <a:t>4</a:t>
            </a:fld>
            <a:endParaRPr lang="en-US" sz="1000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0" y="457200"/>
            <a:ext cx="1371600" cy="1295400"/>
            <a:chOff x="432" y="1536"/>
            <a:chExt cx="796" cy="792"/>
          </a:xfrm>
        </p:grpSpPr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432" y="1536"/>
              <a:ext cx="796" cy="423"/>
              <a:chOff x="432" y="1296"/>
              <a:chExt cx="796" cy="663"/>
            </a:xfrm>
          </p:grpSpPr>
          <p:pic>
            <p:nvPicPr>
              <p:cNvPr id="4117" name="Picture 14" descr="Dauhoi2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68" y="1296"/>
                <a:ext cx="460" cy="6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118" name="Picture 15" descr="Dauhoi2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flipH="1">
                <a:off x="432" y="1308"/>
                <a:ext cx="460" cy="6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4115" name="Picture 16" descr="ag00317_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32" y="1824"/>
              <a:ext cx="392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6" name="Picture 17" descr="ag00317_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68" y="1824"/>
              <a:ext cx="392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Rectangle 22"/>
          <p:cNvSpPr/>
          <p:nvPr/>
        </p:nvSpPr>
        <p:spPr>
          <a:xfrm>
            <a:off x="6172200" y="2514600"/>
            <a:ext cx="45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19800" y="3200400"/>
            <a:ext cx="72081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19800" y="2438400"/>
            <a:ext cx="72081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19800" y="4953000"/>
            <a:ext cx="72081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19800" y="4191000"/>
            <a:ext cx="72081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/>
      <p:bldP spid="14" grpId="0"/>
      <p:bldP spid="16" grpId="0"/>
      <p:bldP spid="18" grpId="0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85800" y="762000"/>
            <a:ext cx="51074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Logo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133600"/>
            <a:ext cx="5417369" cy="4387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Arrow Connector 10"/>
          <p:cNvCxnSpPr/>
          <p:nvPr/>
        </p:nvCxnSpPr>
        <p:spPr>
          <a:xfrm>
            <a:off x="5486400" y="3124200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181600" y="3124200"/>
            <a:ext cx="288032" cy="32403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62400" y="3352800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Chú Rùa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5334000" y="4800600"/>
            <a:ext cx="1" cy="2468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800600" y="5029200"/>
            <a:ext cx="533400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819400" y="4781490"/>
            <a:ext cx="2098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Đường đi của Rùa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19600" y="1676400"/>
            <a:ext cx="27222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Sân chơi của Rùa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2048" name="Straight Arrow Connector 2047"/>
          <p:cNvCxnSpPr/>
          <p:nvPr/>
        </p:nvCxnSpPr>
        <p:spPr>
          <a:xfrm>
            <a:off x="1905000" y="6172200"/>
            <a:ext cx="9144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54" name="TextBox 2053"/>
          <p:cNvSpPr txBox="1"/>
          <p:nvPr/>
        </p:nvSpPr>
        <p:spPr>
          <a:xfrm>
            <a:off x="152400" y="5791200"/>
            <a:ext cx="1912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Ngăn gõ lệnh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282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8" grpId="0"/>
      <p:bldP spid="29" grpId="0"/>
      <p:bldP spid="20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828800"/>
            <a:ext cx="6172200" cy="4361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66800" y="1048434"/>
            <a:ext cx="7391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8243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Enter,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SGK/99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42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7608" t="26604" r="4045" b="24280"/>
          <a:stretch/>
        </p:blipFill>
        <p:spPr>
          <a:xfrm rot="16200000">
            <a:off x="1634359" y="-714704"/>
            <a:ext cx="4579882" cy="60198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92" t="21990" r="26164" b="29734"/>
          <a:stretch/>
        </p:blipFill>
        <p:spPr>
          <a:xfrm rot="16200000">
            <a:off x="2749771" y="2508029"/>
            <a:ext cx="2349059" cy="6019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75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99-100/SGK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FD 100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17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4&quot;/&gt;&lt;property id=&quot;20307&quot; value=&quot;279&quot;/&gt;&lt;/object&gt;&lt;object type=&quot;3&quot; unique_id=&quot;10006&quot;&gt;&lt;property id=&quot;20148&quot; value=&quot;5&quot;/&gt;&lt;property id=&quot;20300&quot; value=&quot;Slide 5&quot;/&gt;&lt;property id=&quot;20307&quot; value=&quot;282&quot;/&gt;&lt;/object&gt;&lt;object type=&quot;3&quot; unique_id=&quot;10007&quot;&gt;&lt;property id=&quot;20148&quot; value=&quot;5&quot;/&gt;&lt;property id=&quot;20300&quot; value=&quot;Slide 2&quot;/&gt;&lt;property id=&quot;20307&quot; value=&quot;281&quot;/&gt;&lt;/object&gt;&lt;object type=&quot;3&quot; unique_id=&quot;10017&quot;&gt;&lt;property id=&quot;20148&quot; value=&quot;5&quot;/&gt;&lt;property id=&quot;20300&quot; value=&quot;Slide 14&quot;/&gt;&lt;property id=&quot;20307&quot; value=&quot;262&quot;/&gt;&lt;/object&gt;&lt;object type=&quot;3&quot; unique_id=&quot;10256&quot;&gt;&lt;property id=&quot;20148&quot; value=&quot;5&quot;/&gt;&lt;property id=&quot;20300&quot; value=&quot;Slide 3 - &amp;quot;1. Giới thiệu phần mềm Logo&amp;quot;&quot;/&gt;&lt;property id=&quot;20307&quot; value=&quot;292&quot;/&gt;&lt;/object&gt;&lt;object type=&quot;3&quot; unique_id=&quot;10257&quot;&gt;&lt;property id=&quot;20148&quot; value=&quot;5&quot;/&gt;&lt;property id=&quot;20300&quot; value=&quot;Slide 6 - &amp;quot;b. Cửa sổ lệnh&amp;quot;&quot;/&gt;&lt;property id=&quot;20307&quot; value=&quot;293&quot;/&gt;&lt;/object&gt;&lt;object type=&quot;3&quot; unique_id=&quot;10258&quot;&gt;&lt;property id=&quot;20148&quot; value=&quot;5&quot;/&gt;&lt;property id=&quot;20300&quot; value=&quot;Slide 7 - &amp;quot;Cách ra lệnh cho Rùa&amp;quot;&quot;/&gt;&lt;property id=&quot;20307&quot; value=&quot;294&quot;/&gt;&lt;/object&gt;&lt;object type=&quot;3&quot; unique_id=&quot;10259&quot;&gt;&lt;property id=&quot;20148&quot; value=&quot;5&quot;/&gt;&lt;property id=&quot;20300&quot; value=&quot;Slide 10 - &amp;quot;Câu lệnh FD 100 và fd 50 giống và khác nhau ở điểm nào?&amp;quot;&quot;/&gt;&lt;property id=&quot;20307&quot; value=&quot;295&quot;/&gt;&lt;/object&gt;&lt;object type=&quot;3&quot; unique_id=&quot;10260&quot;&gt;&lt;property id=&quot;20148&quot; value=&quot;5&quot;/&gt;&lt;property id=&quot;20300&quot; value=&quot;Slide 11 - &amp;quot;? Câu lệnh nào gồm cả phần chữ và phần số? Câu lệnh nào chỉ gồm chữ cái?&amp;quot;&quot;/&gt;&lt;property id=&quot;20307&quot; value=&quot;296&quot;/&gt;&lt;/object&gt;&lt;object type=&quot;3&quot; unique_id=&quot;10343&quot;&gt;&lt;property id=&quot;20148&quot; value=&quot;5&quot;/&gt;&lt;property id=&quot;20300&quot; value=&quot;Slide 8&quot;/&gt;&lt;property id=&quot;20307&quot; value=&quot;298&quot;/&gt;&lt;/object&gt;&lt;object type=&quot;3&quot; unique_id=&quot;10344&quot;&gt;&lt;property id=&quot;20148&quot; value=&quot;5&quot;/&gt;&lt;property id=&quot;20300&quot; value=&quot;Slide 9 - &amp;quot;Quan sát bảng 99-100/SGK cho biết:&amp;quot;&quot;/&gt;&lt;property id=&quot;20307&quot; value=&quot;297&quot;/&gt;&lt;/object&gt;&lt;object type=&quot;3&quot; unique_id=&quot;10433&quot;&gt;&lt;property id=&quot;20148&quot; value=&quot;5&quot;/&gt;&lt;property id=&quot;20300&quot; value=&quot;Slide 12&quot;/&gt;&lt;property id=&quot;20307&quot; value=&quot;299&quot;/&gt;&lt;/object&gt;&lt;object type=&quot;3&quot; unique_id=&quot;10434&quot;&gt;&lt;property id=&quot;20148&quot; value=&quot;5&quot;/&gt;&lt;property id=&quot;20300&quot; value=&quot;Slide 13 - &amp;quot;Thực hành &amp;quot;&quot;/&gt;&lt;property id=&quot;20307&quot; value=&quot;300&quot;/&gt;&lt;/object&gt;&lt;/object&gt;&lt;object type=&quot;8&quot; unique_id=&quot;10034&quot;&gt;&lt;/object&gt;&lt;/object&gt;&lt;/database&gt;"/>
  <p:tag name="ISPRING_RESOURCE_PATHS_HASH_PRESENTER" val="18c64a5e8d1752d4dc896431598ff1cd3fd6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1299</TotalTime>
  <Words>373</Words>
  <Application>Microsoft Office PowerPoint</Application>
  <PresentationFormat>On-screen Show (4:3)</PresentationFormat>
  <Paragraphs>54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1. Giới thiệu phần mềm Logo</vt:lpstr>
      <vt:lpstr>PowerPoint Presentation</vt:lpstr>
      <vt:lpstr>PowerPoint Presentation</vt:lpstr>
      <vt:lpstr>b. Cửa sổ lệnh</vt:lpstr>
      <vt:lpstr>Cách ra lệnh cho Rùa</vt:lpstr>
      <vt:lpstr>PowerPoint Presentation</vt:lpstr>
      <vt:lpstr>Quan sát bảng 99-100/SGK cho biết:</vt:lpstr>
      <vt:lpstr>Câu lệnh FD 100 và fd 50 giống và khác nhau ở điểm nào?</vt:lpstr>
      <vt:lpstr>? Câu lệnh nào gồm cả phần chữ và phần số? Câu lệnh nào chỉ gồm chữ cái?</vt:lpstr>
      <vt:lpstr>PowerPoint Presentation</vt:lpstr>
      <vt:lpstr>Thực hành </vt:lpstr>
      <vt:lpstr>PowerPoint Presentation</vt:lpstr>
    </vt:vector>
  </TitlesOfParts>
  <Company>Sky123.Org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THAMB</cp:lastModifiedBy>
  <cp:revision>149</cp:revision>
  <dcterms:created xsi:type="dcterms:W3CDTF">2017-10-24T13:10:21Z</dcterms:created>
  <dcterms:modified xsi:type="dcterms:W3CDTF">2019-03-11T06:20:39Z</dcterms:modified>
</cp:coreProperties>
</file>