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1887200"/>
  <p:notesSz cx="6858000" cy="9144000"/>
  <p:embeddedFontLst>
    <p:embeddedFont>
      <p:font typeface="Arial Narrow"/>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744">
          <p15:clr>
            <a:srgbClr val="000000"/>
          </p15:clr>
        </p15:guide>
      </p15:sldGuideLst>
    </p:ext>
    <p:ext uri="http://customooxmlschemas.google.com/">
      <go:slidesCustomData xmlns:go="http://customooxmlschemas.google.com/" r:id="rId24" roundtripDataSignature="AMtx7mj80xZPbROdq7pc8hTjD6LR15Lg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regular.fntdata"/><Relationship Id="rId11" Type="http://schemas.openxmlformats.org/officeDocument/2006/relationships/slide" Target="slides/slide6.xml"/><Relationship Id="rId22" Type="http://schemas.openxmlformats.org/officeDocument/2006/relationships/font" Target="fonts/ArialNarrow-italic.fntdata"/><Relationship Id="rId10" Type="http://schemas.openxmlformats.org/officeDocument/2006/relationships/slide" Target="slides/slide5.xml"/><Relationship Id="rId21" Type="http://schemas.openxmlformats.org/officeDocument/2006/relationships/font" Target="fonts/ArialNarrow-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ArialNarrow-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3" name="Google Shape;103;p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104" name="Google Shape;104;p2: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1" name="Google Shape;141;p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42" name="Google Shape;142;p5: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457200" y="685800"/>
            <a:ext cx="5943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9"/>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9"/>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594360" y="274638"/>
            <a:ext cx="1069848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680618" y="-1486057"/>
            <a:ext cx="4525963" cy="1069848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8"/>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029767" y="1863092"/>
            <a:ext cx="5851525" cy="267462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581467" y="-712469"/>
            <a:ext cx="5851525" cy="782574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9"/>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0"/>
          <p:cNvSpPr txBox="1"/>
          <p:nvPr>
            <p:ph type="title"/>
          </p:nvPr>
        </p:nvSpPr>
        <p:spPr>
          <a:xfrm>
            <a:off x="594360" y="274638"/>
            <a:ext cx="1069848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0"/>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21"/>
          <p:cNvSpPr txBox="1"/>
          <p:nvPr>
            <p:ph type="ctrTitle"/>
          </p:nvPr>
        </p:nvSpPr>
        <p:spPr>
          <a:xfrm>
            <a:off x="891540" y="2130426"/>
            <a:ext cx="1010412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subTitle"/>
          </p:nvPr>
        </p:nvSpPr>
        <p:spPr>
          <a:xfrm>
            <a:off x="1783080" y="3886200"/>
            <a:ext cx="832104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 name="Google Shape;27;p21"/>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22"/>
          <p:cNvSpPr txBox="1"/>
          <p:nvPr>
            <p:ph type="title"/>
          </p:nvPr>
        </p:nvSpPr>
        <p:spPr>
          <a:xfrm>
            <a:off x="594360" y="274638"/>
            <a:ext cx="1069848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2"/>
          <p:cNvSpPr txBox="1"/>
          <p:nvPr>
            <p:ph idx="1" type="body"/>
          </p:nvPr>
        </p:nvSpPr>
        <p:spPr>
          <a:xfrm>
            <a:off x="594360" y="1600201"/>
            <a:ext cx="1069848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22"/>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3"/>
          <p:cNvSpPr txBox="1"/>
          <p:nvPr>
            <p:ph type="title"/>
          </p:nvPr>
        </p:nvSpPr>
        <p:spPr>
          <a:xfrm>
            <a:off x="939007" y="4406901"/>
            <a:ext cx="1010412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939007" y="2906713"/>
            <a:ext cx="1010412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23"/>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3"/>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4"/>
          <p:cNvSpPr txBox="1"/>
          <p:nvPr>
            <p:ph type="title"/>
          </p:nvPr>
        </p:nvSpPr>
        <p:spPr>
          <a:xfrm>
            <a:off x="594360" y="274638"/>
            <a:ext cx="1069848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4"/>
          <p:cNvSpPr txBox="1"/>
          <p:nvPr>
            <p:ph idx="1" type="body"/>
          </p:nvPr>
        </p:nvSpPr>
        <p:spPr>
          <a:xfrm>
            <a:off x="594360" y="1600201"/>
            <a:ext cx="525018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24"/>
          <p:cNvSpPr txBox="1"/>
          <p:nvPr>
            <p:ph idx="2" type="body"/>
          </p:nvPr>
        </p:nvSpPr>
        <p:spPr>
          <a:xfrm>
            <a:off x="6042660" y="1600201"/>
            <a:ext cx="525018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24"/>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5"/>
          <p:cNvSpPr txBox="1"/>
          <p:nvPr>
            <p:ph type="title"/>
          </p:nvPr>
        </p:nvSpPr>
        <p:spPr>
          <a:xfrm>
            <a:off x="594360" y="274638"/>
            <a:ext cx="1069848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 type="body"/>
          </p:nvPr>
        </p:nvSpPr>
        <p:spPr>
          <a:xfrm>
            <a:off x="594360" y="1535113"/>
            <a:ext cx="5252244"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5"/>
          <p:cNvSpPr txBox="1"/>
          <p:nvPr>
            <p:ph idx="2" type="body"/>
          </p:nvPr>
        </p:nvSpPr>
        <p:spPr>
          <a:xfrm>
            <a:off x="594360" y="2174875"/>
            <a:ext cx="5252244"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5"/>
          <p:cNvSpPr txBox="1"/>
          <p:nvPr>
            <p:ph idx="3" type="body"/>
          </p:nvPr>
        </p:nvSpPr>
        <p:spPr>
          <a:xfrm>
            <a:off x="6038533" y="1535113"/>
            <a:ext cx="525430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25"/>
          <p:cNvSpPr txBox="1"/>
          <p:nvPr>
            <p:ph idx="4" type="body"/>
          </p:nvPr>
        </p:nvSpPr>
        <p:spPr>
          <a:xfrm>
            <a:off x="6038533" y="2174875"/>
            <a:ext cx="525430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25"/>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594361" y="273050"/>
            <a:ext cx="3910807"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4647565" y="273051"/>
            <a:ext cx="6645275"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6"/>
          <p:cNvSpPr txBox="1"/>
          <p:nvPr>
            <p:ph idx="2" type="body"/>
          </p:nvPr>
        </p:nvSpPr>
        <p:spPr>
          <a:xfrm>
            <a:off x="594361" y="1435101"/>
            <a:ext cx="3910807"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6"/>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2329974" y="4800600"/>
            <a:ext cx="713232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2329974" y="612775"/>
            <a:ext cx="713232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7"/>
          <p:cNvSpPr txBox="1"/>
          <p:nvPr>
            <p:ph idx="1" type="body"/>
          </p:nvPr>
        </p:nvSpPr>
        <p:spPr>
          <a:xfrm>
            <a:off x="2329974" y="5367338"/>
            <a:ext cx="713232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7"/>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594360" y="274638"/>
            <a:ext cx="1069848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594360" y="1600201"/>
            <a:ext cx="1069848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594360" y="6356351"/>
            <a:ext cx="277368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61460" y="6356351"/>
            <a:ext cx="376428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519160" y="6356351"/>
            <a:ext cx="277368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gif"/><Relationship Id="rId5" Type="http://schemas.openxmlformats.org/officeDocument/2006/relationships/image" Target="../media/image15.gif"/><Relationship Id="rId6" Type="http://schemas.openxmlformats.org/officeDocument/2006/relationships/image" Target="../media/image1.gif"/><Relationship Id="rId7"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gif"/><Relationship Id="rId4" Type="http://schemas.openxmlformats.org/officeDocument/2006/relationships/image" Target="../media/image20.gif"/><Relationship Id="rId5" Type="http://schemas.openxmlformats.org/officeDocument/2006/relationships/image" Target="../media/image32.gif"/><Relationship Id="rId6" Type="http://schemas.openxmlformats.org/officeDocument/2006/relationships/image" Target="../media/image30.gif"/><Relationship Id="rId7" Type="http://schemas.openxmlformats.org/officeDocument/2006/relationships/image" Target="../media/image31.png"/></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hyperlink" Target="http://bai1.doc" TargetMode="External"/><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about:blank" TargetMode="External"/><Relationship Id="rId4" Type="http://schemas.openxmlformats.org/officeDocument/2006/relationships/hyperlink" Target="http://1.fl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4080034" y="2514600"/>
            <a:ext cx="3962400" cy="685800"/>
          </a:xfrm>
          <a:prstGeom prst="rect">
            <a:avLst/>
          </a:prstGeom>
        </p:spPr>
        <p:txBody>
          <a:bodyPr>
            <a:prstTxWarp prst="textPlain"/>
          </a:bodyPr>
          <a:lstStyle/>
          <a:p>
            <a:pPr lvl="0" algn="ctr"/>
            <a:r>
              <a:rPr b="1" i="0">
                <a:ln>
                  <a:noFill/>
                </a:ln>
                <a:solidFill>
                  <a:srgbClr val="0066FF"/>
                </a:solidFill>
                <a:latin typeface="Times New Roman"/>
              </a:rPr>
              <a:t>Môn: Tin Học</a:t>
            </a:r>
          </a:p>
        </p:txBody>
      </p:sp>
      <p:sp>
        <p:nvSpPr>
          <p:cNvPr id="89" name="Google Shape;89;p1"/>
          <p:cNvSpPr/>
          <p:nvPr/>
        </p:nvSpPr>
        <p:spPr>
          <a:xfrm>
            <a:off x="4377214" y="3505200"/>
            <a:ext cx="3070860" cy="476250"/>
          </a:xfrm>
          <a:prstGeom prst="rect">
            <a:avLst/>
          </a:prstGeom>
        </p:spPr>
        <p:txBody>
          <a:bodyPr>
            <a:prstTxWarp prst="textPlain"/>
          </a:bodyPr>
          <a:lstStyle/>
          <a:p>
            <a:pPr lvl="0" algn="ctr"/>
            <a:r>
              <a:rPr b="1" i="0">
                <a:ln>
                  <a:noFill/>
                </a:ln>
                <a:solidFill>
                  <a:srgbClr val="FF6600"/>
                </a:solidFill>
                <a:latin typeface="Times New Roman"/>
              </a:rPr>
              <a:t>Lớp 4</a:t>
            </a:r>
          </a:p>
        </p:txBody>
      </p:sp>
      <p:pic>
        <p:nvPicPr>
          <p:cNvPr descr="POINSET2" id="90" name="Google Shape;90;p1"/>
          <p:cNvPicPr preferRelativeResize="0"/>
          <p:nvPr/>
        </p:nvPicPr>
        <p:blipFill rotWithShape="1">
          <a:blip r:embed="rId3">
            <a:alphaModFix/>
          </a:blip>
          <a:srcRect b="0" l="0" r="0" t="0"/>
          <a:stretch/>
        </p:blipFill>
        <p:spPr>
          <a:xfrm>
            <a:off x="0" y="3175"/>
            <a:ext cx="2476500" cy="1898650"/>
          </a:xfrm>
          <a:prstGeom prst="rect">
            <a:avLst/>
          </a:prstGeom>
          <a:noFill/>
          <a:ln>
            <a:noFill/>
          </a:ln>
        </p:spPr>
      </p:pic>
      <p:pic>
        <p:nvPicPr>
          <p:cNvPr descr="13" id="91" name="Google Shape;91;p1"/>
          <p:cNvPicPr preferRelativeResize="0"/>
          <p:nvPr/>
        </p:nvPicPr>
        <p:blipFill rotWithShape="1">
          <a:blip r:embed="rId4">
            <a:alphaModFix/>
          </a:blip>
          <a:srcRect b="0" l="0" r="0" t="0"/>
          <a:stretch/>
        </p:blipFill>
        <p:spPr>
          <a:xfrm flipH="1" rot="-5400000">
            <a:off x="9353550" y="-1924050"/>
            <a:ext cx="609600" cy="4457700"/>
          </a:xfrm>
          <a:prstGeom prst="rect">
            <a:avLst/>
          </a:prstGeom>
          <a:noFill/>
          <a:ln>
            <a:noFill/>
          </a:ln>
        </p:spPr>
      </p:pic>
      <p:pic>
        <p:nvPicPr>
          <p:cNvPr descr="11" id="92" name="Google Shape;92;p1"/>
          <p:cNvPicPr preferRelativeResize="0"/>
          <p:nvPr/>
        </p:nvPicPr>
        <p:blipFill rotWithShape="1">
          <a:blip r:embed="rId5">
            <a:alphaModFix/>
          </a:blip>
          <a:srcRect b="0" l="0" r="0" t="0"/>
          <a:stretch/>
        </p:blipFill>
        <p:spPr>
          <a:xfrm>
            <a:off x="10401300" y="0"/>
            <a:ext cx="1485900" cy="1143000"/>
          </a:xfrm>
          <a:prstGeom prst="rect">
            <a:avLst/>
          </a:prstGeom>
          <a:noFill/>
          <a:ln>
            <a:noFill/>
          </a:ln>
        </p:spPr>
      </p:pic>
      <p:pic>
        <p:nvPicPr>
          <p:cNvPr descr="13" id="93" name="Google Shape;93;p1"/>
          <p:cNvPicPr preferRelativeResize="0"/>
          <p:nvPr/>
        </p:nvPicPr>
        <p:blipFill rotWithShape="1">
          <a:blip r:embed="rId4">
            <a:alphaModFix/>
          </a:blip>
          <a:srcRect b="0" l="0" r="0" t="0"/>
          <a:stretch/>
        </p:blipFill>
        <p:spPr>
          <a:xfrm>
            <a:off x="11094720" y="990600"/>
            <a:ext cx="792480" cy="2209800"/>
          </a:xfrm>
          <a:prstGeom prst="rect">
            <a:avLst/>
          </a:prstGeom>
          <a:noFill/>
          <a:ln>
            <a:noFill/>
          </a:ln>
        </p:spPr>
      </p:pic>
      <p:grpSp>
        <p:nvGrpSpPr>
          <p:cNvPr id="94" name="Google Shape;94;p1"/>
          <p:cNvGrpSpPr/>
          <p:nvPr/>
        </p:nvGrpSpPr>
        <p:grpSpPr>
          <a:xfrm>
            <a:off x="0" y="0"/>
            <a:ext cx="11887200" cy="6858000"/>
            <a:chOff x="-48" y="0"/>
            <a:chExt cx="5808" cy="4320"/>
          </a:xfrm>
        </p:grpSpPr>
        <p:pic>
          <p:nvPicPr>
            <p:cNvPr descr="n3" id="95" name="Google Shape;95;p1"/>
            <p:cNvPicPr preferRelativeResize="0"/>
            <p:nvPr/>
          </p:nvPicPr>
          <p:blipFill rotWithShape="1">
            <a:blip r:embed="rId6">
              <a:alphaModFix/>
            </a:blip>
            <a:srcRect b="0" l="0" r="0" t="0"/>
            <a:stretch/>
          </p:blipFill>
          <p:spPr>
            <a:xfrm>
              <a:off x="0" y="4263"/>
              <a:ext cx="5760" cy="57"/>
            </a:xfrm>
            <a:prstGeom prst="rect">
              <a:avLst/>
            </a:prstGeom>
            <a:noFill/>
            <a:ln>
              <a:noFill/>
            </a:ln>
          </p:spPr>
        </p:pic>
        <p:pic>
          <p:nvPicPr>
            <p:cNvPr descr="n3" id="96" name="Google Shape;96;p1"/>
            <p:cNvPicPr preferRelativeResize="0"/>
            <p:nvPr/>
          </p:nvPicPr>
          <p:blipFill rotWithShape="1">
            <a:blip r:embed="rId6">
              <a:alphaModFix/>
            </a:blip>
            <a:srcRect b="0" l="0" r="0" t="0"/>
            <a:stretch/>
          </p:blipFill>
          <p:spPr>
            <a:xfrm>
              <a:off x="0" y="0"/>
              <a:ext cx="5760" cy="53"/>
            </a:xfrm>
            <a:prstGeom prst="rect">
              <a:avLst/>
            </a:prstGeom>
            <a:noFill/>
            <a:ln>
              <a:noFill/>
            </a:ln>
          </p:spPr>
        </p:pic>
        <p:pic>
          <p:nvPicPr>
            <p:cNvPr descr="n3" id="97" name="Google Shape;97;p1"/>
            <p:cNvPicPr preferRelativeResize="0"/>
            <p:nvPr/>
          </p:nvPicPr>
          <p:blipFill rotWithShape="1">
            <a:blip r:embed="rId6">
              <a:alphaModFix/>
            </a:blip>
            <a:srcRect b="0" l="0" r="0" t="0"/>
            <a:stretch/>
          </p:blipFill>
          <p:spPr>
            <a:xfrm rot="5400000">
              <a:off x="-2175" y="2127"/>
              <a:ext cx="4320" cy="66"/>
            </a:xfrm>
            <a:prstGeom prst="rect">
              <a:avLst/>
            </a:prstGeom>
            <a:noFill/>
            <a:ln>
              <a:noFill/>
            </a:ln>
          </p:spPr>
        </p:pic>
        <p:pic>
          <p:nvPicPr>
            <p:cNvPr descr="n3" id="98" name="Google Shape;98;p1"/>
            <p:cNvPicPr preferRelativeResize="0"/>
            <p:nvPr/>
          </p:nvPicPr>
          <p:blipFill rotWithShape="1">
            <a:blip r:embed="rId6">
              <a:alphaModFix/>
            </a:blip>
            <a:srcRect b="0" l="0" r="0" t="0"/>
            <a:stretch/>
          </p:blipFill>
          <p:spPr>
            <a:xfrm flipH="1" rot="-5400000">
              <a:off x="3575" y="2135"/>
              <a:ext cx="4320" cy="50"/>
            </a:xfrm>
            <a:prstGeom prst="rect">
              <a:avLst/>
            </a:prstGeom>
            <a:noFill/>
            <a:ln>
              <a:noFill/>
            </a:ln>
          </p:spPr>
        </p:pic>
      </p:grpSp>
      <p:pic>
        <p:nvPicPr>
          <p:cNvPr descr="lang hoa" id="99" name="Google Shape;99;p1"/>
          <p:cNvPicPr preferRelativeResize="0"/>
          <p:nvPr/>
        </p:nvPicPr>
        <p:blipFill rotWithShape="1">
          <a:blip r:embed="rId7">
            <a:alphaModFix/>
          </a:blip>
          <a:srcRect b="0" l="0" r="0" t="0"/>
          <a:stretch/>
        </p:blipFill>
        <p:spPr>
          <a:xfrm>
            <a:off x="9707880" y="5818188"/>
            <a:ext cx="2179320" cy="1039812"/>
          </a:xfrm>
          <a:prstGeom prst="rect">
            <a:avLst/>
          </a:prstGeom>
          <a:noFill/>
          <a:ln>
            <a:noFill/>
          </a:ln>
        </p:spPr>
      </p:pic>
      <p:pic>
        <p:nvPicPr>
          <p:cNvPr descr="lang hoa" id="100" name="Google Shape;100;p1"/>
          <p:cNvPicPr preferRelativeResize="0"/>
          <p:nvPr/>
        </p:nvPicPr>
        <p:blipFill rotWithShape="1">
          <a:blip r:embed="rId7">
            <a:alphaModFix/>
          </a:blip>
          <a:srcRect b="0" l="0" r="0" t="0"/>
          <a:stretch/>
        </p:blipFill>
        <p:spPr>
          <a:xfrm>
            <a:off x="0" y="5818188"/>
            <a:ext cx="2179320" cy="10398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nvSpPr>
        <p:spPr>
          <a:xfrm>
            <a:off x="198120" y="138556"/>
            <a:ext cx="11490960" cy="886691"/>
          </a:xfrm>
          <a:prstGeom prst="rect">
            <a:avLst/>
          </a:prstGeom>
          <a:noFill/>
          <a:ln>
            <a:noFill/>
          </a:ln>
        </p:spPr>
        <p:txBody>
          <a:bodyPr anchorCtr="0" anchor="b" bIns="0" lIns="0" spcFirstLastPara="1" rIns="0" wrap="square" tIns="45700">
            <a:normAutofit/>
          </a:bodyPr>
          <a:lstStyle/>
          <a:p>
            <a:pPr indent="0" lvl="0" marL="0" marR="0" rtl="0" algn="ctr">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Bài 2: Sao chép nội dung từ phần mềm khác.</a:t>
            </a:r>
            <a:endParaRPr/>
          </a:p>
        </p:txBody>
      </p:sp>
      <p:sp>
        <p:nvSpPr>
          <p:cNvPr id="191" name="Google Shape;191;p10"/>
          <p:cNvSpPr txBox="1"/>
          <p:nvPr/>
        </p:nvSpPr>
        <p:spPr>
          <a:xfrm>
            <a:off x="240998" y="1248714"/>
            <a:ext cx="9905999" cy="52322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rgbClr val="00B0F0"/>
                </a:solidFill>
                <a:latin typeface="Times New Roman"/>
                <a:ea typeface="Times New Roman"/>
                <a:cs typeface="Times New Roman"/>
                <a:sym typeface="Times New Roman"/>
              </a:rPr>
              <a:t>2</a:t>
            </a:r>
            <a:r>
              <a:rPr b="1" lang="en-US" sz="2800">
                <a:solidFill>
                  <a:schemeClr val="dk1"/>
                </a:solidFill>
                <a:latin typeface="Times New Roman"/>
                <a:ea typeface="Times New Roman"/>
                <a:cs typeface="Times New Roman"/>
                <a:sym typeface="Times New Roman"/>
              </a:rPr>
              <a:t>. </a:t>
            </a:r>
            <a:r>
              <a:rPr b="1" lang="en-US" sz="2800" u="sng">
                <a:solidFill>
                  <a:srgbClr val="0070C0"/>
                </a:solidFill>
                <a:latin typeface="Times New Roman"/>
                <a:ea typeface="Times New Roman"/>
                <a:cs typeface="Times New Roman"/>
                <a:sym typeface="Times New Roman"/>
              </a:rPr>
              <a:t>Sao chép tranh ảnh vào trang trình chiếu</a:t>
            </a:r>
            <a:r>
              <a:rPr b="1" lang="en-US" sz="2800">
                <a:solidFill>
                  <a:schemeClr val="dk1"/>
                </a:solidFill>
                <a:latin typeface="Times New Roman"/>
                <a:ea typeface="Times New Roman"/>
                <a:cs typeface="Times New Roman"/>
                <a:sym typeface="Times New Roman"/>
              </a:rPr>
              <a:t>.</a:t>
            </a:r>
            <a:endParaRPr/>
          </a:p>
        </p:txBody>
      </p:sp>
      <p:sp>
        <p:nvSpPr>
          <p:cNvPr id="192" name="Google Shape;192;p10"/>
          <p:cNvSpPr txBox="1"/>
          <p:nvPr/>
        </p:nvSpPr>
        <p:spPr>
          <a:xfrm>
            <a:off x="685799" y="1771934"/>
            <a:ext cx="946119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Thực hiện giống  như sao chép văn bản vào trang trình chiếu</a:t>
            </a:r>
            <a:endParaRPr sz="2800">
              <a:solidFill>
                <a:schemeClr val="dk1"/>
              </a:solidFill>
              <a:latin typeface="Calibri"/>
              <a:ea typeface="Calibri"/>
              <a:cs typeface="Calibri"/>
              <a:sym typeface="Calibri"/>
            </a:endParaRPr>
          </a:p>
        </p:txBody>
      </p:sp>
      <p:sp>
        <p:nvSpPr>
          <p:cNvPr id="193" name="Google Shape;193;p10"/>
          <p:cNvSpPr txBox="1"/>
          <p:nvPr/>
        </p:nvSpPr>
        <p:spPr>
          <a:xfrm>
            <a:off x="225075" y="2295154"/>
            <a:ext cx="9905999" cy="52322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rgbClr val="00B0F0"/>
                </a:solidFill>
                <a:latin typeface="Times New Roman"/>
                <a:ea typeface="Times New Roman"/>
                <a:cs typeface="Times New Roman"/>
                <a:sym typeface="Times New Roman"/>
              </a:rPr>
              <a:t>3</a:t>
            </a:r>
            <a:r>
              <a:rPr b="1" lang="en-US" sz="2800">
                <a:solidFill>
                  <a:schemeClr val="dk1"/>
                </a:solidFill>
                <a:latin typeface="Times New Roman"/>
                <a:ea typeface="Times New Roman"/>
                <a:cs typeface="Times New Roman"/>
                <a:sym typeface="Times New Roman"/>
              </a:rPr>
              <a:t>. </a:t>
            </a:r>
            <a:r>
              <a:rPr b="1" lang="en-US" sz="2800" u="sng">
                <a:solidFill>
                  <a:srgbClr val="0070C0"/>
                </a:solidFill>
                <a:latin typeface="Times New Roman"/>
                <a:ea typeface="Times New Roman"/>
                <a:cs typeface="Times New Roman"/>
                <a:sym typeface="Times New Roman"/>
              </a:rPr>
              <a:t>Sao chép bảng biểu vào trang trình chiếu</a:t>
            </a:r>
            <a:r>
              <a:rPr b="1" lang="en-US" sz="2800">
                <a:solidFill>
                  <a:schemeClr val="dk1"/>
                </a:solidFill>
                <a:latin typeface="Times New Roman"/>
                <a:ea typeface="Times New Roman"/>
                <a:cs typeface="Times New Roman"/>
                <a:sym typeface="Times New Roman"/>
              </a:rPr>
              <a:t>.</a:t>
            </a:r>
            <a:endParaRPr/>
          </a:p>
        </p:txBody>
      </p:sp>
      <p:sp>
        <p:nvSpPr>
          <p:cNvPr id="194" name="Google Shape;194;p10"/>
          <p:cNvSpPr txBox="1"/>
          <p:nvPr/>
        </p:nvSpPr>
        <p:spPr>
          <a:xfrm>
            <a:off x="838199" y="2832021"/>
            <a:ext cx="946119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Thực hiện giống  như sao chép văn bản vào trang trình chiếu</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2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nvSpPr>
        <p:spPr>
          <a:xfrm>
            <a:off x="198120" y="138556"/>
            <a:ext cx="11490960" cy="886691"/>
          </a:xfrm>
          <a:prstGeom prst="rect">
            <a:avLst/>
          </a:prstGeom>
          <a:noFill/>
          <a:ln>
            <a:noFill/>
          </a:ln>
        </p:spPr>
        <p:txBody>
          <a:bodyPr anchorCtr="0" anchor="b" bIns="0" lIns="0" spcFirstLastPara="1" rIns="0" wrap="square" tIns="45700">
            <a:normAutofit/>
          </a:bodyPr>
          <a:lstStyle/>
          <a:p>
            <a:pPr indent="0" lvl="0" marL="0" marR="0" rtl="0" algn="ctr">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Bài 2: Sao chép nội dung từ phần mềm khác.</a:t>
            </a:r>
            <a:endParaRPr/>
          </a:p>
        </p:txBody>
      </p:sp>
      <p:sp>
        <p:nvSpPr>
          <p:cNvPr id="200" name="Google Shape;200;p11"/>
          <p:cNvSpPr txBox="1"/>
          <p:nvPr/>
        </p:nvSpPr>
        <p:spPr>
          <a:xfrm>
            <a:off x="457200" y="2133600"/>
            <a:ext cx="10210800"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rgbClr val="0070C0"/>
                </a:solidFill>
                <a:latin typeface="Calibri"/>
                <a:ea typeface="Calibri"/>
                <a:cs typeface="Calibri"/>
                <a:sym typeface="Calibri"/>
              </a:rPr>
              <a:t>	Như vậy, em có thể sao chép nội dung văn bản, tranh ảnh, bảng biểu từ trang soạn thảo Word vào trang trình chiếu PowerPoint và cũng có thể sao chép hình ảnh đã vẽ ở phần mềm Paint vào trang trình chiếu PowerPoint. </a:t>
            </a:r>
            <a:endParaRPr sz="3600">
              <a:solidFill>
                <a:srgbClr val="0070C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3"/>
          <p:cNvPicPr preferRelativeResize="0"/>
          <p:nvPr/>
        </p:nvPicPr>
        <p:blipFill rotWithShape="1">
          <a:blip r:embed="rId3">
            <a:alphaModFix/>
          </a:blip>
          <a:srcRect b="0" l="0" r="0" t="0"/>
          <a:stretch/>
        </p:blipFill>
        <p:spPr>
          <a:xfrm>
            <a:off x="-6824" y="3352800"/>
            <a:ext cx="2559586" cy="1454150"/>
          </a:xfrm>
          <a:prstGeom prst="rect">
            <a:avLst/>
          </a:prstGeom>
          <a:noFill/>
          <a:ln>
            <a:noFill/>
          </a:ln>
        </p:spPr>
      </p:pic>
      <p:pic>
        <p:nvPicPr>
          <p:cNvPr id="206" name="Google Shape;206;p13"/>
          <p:cNvPicPr preferRelativeResize="0"/>
          <p:nvPr/>
        </p:nvPicPr>
        <p:blipFill rotWithShape="1">
          <a:blip r:embed="rId4">
            <a:alphaModFix/>
          </a:blip>
          <a:srcRect b="0" l="0" r="0" t="0"/>
          <a:stretch/>
        </p:blipFill>
        <p:spPr>
          <a:xfrm>
            <a:off x="2509482" y="2441812"/>
            <a:ext cx="4377923" cy="4419600"/>
          </a:xfrm>
          <a:prstGeom prst="rect">
            <a:avLst/>
          </a:prstGeom>
          <a:noFill/>
          <a:ln>
            <a:noFill/>
          </a:ln>
        </p:spPr>
      </p:pic>
      <p:pic>
        <p:nvPicPr>
          <p:cNvPr id="207" name="Google Shape;207;p13"/>
          <p:cNvPicPr preferRelativeResize="0"/>
          <p:nvPr/>
        </p:nvPicPr>
        <p:blipFill rotWithShape="1">
          <a:blip r:embed="rId5">
            <a:alphaModFix/>
          </a:blip>
          <a:srcRect b="0" l="0" r="0" t="0"/>
          <a:stretch/>
        </p:blipFill>
        <p:spPr>
          <a:xfrm>
            <a:off x="6781800" y="533400"/>
            <a:ext cx="4973637" cy="4580459"/>
          </a:xfrm>
          <a:prstGeom prst="rect">
            <a:avLst/>
          </a:prstGeom>
          <a:noFill/>
          <a:ln>
            <a:noFill/>
          </a:ln>
        </p:spPr>
      </p:pic>
      <p:pic>
        <p:nvPicPr>
          <p:cNvPr id="208" name="Google Shape;208;p13"/>
          <p:cNvPicPr preferRelativeResize="0"/>
          <p:nvPr/>
        </p:nvPicPr>
        <p:blipFill rotWithShape="1">
          <a:blip r:embed="rId6">
            <a:alphaModFix/>
          </a:blip>
          <a:srcRect b="0" l="0" r="0" t="0"/>
          <a:stretch/>
        </p:blipFill>
        <p:spPr>
          <a:xfrm>
            <a:off x="6896670" y="4978912"/>
            <a:ext cx="3954463" cy="477837"/>
          </a:xfrm>
          <a:prstGeom prst="rect">
            <a:avLst/>
          </a:prstGeom>
          <a:noFill/>
          <a:ln>
            <a:noFill/>
          </a:ln>
        </p:spPr>
      </p:pic>
      <p:pic>
        <p:nvPicPr>
          <p:cNvPr id="209" name="Google Shape;209;p13"/>
          <p:cNvPicPr preferRelativeResize="0"/>
          <p:nvPr/>
        </p:nvPicPr>
        <p:blipFill rotWithShape="1">
          <a:blip r:embed="rId7">
            <a:alphaModFix/>
          </a:blip>
          <a:srcRect b="0" l="0" r="0" t="0"/>
          <a:stretch/>
        </p:blipFill>
        <p:spPr>
          <a:xfrm>
            <a:off x="6781800" y="5638800"/>
            <a:ext cx="5135563" cy="149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Picture1" id="214" name="Google Shape;214;p15"/>
          <p:cNvPicPr preferRelativeResize="0"/>
          <p:nvPr/>
        </p:nvPicPr>
        <p:blipFill rotWithShape="1">
          <a:blip r:embed="rId3">
            <a:alphaModFix/>
          </a:blip>
          <a:srcRect b="0" l="0" r="0" t="0"/>
          <a:stretch/>
        </p:blipFill>
        <p:spPr>
          <a:xfrm>
            <a:off x="0" y="0"/>
            <a:ext cx="11887200" cy="6858000"/>
          </a:xfrm>
          <a:prstGeom prst="rect">
            <a:avLst/>
          </a:prstGeom>
          <a:noFill/>
          <a:ln>
            <a:noFill/>
          </a:ln>
        </p:spPr>
      </p:pic>
      <p:sp>
        <p:nvSpPr>
          <p:cNvPr id="215" name="Google Shape;215;p15"/>
          <p:cNvSpPr/>
          <p:nvPr/>
        </p:nvSpPr>
        <p:spPr>
          <a:xfrm>
            <a:off x="1584960" y="2879725"/>
            <a:ext cx="8915400" cy="2971800"/>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hlink"/>
              </a:buClr>
              <a:buSzPts val="4320"/>
              <a:buFont typeface="Calibri"/>
              <a:buChar char="•"/>
            </a:pPr>
            <a:r>
              <a:rPr lang="en-US" sz="3600">
                <a:solidFill>
                  <a:srgbClr val="002060"/>
                </a:solidFill>
                <a:latin typeface="Calibri"/>
                <a:ea typeface="Calibri"/>
                <a:cs typeface="Calibri"/>
                <a:sym typeface="Calibri"/>
              </a:rPr>
              <a:t>Về nhà các em học bài cũ</a:t>
            </a:r>
            <a:endParaRPr sz="3600">
              <a:solidFill>
                <a:srgbClr val="002060"/>
              </a:solidFill>
              <a:latin typeface="Calibri"/>
              <a:ea typeface="Calibri"/>
              <a:cs typeface="Calibri"/>
              <a:sym typeface="Calibri"/>
            </a:endParaRPr>
          </a:p>
          <a:p>
            <a:pPr indent="-342900" lvl="0" marL="342900" marR="0" rtl="0" algn="just">
              <a:spcBef>
                <a:spcPts val="720"/>
              </a:spcBef>
              <a:spcAft>
                <a:spcPts val="0"/>
              </a:spcAft>
              <a:buClr>
                <a:schemeClr val="hlink"/>
              </a:buClr>
              <a:buSzPts val="4320"/>
              <a:buFont typeface="Calibri"/>
              <a:buChar char="•"/>
            </a:pPr>
            <a:r>
              <a:rPr lang="en-US" sz="3600">
                <a:solidFill>
                  <a:srgbClr val="002060"/>
                </a:solidFill>
                <a:latin typeface="Calibri"/>
                <a:ea typeface="Calibri"/>
                <a:cs typeface="Calibri"/>
                <a:sym typeface="Calibri"/>
              </a:rPr>
              <a:t>Thực hiện lại thao tác sao chép nội dung văn bản, tranh ảnh, bảng biểu từ phần mềm Word (hình ảnh ở phần mềm Paint) vào trang trình chiếu (nếu có máy tính)</a:t>
            </a:r>
            <a:endParaRPr/>
          </a:p>
        </p:txBody>
      </p:sp>
      <p:sp>
        <p:nvSpPr>
          <p:cNvPr id="216" name="Google Shape;216;p15"/>
          <p:cNvSpPr/>
          <p:nvPr/>
        </p:nvSpPr>
        <p:spPr>
          <a:xfrm>
            <a:off x="4761072" y="1423989"/>
            <a:ext cx="4853940" cy="981075"/>
          </a:xfrm>
          <a:prstGeom prst="rect">
            <a:avLst/>
          </a:prstGeom>
        </p:spPr>
        <p:txBody>
          <a:bodyPr>
            <a:prstTxWarp prst="textPlain"/>
          </a:bodyPr>
          <a:lstStyle/>
          <a:p>
            <a:pPr lvl="0" algn="ctr"/>
            <a:r>
              <a:rPr b="0" i="0">
                <a:ln cap="flat" cmpd="sng" w="9525">
                  <a:solidFill>
                    <a:schemeClr val="folHlink"/>
                  </a:solidFill>
                  <a:prstDash val="solid"/>
                  <a:round/>
                  <a:headEnd len="sm" w="sm" type="none"/>
                  <a:tailEnd len="sm" w="sm" type="none"/>
                </a:ln>
                <a:solidFill>
                  <a:srgbClr val="800080"/>
                </a:solidFill>
                <a:latin typeface="Times New Roman"/>
              </a:rPr>
              <a:t>DẶN DÒ</a:t>
            </a:r>
          </a:p>
        </p:txBody>
      </p:sp>
      <p:pic>
        <p:nvPicPr>
          <p:cNvPr descr="jlgbook" id="217" name="Google Shape;217;p15"/>
          <p:cNvPicPr preferRelativeResize="0"/>
          <p:nvPr/>
        </p:nvPicPr>
        <p:blipFill rotWithShape="1">
          <a:blip r:embed="rId4">
            <a:alphaModFix/>
          </a:blip>
          <a:srcRect b="0" l="0" r="0" t="0"/>
          <a:stretch/>
        </p:blipFill>
        <p:spPr>
          <a:xfrm>
            <a:off x="1106170" y="715963"/>
            <a:ext cx="2971800" cy="2249487"/>
          </a:xfrm>
          <a:prstGeom prst="rect">
            <a:avLst/>
          </a:prstGeom>
          <a:noFill/>
          <a:ln>
            <a:noFill/>
          </a:ln>
        </p:spPr>
      </p:pic>
      <p:sp>
        <p:nvSpPr>
          <p:cNvPr id="218" name="Google Shape;218;p15"/>
          <p:cNvSpPr/>
          <p:nvPr/>
        </p:nvSpPr>
        <p:spPr>
          <a:xfrm>
            <a:off x="1250633" y="338138"/>
            <a:ext cx="1684020" cy="1306512"/>
          </a:xfrm>
          <a:prstGeom prst="star32">
            <a:avLst>
              <a:gd fmla="val 4259" name="adj"/>
            </a:avLst>
          </a:prstGeom>
          <a:noFill/>
          <a:ln cap="flat" cmpd="sng" w="952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C:\Users\NGOCTHANH\Desktop\anh dep\725049hhwhm87hwn.gif" id="223" name="Google Shape;223;p16"/>
          <p:cNvPicPr preferRelativeResize="0"/>
          <p:nvPr/>
        </p:nvPicPr>
        <p:blipFill rotWithShape="1">
          <a:blip r:embed="rId3">
            <a:alphaModFix/>
          </a:blip>
          <a:srcRect b="0" l="0" r="0" t="0"/>
          <a:stretch/>
        </p:blipFill>
        <p:spPr>
          <a:xfrm>
            <a:off x="0" y="233364"/>
            <a:ext cx="11887200" cy="4567237"/>
          </a:xfrm>
          <a:prstGeom prst="rect">
            <a:avLst/>
          </a:prstGeom>
          <a:noFill/>
          <a:ln>
            <a:noFill/>
          </a:ln>
        </p:spPr>
      </p:pic>
      <p:pic>
        <p:nvPicPr>
          <p:cNvPr descr="chuong" id="224" name="Google Shape;224;p16"/>
          <p:cNvPicPr preferRelativeResize="0"/>
          <p:nvPr/>
        </p:nvPicPr>
        <p:blipFill rotWithShape="1">
          <a:blip r:embed="rId4">
            <a:alphaModFix/>
          </a:blip>
          <a:srcRect b="0" l="0" r="0" t="0"/>
          <a:stretch/>
        </p:blipFill>
        <p:spPr>
          <a:xfrm>
            <a:off x="5250180" y="0"/>
            <a:ext cx="1386840" cy="801688"/>
          </a:xfrm>
          <a:prstGeom prst="rect">
            <a:avLst/>
          </a:prstGeom>
          <a:noFill/>
          <a:ln>
            <a:noFill/>
          </a:ln>
        </p:spPr>
      </p:pic>
      <p:pic>
        <p:nvPicPr>
          <p:cNvPr descr="bluline[1]" id="225" name="Google Shape;225;p16"/>
          <p:cNvPicPr preferRelativeResize="0"/>
          <p:nvPr/>
        </p:nvPicPr>
        <p:blipFill rotWithShape="1">
          <a:blip r:embed="rId5">
            <a:alphaModFix/>
          </a:blip>
          <a:srcRect b="0" l="0" r="0" t="0"/>
          <a:stretch/>
        </p:blipFill>
        <p:spPr>
          <a:xfrm flipH="1" rot="10800000">
            <a:off x="0" y="0"/>
            <a:ext cx="11887200" cy="160338"/>
          </a:xfrm>
          <a:prstGeom prst="rect">
            <a:avLst/>
          </a:prstGeom>
          <a:noFill/>
          <a:ln>
            <a:noFill/>
          </a:ln>
        </p:spPr>
      </p:pic>
      <p:pic>
        <p:nvPicPr>
          <p:cNvPr descr="bluline[1]" id="226" name="Google Shape;226;p16"/>
          <p:cNvPicPr preferRelativeResize="0"/>
          <p:nvPr/>
        </p:nvPicPr>
        <p:blipFill rotWithShape="1">
          <a:blip r:embed="rId5">
            <a:alphaModFix/>
          </a:blip>
          <a:srcRect b="0" l="0" r="0" t="0"/>
          <a:stretch/>
        </p:blipFill>
        <p:spPr>
          <a:xfrm flipH="1" rot="-5400000">
            <a:off x="-3328353" y="3328353"/>
            <a:ext cx="6854825" cy="198120"/>
          </a:xfrm>
          <a:prstGeom prst="rect">
            <a:avLst/>
          </a:prstGeom>
          <a:noFill/>
          <a:ln>
            <a:noFill/>
          </a:ln>
        </p:spPr>
      </p:pic>
      <p:pic>
        <p:nvPicPr>
          <p:cNvPr descr="bluline[1]" id="227" name="Google Shape;227;p16"/>
          <p:cNvPicPr preferRelativeResize="0"/>
          <p:nvPr/>
        </p:nvPicPr>
        <p:blipFill rotWithShape="1">
          <a:blip r:embed="rId5">
            <a:alphaModFix/>
          </a:blip>
          <a:srcRect b="0" l="0" r="0" t="0"/>
          <a:stretch/>
        </p:blipFill>
        <p:spPr>
          <a:xfrm flipH="1" rot="10800000">
            <a:off x="0" y="6773864"/>
            <a:ext cx="11887200" cy="160337"/>
          </a:xfrm>
          <a:prstGeom prst="rect">
            <a:avLst/>
          </a:prstGeom>
          <a:noFill/>
          <a:ln>
            <a:noFill/>
          </a:ln>
        </p:spPr>
      </p:pic>
      <p:pic>
        <p:nvPicPr>
          <p:cNvPr descr="bluline[1]" id="228" name="Google Shape;228;p16"/>
          <p:cNvPicPr preferRelativeResize="0"/>
          <p:nvPr/>
        </p:nvPicPr>
        <p:blipFill rotWithShape="1">
          <a:blip r:embed="rId5">
            <a:alphaModFix/>
          </a:blip>
          <a:srcRect b="0" l="0" r="0" t="0"/>
          <a:stretch/>
        </p:blipFill>
        <p:spPr>
          <a:xfrm flipH="1" rot="-5400000">
            <a:off x="8385493" y="3342641"/>
            <a:ext cx="6854825" cy="198120"/>
          </a:xfrm>
          <a:prstGeom prst="rect">
            <a:avLst/>
          </a:prstGeom>
          <a:noFill/>
          <a:ln>
            <a:noFill/>
          </a:ln>
        </p:spPr>
      </p:pic>
      <p:sp>
        <p:nvSpPr>
          <p:cNvPr id="229" name="Google Shape;229;p16"/>
          <p:cNvSpPr/>
          <p:nvPr/>
        </p:nvSpPr>
        <p:spPr>
          <a:xfrm>
            <a:off x="594360" y="1981200"/>
            <a:ext cx="10599420" cy="2438400"/>
          </a:xfrm>
          <a:prstGeom prst="rect">
            <a:avLst/>
          </a:prstGeom>
        </p:spPr>
        <p:txBody>
          <a:bodyPr>
            <a:prstTxWarp prst="textPlain"/>
          </a:bodyPr>
          <a:lstStyle/>
          <a:p>
            <a:pPr lvl="0" algn="ctr"/>
            <a:r>
              <a:rPr b="1" i="0">
                <a:ln cap="sq" cmpd="sng" w="9525">
                  <a:solidFill>
                    <a:srgbClr val="008000"/>
                  </a:solidFill>
                  <a:prstDash val="solid"/>
                  <a:round/>
                  <a:headEnd len="sm" w="sm" type="none"/>
                  <a:tailEnd len="sm" w="sm" type="none"/>
                </a:ln>
                <a:solidFill>
                  <a:srgbClr val="FF0000"/>
                </a:solidFill>
                <a:latin typeface="Times New Roman"/>
              </a:rPr>
              <a:t>Kính chúc quý thầy sức khỏe, thành công !</a:t>
            </a:r>
            <a:br>
              <a:rPr b="1" i="0">
                <a:ln cap="sq" cmpd="sng" w="9525">
                  <a:solidFill>
                    <a:srgbClr val="008000"/>
                  </a:solidFill>
                  <a:prstDash val="solid"/>
                  <a:round/>
                  <a:headEnd len="sm" w="sm" type="none"/>
                  <a:tailEnd len="sm" w="sm" type="none"/>
                </a:ln>
                <a:solidFill>
                  <a:srgbClr val="FF0000"/>
                </a:solidFill>
                <a:latin typeface="Times New Roman"/>
              </a:rPr>
            </a:br>
            <a:r>
              <a:rPr b="1" i="0">
                <a:ln cap="sq" cmpd="sng" w="9525">
                  <a:solidFill>
                    <a:srgbClr val="008000"/>
                  </a:solidFill>
                  <a:prstDash val="solid"/>
                  <a:round/>
                  <a:headEnd len="sm" w="sm" type="none"/>
                  <a:tailEnd len="sm" w="sm" type="none"/>
                </a:ln>
                <a:solidFill>
                  <a:srgbClr val="FF0000"/>
                </a:solidFill>
                <a:latin typeface="Times New Roman"/>
              </a:rPr>
              <a:t>Chúc các em học giỏi !</a:t>
            </a:r>
          </a:p>
        </p:txBody>
      </p:sp>
      <p:pic>
        <p:nvPicPr>
          <p:cNvPr descr="Buombay" id="230" name="Google Shape;230;p16"/>
          <p:cNvPicPr preferRelativeResize="0"/>
          <p:nvPr/>
        </p:nvPicPr>
        <p:blipFill rotWithShape="1">
          <a:blip r:embed="rId6">
            <a:alphaModFix/>
          </a:blip>
          <a:srcRect b="0" l="0" r="0" t="0"/>
          <a:stretch/>
        </p:blipFill>
        <p:spPr>
          <a:xfrm>
            <a:off x="0" y="5486400"/>
            <a:ext cx="11887200" cy="1303338"/>
          </a:xfrm>
          <a:prstGeom prst="rect">
            <a:avLst/>
          </a:prstGeom>
          <a:noFill/>
          <a:ln>
            <a:noFill/>
          </a:ln>
        </p:spPr>
      </p:pic>
      <p:pic>
        <p:nvPicPr>
          <p:cNvPr descr="rose001" id="231" name="Google Shape;231;p16"/>
          <p:cNvPicPr preferRelativeResize="0"/>
          <p:nvPr/>
        </p:nvPicPr>
        <p:blipFill rotWithShape="1">
          <a:blip r:embed="rId7">
            <a:alphaModFix/>
          </a:blip>
          <a:srcRect b="0" l="0" r="0" t="0"/>
          <a:stretch/>
        </p:blipFill>
        <p:spPr>
          <a:xfrm>
            <a:off x="35084" y="3429000"/>
            <a:ext cx="3134836" cy="3352800"/>
          </a:xfrm>
          <a:prstGeom prst="rect">
            <a:avLst/>
          </a:prstGeom>
          <a:noFill/>
          <a:ln>
            <a:noFill/>
          </a:ln>
        </p:spPr>
      </p:pic>
      <p:sp>
        <p:nvSpPr>
          <p:cNvPr id="232" name="Google Shape;232;p16"/>
          <p:cNvSpPr/>
          <p:nvPr/>
        </p:nvSpPr>
        <p:spPr>
          <a:xfrm>
            <a:off x="8618220" y="609600"/>
            <a:ext cx="705803"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6"/>
          <p:cNvSpPr/>
          <p:nvPr/>
        </p:nvSpPr>
        <p:spPr>
          <a:xfrm>
            <a:off x="5646420" y="990600"/>
            <a:ext cx="705803"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6"/>
          <p:cNvSpPr/>
          <p:nvPr/>
        </p:nvSpPr>
        <p:spPr>
          <a:xfrm>
            <a:off x="3368040" y="609601"/>
            <a:ext cx="726440" cy="403225"/>
          </a:xfrm>
          <a:prstGeom prst="star4">
            <a:avLst>
              <a:gd fmla="val 12500"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16"/>
          <p:cNvSpPr/>
          <p:nvPr/>
        </p:nvSpPr>
        <p:spPr>
          <a:xfrm>
            <a:off x="7330440" y="457200"/>
            <a:ext cx="705803"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ransition>
    <p:blinds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ppt_w</p:attrName>
                                        </p:attrNameLst>
                                      </p:cBhvr>
                                      <p:tavLst>
                                        <p:tav fmla="" tm="0">
                                          <p:val>
                                            <p:strVal val="0"/>
                                          </p:val>
                                        </p:tav>
                                        <p:tav fmla="" tm="100000">
                                          <p:val>
                                            <p:strVal val="#ppt_w"/>
                                          </p:val>
                                        </p:tav>
                                      </p:tavLst>
                                    </p:anim>
                                    <p:anim calcmode="lin" valueType="num">
                                      <p:cBhvr additive="base">
                                        <p:cTn dur="500"/>
                                        <p:tgtEl>
                                          <p:spTgt spid="2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ppt_w</p:attrName>
                                        </p:attrNameLst>
                                      </p:cBhvr>
                                      <p:tavLst>
                                        <p:tav fmla="" tm="0">
                                          <p:val>
                                            <p:strVal val="0"/>
                                          </p:val>
                                        </p:tav>
                                        <p:tav fmla="" tm="100000">
                                          <p:val>
                                            <p:strVal val="#ppt_w"/>
                                          </p:val>
                                        </p:tav>
                                      </p:tavLst>
                                    </p:anim>
                                    <p:anim calcmode="lin" valueType="num">
                                      <p:cBhvr additive="base">
                                        <p:cTn dur="1000"/>
                                        <p:tgtEl>
                                          <p:spTgt spid="2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ppt_w</p:attrName>
                                        </p:attrNameLst>
                                      </p:cBhvr>
                                      <p:tavLst>
                                        <p:tav fmla="" tm="0">
                                          <p:val>
                                            <p:strVal val="0"/>
                                          </p:val>
                                        </p:tav>
                                        <p:tav fmla="" tm="100000">
                                          <p:val>
                                            <p:strVal val="#ppt_w"/>
                                          </p:val>
                                        </p:tav>
                                      </p:tavLst>
                                    </p:anim>
                                    <p:anim calcmode="lin" valueType="num">
                                      <p:cBhvr additive="base">
                                        <p:cTn dur="1000"/>
                                        <p:tgtEl>
                                          <p:spTgt spid="2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ppt_w</p:attrName>
                                        </p:attrNameLst>
                                      </p:cBhvr>
                                      <p:tavLst>
                                        <p:tav fmla="" tm="0">
                                          <p:val>
                                            <p:strVal val="0"/>
                                          </p:val>
                                        </p:tav>
                                        <p:tav fmla="" tm="100000">
                                          <p:val>
                                            <p:strVal val="#ppt_w"/>
                                          </p:val>
                                        </p:tav>
                                      </p:tavLst>
                                    </p:anim>
                                    <p:anim calcmode="lin" valueType="num">
                                      <p:cBhvr additive="base">
                                        <p:cTn dur="1000"/>
                                        <p:tgtEl>
                                          <p:spTgt spid="2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1000"/>
                                        <p:tgtEl>
                                          <p:spTgt spid="235"/>
                                        </p:tgtEl>
                                        <p:attrNameLst>
                                          <p:attrName>ppt_w</p:attrName>
                                        </p:attrNameLst>
                                      </p:cBhvr>
                                      <p:tavLst>
                                        <p:tav fmla="" tm="0">
                                          <p:val>
                                            <p:strVal val="0"/>
                                          </p:val>
                                        </p:tav>
                                        <p:tav fmla="" tm="100000">
                                          <p:val>
                                            <p:strVal val="#ppt_w"/>
                                          </p:val>
                                        </p:tav>
                                      </p:tavLst>
                                    </p:anim>
                                    <p:anim calcmode="lin" valueType="num">
                                      <p:cBhvr additive="base">
                                        <p:cTn dur="1000"/>
                                        <p:tgtEl>
                                          <p:spTgt spid="2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pSp>
        <p:nvGrpSpPr>
          <p:cNvPr id="107" name="Google Shape;107;p2"/>
          <p:cNvGrpSpPr/>
          <p:nvPr/>
        </p:nvGrpSpPr>
        <p:grpSpPr>
          <a:xfrm>
            <a:off x="0" y="0"/>
            <a:ext cx="11944985" cy="762000"/>
            <a:chOff x="-18" y="22"/>
            <a:chExt cx="5788" cy="743"/>
          </a:xfrm>
        </p:grpSpPr>
        <p:cxnSp>
          <p:nvCxnSpPr>
            <p:cNvPr id="108" name="Google Shape;108;p2"/>
            <p:cNvCxnSpPr/>
            <p:nvPr/>
          </p:nvCxnSpPr>
          <p:spPr>
            <a:xfrm>
              <a:off x="0" y="732"/>
              <a:ext cx="5760" cy="0"/>
            </a:xfrm>
            <a:prstGeom prst="straightConnector1">
              <a:avLst/>
            </a:prstGeom>
            <a:noFill/>
            <a:ln cap="flat" cmpd="sng" w="19050">
              <a:solidFill>
                <a:srgbClr val="FF0000"/>
              </a:solidFill>
              <a:prstDash val="solid"/>
              <a:round/>
              <a:headEnd len="med" w="med" type="none"/>
              <a:tailEnd len="med" w="med" type="none"/>
            </a:ln>
          </p:spPr>
        </p:cxnSp>
        <p:grpSp>
          <p:nvGrpSpPr>
            <p:cNvPr id="109" name="Google Shape;109;p2"/>
            <p:cNvGrpSpPr/>
            <p:nvPr/>
          </p:nvGrpSpPr>
          <p:grpSpPr>
            <a:xfrm>
              <a:off x="-18" y="22"/>
              <a:ext cx="5788" cy="743"/>
              <a:chOff x="-18" y="22"/>
              <a:chExt cx="5788" cy="743"/>
            </a:xfrm>
          </p:grpSpPr>
          <p:cxnSp>
            <p:nvCxnSpPr>
              <p:cNvPr id="110" name="Google Shape;110;p2"/>
              <p:cNvCxnSpPr/>
              <p:nvPr/>
            </p:nvCxnSpPr>
            <p:spPr>
              <a:xfrm>
                <a:off x="0" y="765"/>
                <a:ext cx="5760" cy="0"/>
              </a:xfrm>
              <a:prstGeom prst="straightConnector1">
                <a:avLst/>
              </a:prstGeom>
              <a:noFill/>
              <a:ln cap="flat" cmpd="sng" w="19050">
                <a:solidFill>
                  <a:srgbClr val="FF0000"/>
                </a:solidFill>
                <a:prstDash val="solid"/>
                <a:round/>
                <a:headEnd len="med" w="med" type="none"/>
                <a:tailEnd len="med" w="med" type="none"/>
              </a:ln>
            </p:spPr>
          </p:cxnSp>
          <p:pic>
            <p:nvPicPr>
              <p:cNvPr descr="POINSET2" id="111" name="Google Shape;111;p2"/>
              <p:cNvPicPr preferRelativeResize="0"/>
              <p:nvPr/>
            </p:nvPicPr>
            <p:blipFill rotWithShape="1">
              <a:blip r:embed="rId3">
                <a:alphaModFix/>
              </a:blip>
              <a:srcRect b="0" l="0" r="0" t="0"/>
              <a:stretch/>
            </p:blipFill>
            <p:spPr>
              <a:xfrm flipH="1" rot="-5400000">
                <a:off x="185" y="-181"/>
                <a:ext cx="698" cy="1104"/>
              </a:xfrm>
              <a:prstGeom prst="rect">
                <a:avLst/>
              </a:prstGeom>
              <a:noFill/>
              <a:ln>
                <a:noFill/>
              </a:ln>
            </p:spPr>
          </p:pic>
          <p:pic>
            <p:nvPicPr>
              <p:cNvPr descr="POINSET2" id="112" name="Google Shape;112;p2"/>
              <p:cNvPicPr preferRelativeResize="0"/>
              <p:nvPr/>
            </p:nvPicPr>
            <p:blipFill rotWithShape="1">
              <a:blip r:embed="rId4">
                <a:alphaModFix/>
              </a:blip>
              <a:srcRect b="0" l="0" r="0" t="0"/>
              <a:stretch/>
            </p:blipFill>
            <p:spPr>
              <a:xfrm rot="5400000">
                <a:off x="4882" y="-168"/>
                <a:ext cx="698" cy="1078"/>
              </a:xfrm>
              <a:prstGeom prst="rect">
                <a:avLst/>
              </a:prstGeom>
              <a:noFill/>
              <a:ln>
                <a:noFill/>
              </a:ln>
            </p:spPr>
          </p:pic>
        </p:grpSp>
      </p:grpSp>
      <p:grpSp>
        <p:nvGrpSpPr>
          <p:cNvPr id="113" name="Google Shape;113;p2"/>
          <p:cNvGrpSpPr/>
          <p:nvPr/>
        </p:nvGrpSpPr>
        <p:grpSpPr>
          <a:xfrm>
            <a:off x="2278380" y="914400"/>
            <a:ext cx="6637020" cy="1371600"/>
            <a:chOff x="528" y="921"/>
            <a:chExt cx="3168" cy="528"/>
          </a:xfrm>
        </p:grpSpPr>
        <p:sp>
          <p:nvSpPr>
            <p:cNvPr id="114" name="Google Shape;114;p2">
              <a:hlinkClick r:id="rId5"/>
            </p:cNvPr>
            <p:cNvSpPr/>
            <p:nvPr/>
          </p:nvSpPr>
          <p:spPr>
            <a:xfrm>
              <a:off x="528" y="921"/>
              <a:ext cx="3168" cy="528"/>
            </a:xfrm>
            <a:prstGeom prst="cloudCallout">
              <a:avLst>
                <a:gd fmla="val -43843" name="adj1"/>
                <a:gd fmla="val 50000" name="adj2"/>
              </a:avLst>
            </a:prstGeom>
            <a:gradFill>
              <a:gsLst>
                <a:gs pos="0">
                  <a:srgbClr val="FFFF00"/>
                </a:gs>
                <a:gs pos="100000">
                  <a:srgbClr val="FF99FF"/>
                </a:gs>
              </a:gsLst>
              <a:path path="circle">
                <a:fillToRect b="50%" l="50%" r="50%" t="50%"/>
              </a:path>
              <a:tileRect/>
            </a:gra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Narrow"/>
                <a:ea typeface="Arial Narrow"/>
                <a:cs typeface="Arial Narrow"/>
                <a:sym typeface="Arial Narrow"/>
              </a:endParaRPr>
            </a:p>
          </p:txBody>
        </p:sp>
        <p:sp>
          <p:nvSpPr>
            <p:cNvPr id="115" name="Google Shape;115;p2"/>
            <p:cNvSpPr/>
            <p:nvPr/>
          </p:nvSpPr>
          <p:spPr>
            <a:xfrm>
              <a:off x="1290" y="1034"/>
              <a:ext cx="1638" cy="252"/>
            </a:xfrm>
            <a:prstGeom prst="rect">
              <a:avLst/>
            </a:prstGeom>
          </p:spPr>
          <p:txBody>
            <a:bodyPr>
              <a:prstTxWarp prst="textPlain"/>
            </a:bodyPr>
            <a:lstStyle/>
            <a:p>
              <a:pPr lvl="0" algn="l"/>
              <a:r>
                <a:rPr b="1" i="1">
                  <a:ln>
                    <a:noFill/>
                  </a:ln>
                  <a:solidFill>
                    <a:schemeClr val="dk1"/>
                  </a:solidFill>
                  <a:latin typeface="Calibri"/>
                </a:rPr>
                <a:t>Ôn bài cũ</a:t>
              </a:r>
            </a:p>
          </p:txBody>
        </p:sp>
      </p:grpSp>
      <p:sp>
        <p:nvSpPr>
          <p:cNvPr id="116" name="Google Shape;116;p2"/>
          <p:cNvSpPr/>
          <p:nvPr/>
        </p:nvSpPr>
        <p:spPr>
          <a:xfrm>
            <a:off x="748125" y="2634530"/>
            <a:ext cx="10828079" cy="33239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200" u="sng" cap="none" strike="noStrike">
                <a:solidFill>
                  <a:schemeClr val="dk1"/>
                </a:solidFill>
                <a:latin typeface="Times New Roman"/>
                <a:ea typeface="Times New Roman"/>
                <a:cs typeface="Times New Roman"/>
                <a:sym typeface="Times New Roman"/>
              </a:rPr>
              <a:t>Câu 1</a:t>
            </a:r>
            <a:r>
              <a:rPr b="0" i="0" lang="en-US" sz="3200" u="none" cap="none" strike="noStrike">
                <a:solidFill>
                  <a:schemeClr val="dk1"/>
                </a:solidFill>
                <a:latin typeface="Times New Roman"/>
                <a:ea typeface="Times New Roman"/>
                <a:cs typeface="Times New Roman"/>
                <a:sym typeface="Times New Roman"/>
              </a:rPr>
              <a:t>: Để chèn tranh ảnh vào trang trình chiếu, em vào thẻ Insert và chọn?</a:t>
            </a:r>
            <a:endParaRPr/>
          </a:p>
          <a:p>
            <a:pPr indent="0" lvl="0" marL="0" marR="0" rtl="0" algn="just">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A.                 B   		.      C. 		  D.			E.</a:t>
            </a:r>
            <a:endParaRPr/>
          </a:p>
          <a:p>
            <a:pPr indent="0" lvl="0" marL="0" marR="0" rtl="0" algn="just">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7" name="Google Shape;117;p2"/>
          <p:cNvPicPr preferRelativeResize="0"/>
          <p:nvPr/>
        </p:nvPicPr>
        <p:blipFill rotWithShape="1">
          <a:blip r:embed="rId6">
            <a:alphaModFix/>
          </a:blip>
          <a:srcRect b="0" l="0" r="0" t="0"/>
          <a:stretch/>
        </p:blipFill>
        <p:spPr>
          <a:xfrm>
            <a:off x="1346238" y="3965243"/>
            <a:ext cx="1294604" cy="990600"/>
          </a:xfrm>
          <a:prstGeom prst="rect">
            <a:avLst/>
          </a:prstGeom>
          <a:noFill/>
          <a:ln>
            <a:noFill/>
          </a:ln>
        </p:spPr>
      </p:pic>
      <p:pic>
        <p:nvPicPr>
          <p:cNvPr id="118" name="Google Shape;118;p2"/>
          <p:cNvPicPr preferRelativeResize="0"/>
          <p:nvPr/>
        </p:nvPicPr>
        <p:blipFill rotWithShape="1">
          <a:blip r:embed="rId7">
            <a:alphaModFix/>
          </a:blip>
          <a:srcRect b="0" l="0" r="0" t="0"/>
          <a:stretch/>
        </p:blipFill>
        <p:spPr>
          <a:xfrm>
            <a:off x="3505200" y="3962400"/>
            <a:ext cx="1219200" cy="1066800"/>
          </a:xfrm>
          <a:prstGeom prst="rect">
            <a:avLst/>
          </a:prstGeom>
          <a:noFill/>
          <a:ln>
            <a:noFill/>
          </a:ln>
        </p:spPr>
      </p:pic>
      <p:pic>
        <p:nvPicPr>
          <p:cNvPr id="119" name="Google Shape;119;p2"/>
          <p:cNvPicPr preferRelativeResize="0"/>
          <p:nvPr/>
        </p:nvPicPr>
        <p:blipFill rotWithShape="1">
          <a:blip r:embed="rId8">
            <a:alphaModFix/>
          </a:blip>
          <a:srcRect b="0" l="0" r="0" t="0"/>
          <a:stretch/>
        </p:blipFill>
        <p:spPr>
          <a:xfrm>
            <a:off x="5772915" y="3802077"/>
            <a:ext cx="1130593" cy="1387446"/>
          </a:xfrm>
          <a:prstGeom prst="rect">
            <a:avLst/>
          </a:prstGeom>
          <a:noFill/>
          <a:ln>
            <a:noFill/>
          </a:ln>
        </p:spPr>
      </p:pic>
      <p:pic>
        <p:nvPicPr>
          <p:cNvPr id="120" name="Google Shape;120;p2"/>
          <p:cNvPicPr preferRelativeResize="0"/>
          <p:nvPr/>
        </p:nvPicPr>
        <p:blipFill rotWithShape="1">
          <a:blip r:embed="rId9">
            <a:alphaModFix/>
          </a:blip>
          <a:srcRect b="0" l="0" r="0" t="0"/>
          <a:stretch/>
        </p:blipFill>
        <p:spPr>
          <a:xfrm>
            <a:off x="1074420" y="1535256"/>
            <a:ext cx="609600" cy="609600"/>
          </a:xfrm>
          <a:prstGeom prst="rect">
            <a:avLst/>
          </a:prstGeom>
          <a:noFill/>
          <a:ln>
            <a:noFill/>
          </a:ln>
        </p:spPr>
      </p:pic>
      <p:sp>
        <p:nvSpPr>
          <p:cNvPr id="121" name="Google Shape;121;p2"/>
          <p:cNvSpPr/>
          <p:nvPr/>
        </p:nvSpPr>
        <p:spPr>
          <a:xfrm>
            <a:off x="1139189" y="2158738"/>
            <a:ext cx="10225275"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u="sng">
                <a:solidFill>
                  <a:schemeClr val="dk1"/>
                </a:solidFill>
                <a:latin typeface="Times New Roman"/>
                <a:ea typeface="Times New Roman"/>
                <a:cs typeface="Times New Roman"/>
                <a:sym typeface="Times New Roman"/>
              </a:rPr>
              <a:t>Câu 2</a:t>
            </a:r>
            <a:r>
              <a:rPr lang="en-US" sz="3200">
                <a:solidFill>
                  <a:schemeClr val="dk1"/>
                </a:solidFill>
                <a:latin typeface="Times New Roman"/>
                <a:ea typeface="Times New Roman"/>
                <a:cs typeface="Times New Roman"/>
                <a:sym typeface="Times New Roman"/>
              </a:rPr>
              <a:t>: Để tạo trang trình chiếu, em vào thẻ Home và chọn?</a:t>
            </a:r>
            <a:endParaRPr/>
          </a:p>
        </p:txBody>
      </p:sp>
      <p:pic>
        <p:nvPicPr>
          <p:cNvPr id="122" name="Google Shape;122;p2"/>
          <p:cNvPicPr preferRelativeResize="0"/>
          <p:nvPr/>
        </p:nvPicPr>
        <p:blipFill rotWithShape="1">
          <a:blip r:embed="rId10">
            <a:alphaModFix/>
          </a:blip>
          <a:srcRect b="0" l="0" r="0" t="0"/>
          <a:stretch/>
        </p:blipFill>
        <p:spPr>
          <a:xfrm>
            <a:off x="10395228" y="3851742"/>
            <a:ext cx="1273608" cy="1364316"/>
          </a:xfrm>
          <a:prstGeom prst="rect">
            <a:avLst/>
          </a:prstGeom>
          <a:noFill/>
          <a:ln>
            <a:noFill/>
          </a:ln>
        </p:spPr>
      </p:pic>
      <p:pic>
        <p:nvPicPr>
          <p:cNvPr id="123" name="Google Shape;123;p2"/>
          <p:cNvPicPr preferRelativeResize="0"/>
          <p:nvPr/>
        </p:nvPicPr>
        <p:blipFill rotWithShape="1">
          <a:blip r:embed="rId11">
            <a:alphaModFix/>
          </a:blip>
          <a:srcRect b="0" l="0" r="0" t="0"/>
          <a:stretch/>
        </p:blipFill>
        <p:spPr>
          <a:xfrm>
            <a:off x="7979537" y="3876864"/>
            <a:ext cx="1871725" cy="869015"/>
          </a:xfrm>
          <a:prstGeom prst="rect">
            <a:avLst/>
          </a:prstGeom>
          <a:noFill/>
          <a:ln>
            <a:noFill/>
          </a:ln>
        </p:spPr>
      </p:pic>
      <p:sp>
        <p:nvSpPr>
          <p:cNvPr id="124" name="Google Shape;124;p2"/>
          <p:cNvSpPr/>
          <p:nvPr/>
        </p:nvSpPr>
        <p:spPr>
          <a:xfrm>
            <a:off x="2640842" y="3974959"/>
            <a:ext cx="762000" cy="77092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2"/>
          <p:cNvSpPr/>
          <p:nvPr/>
        </p:nvSpPr>
        <p:spPr>
          <a:xfrm>
            <a:off x="617220" y="3954669"/>
            <a:ext cx="762000" cy="77092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2"/>
          <p:cNvSpPr txBox="1"/>
          <p:nvPr/>
        </p:nvSpPr>
        <p:spPr>
          <a:xfrm>
            <a:off x="1074420" y="2606477"/>
            <a:ext cx="7745503"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u="sng">
                <a:solidFill>
                  <a:schemeClr val="dk1"/>
                </a:solidFill>
                <a:latin typeface="Times New Roman"/>
                <a:ea typeface="Times New Roman"/>
                <a:cs typeface="Times New Roman"/>
                <a:sym typeface="Times New Roman"/>
              </a:rPr>
              <a:t>Câu </a:t>
            </a:r>
            <a:r>
              <a:rPr lang="en-US" sz="3200">
                <a:solidFill>
                  <a:schemeClr val="dk1"/>
                </a:solidFill>
                <a:latin typeface="Times New Roman"/>
                <a:ea typeface="Times New Roman"/>
                <a:cs typeface="Times New Roman"/>
                <a:sym typeface="Times New Roman"/>
              </a:rPr>
              <a:t>3: Để lưu bài trình chiếu mới, em chọn?</a:t>
            </a:r>
            <a:endParaRPr/>
          </a:p>
        </p:txBody>
      </p:sp>
      <p:sp>
        <p:nvSpPr>
          <p:cNvPr id="127" name="Google Shape;127;p2"/>
          <p:cNvSpPr/>
          <p:nvPr/>
        </p:nvSpPr>
        <p:spPr>
          <a:xfrm>
            <a:off x="7217537" y="3954669"/>
            <a:ext cx="762000" cy="77092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p:newsfla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 calcmode="lin" valueType="num">
                                      <p:cBhvr additive="base">
                                        <p:cTn dur="500"/>
                                        <p:tgtEl>
                                          <p:spTgt spid="11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 calcmode="lin" valueType="num">
                                      <p:cBhvr additive="base">
                                        <p:cTn dur="500"/>
                                        <p:tgtEl>
                                          <p:spTgt spid="11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 calcmode="lin" valueType="num">
                                      <p:cBhvr additive="base">
                                        <p:cTn dur="500"/>
                                        <p:tgtEl>
                                          <p:spTgt spid="11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 calcmode="lin" valueType="num">
                                      <p:cBhvr additive="base">
                                        <p:cTn dur="500"/>
                                        <p:tgtEl>
                                          <p:spTgt spid="11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 calcmode="lin" valueType="num">
                                      <p:cBhvr additive="base">
                                        <p:cTn dur="500"/>
                                        <p:tgtEl>
                                          <p:spTgt spid="11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 calcmode="lin" valueType="num">
                                      <p:cBhvr additive="base">
                                        <p:cTn dur="500"/>
                                        <p:tgtEl>
                                          <p:spTgt spid="11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2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2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par>
                                <p:cTn fill="hold" nodeType="with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16">
                                            <p:txEl>
                                              <p:pRg end="0" st="0"/>
                                            </p:txEl>
                                          </p:spTgt>
                                        </p:tgtEl>
                                        <p:attrNameLst>
                                          <p:attrName>ppt_y</p:attrName>
                                        </p:attrNameLst>
                                      </p:cBhvr>
                                      <p:tavLst>
                                        <p:tav fmla="" tm="0">
                                          <p:val>
                                            <p:strVal val="#ppt_y"/>
                                          </p:val>
                                        </p:tav>
                                        <p:tav fmla="" tm="100000">
                                          <p:val>
                                            <p:strVal val="#ppt_y+1"/>
                                          </p:val>
                                        </p:tav>
                                      </p:tavLst>
                                    </p:anim>
                                    <p:set>
                                      <p:cBhvr>
                                        <p:cTn dur="1" fill="hold">
                                          <p:stCondLst>
                                            <p:cond delay="500"/>
                                          </p:stCondLst>
                                        </p:cTn>
                                        <p:tgtEl>
                                          <p:spTgt spid="116">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16">
                                            <p:txEl>
                                              <p:pRg end="1" st="1"/>
                                            </p:txEl>
                                          </p:spTgt>
                                        </p:tgtEl>
                                        <p:attrNameLst>
                                          <p:attrName>ppt_y</p:attrName>
                                        </p:attrNameLst>
                                      </p:cBhvr>
                                      <p:tavLst>
                                        <p:tav fmla="" tm="0">
                                          <p:val>
                                            <p:strVal val="#ppt_y"/>
                                          </p:val>
                                        </p:tav>
                                        <p:tav fmla="" tm="100000">
                                          <p:val>
                                            <p:strVal val="#ppt_y+1"/>
                                          </p:val>
                                        </p:tav>
                                      </p:tavLst>
                                    </p:anim>
                                    <p:set>
                                      <p:cBhvr>
                                        <p:cTn dur="1" fill="hold">
                                          <p:stCondLst>
                                            <p:cond delay="500"/>
                                          </p:stCondLst>
                                        </p:cTn>
                                        <p:tgtEl>
                                          <p:spTgt spid="116">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16">
                                            <p:txEl>
                                              <p:pRg end="2" st="2"/>
                                            </p:txEl>
                                          </p:spTgt>
                                        </p:tgtEl>
                                        <p:attrNameLst>
                                          <p:attrName>ppt_y</p:attrName>
                                        </p:attrNameLst>
                                      </p:cBhvr>
                                      <p:tavLst>
                                        <p:tav fmla="" tm="0">
                                          <p:val>
                                            <p:strVal val="#ppt_y"/>
                                          </p:val>
                                        </p:tav>
                                        <p:tav fmla="" tm="100000">
                                          <p:val>
                                            <p:strVal val="#ppt_y+1"/>
                                          </p:val>
                                        </p:tav>
                                      </p:tavLst>
                                    </p:anim>
                                    <p:set>
                                      <p:cBhvr>
                                        <p:cTn dur="1" fill="hold">
                                          <p:stCondLst>
                                            <p:cond delay="500"/>
                                          </p:stCondLst>
                                        </p:cTn>
                                        <p:tgtEl>
                                          <p:spTgt spid="116">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16">
                                            <p:txEl>
                                              <p:pRg end="3" st="3"/>
                                            </p:txEl>
                                          </p:spTgt>
                                        </p:tgtEl>
                                        <p:attrNameLst>
                                          <p:attrName>ppt_y</p:attrName>
                                        </p:attrNameLst>
                                      </p:cBhvr>
                                      <p:tavLst>
                                        <p:tav fmla="" tm="0">
                                          <p:val>
                                            <p:strVal val="#ppt_y"/>
                                          </p:val>
                                        </p:tav>
                                        <p:tav fmla="" tm="100000">
                                          <p:val>
                                            <p:strVal val="#ppt_y+1"/>
                                          </p:val>
                                        </p:tav>
                                      </p:tavLst>
                                    </p:anim>
                                    <p:set>
                                      <p:cBhvr>
                                        <p:cTn dur="1" fill="hold">
                                          <p:stCondLst>
                                            <p:cond delay="500"/>
                                          </p:stCondLst>
                                        </p:cTn>
                                        <p:tgtEl>
                                          <p:spTgt spid="116">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16">
                                            <p:txEl>
                                              <p:pRg end="4" st="4"/>
                                            </p:txEl>
                                          </p:spTgt>
                                        </p:tgtEl>
                                        <p:attrNameLst>
                                          <p:attrName>ppt_y</p:attrName>
                                        </p:attrNameLst>
                                      </p:cBhvr>
                                      <p:tavLst>
                                        <p:tav fmla="" tm="0">
                                          <p:val>
                                            <p:strVal val="#ppt_y"/>
                                          </p:val>
                                        </p:tav>
                                        <p:tav fmla="" tm="100000">
                                          <p:val>
                                            <p:strVal val="#ppt_y+1"/>
                                          </p:val>
                                        </p:tav>
                                      </p:tavLst>
                                    </p:anim>
                                    <p:set>
                                      <p:cBhvr>
                                        <p:cTn dur="1" fill="hold">
                                          <p:stCondLst>
                                            <p:cond delay="500"/>
                                          </p:stCondLst>
                                        </p:cTn>
                                        <p:tgtEl>
                                          <p:spTgt spid="116">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16">
                                            <p:txEl>
                                              <p:pRg end="5" st="5"/>
                                            </p:txEl>
                                          </p:spTgt>
                                        </p:tgtEl>
                                        <p:attrNameLst>
                                          <p:attrName>ppt_y</p:attrName>
                                        </p:attrNameLst>
                                      </p:cBhvr>
                                      <p:tavLst>
                                        <p:tav fmla="" tm="0">
                                          <p:val>
                                            <p:strVal val="#ppt_y"/>
                                          </p:val>
                                        </p:tav>
                                        <p:tav fmla="" tm="100000">
                                          <p:val>
                                            <p:strVal val="#ppt_y+1"/>
                                          </p:val>
                                        </p:tav>
                                      </p:tavLst>
                                    </p:anim>
                                    <p:set>
                                      <p:cBhvr>
                                        <p:cTn dur="1" fill="hold">
                                          <p:stCondLst>
                                            <p:cond delay="500"/>
                                          </p:stCondLst>
                                        </p:cTn>
                                        <p:tgtEl>
                                          <p:spTgt spid="116">
                                            <p:txEl>
                                              <p:pRg end="5" st="5"/>
                                            </p:txEl>
                                          </p:spTgt>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24"/>
                                        </p:tgtEl>
                                        <p:attrNameLst>
                                          <p:attrName>ppt_y</p:attrName>
                                        </p:attrNameLst>
                                      </p:cBhvr>
                                      <p:tavLst>
                                        <p:tav fmla="" tm="0">
                                          <p:val>
                                            <p:strVal val="#ppt_y"/>
                                          </p:val>
                                        </p:tav>
                                        <p:tav fmla="" tm="100000">
                                          <p:val>
                                            <p:strVal val="#ppt_y+1"/>
                                          </p:val>
                                        </p:tav>
                                      </p:tavLst>
                                    </p:anim>
                                    <p:set>
                                      <p:cBhvr>
                                        <p:cTn dur="1" fill="hold">
                                          <p:stCondLst>
                                            <p:cond delay="500"/>
                                          </p:stCondLst>
                                        </p:cTn>
                                        <p:tgtEl>
                                          <p:spTgt spid="1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2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25"/>
                                        </p:tgtEl>
                                        <p:attrNameLst>
                                          <p:attrName>ppt_y</p:attrName>
                                        </p:attrNameLst>
                                      </p:cBhvr>
                                      <p:tavLst>
                                        <p:tav fmla="" tm="0">
                                          <p:val>
                                            <p:strVal val="#ppt_y"/>
                                          </p:val>
                                        </p:tav>
                                        <p:tav fmla="" tm="100000">
                                          <p:val>
                                            <p:strVal val="#ppt_y+1"/>
                                          </p:val>
                                        </p:tav>
                                      </p:tavLst>
                                    </p:anim>
                                    <p:set>
                                      <p:cBhvr>
                                        <p:cTn dur="1" fill="hold">
                                          <p:stCondLst>
                                            <p:cond delay="500"/>
                                          </p:stCondLst>
                                        </p:cTn>
                                        <p:tgtEl>
                                          <p:spTgt spid="12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21"/>
                                        </p:tgtEl>
                                        <p:attrNameLst>
                                          <p:attrName>ppt_y</p:attrName>
                                        </p:attrNameLst>
                                      </p:cBhvr>
                                      <p:tavLst>
                                        <p:tav fmla="" tm="0">
                                          <p:val>
                                            <p:strVal val="#ppt_y"/>
                                          </p:val>
                                        </p:tav>
                                        <p:tav fmla="" tm="100000">
                                          <p:val>
                                            <p:strVal val="#ppt_y+1"/>
                                          </p:val>
                                        </p:tav>
                                      </p:tavLst>
                                    </p:anim>
                                    <p:set>
                                      <p:cBhvr>
                                        <p:cTn dur="1" fill="hold">
                                          <p:stCondLst>
                                            <p:cond delay="500"/>
                                          </p:stCondLst>
                                        </p:cTn>
                                        <p:tgtEl>
                                          <p:spTgt spid="1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 calcmode="lin" valueType="num">
                                      <p:cBhvr additive="base">
                                        <p:cTn dur="500"/>
                                        <p:tgtEl>
                                          <p:spTgt spid="12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txBox="1"/>
          <p:nvPr/>
        </p:nvSpPr>
        <p:spPr>
          <a:xfrm>
            <a:off x="5448300" y="6299818"/>
            <a:ext cx="990600"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1</a:t>
            </a:r>
            <a:endParaRPr sz="2800">
              <a:solidFill>
                <a:srgbClr val="FF0000"/>
              </a:solidFill>
              <a:latin typeface="Calibri"/>
              <a:ea typeface="Calibri"/>
              <a:cs typeface="Calibri"/>
              <a:sym typeface="Calibri"/>
            </a:endParaRPr>
          </a:p>
        </p:txBody>
      </p:sp>
      <p:pic>
        <p:nvPicPr>
          <p:cNvPr id="133" name="Google Shape;133;p3"/>
          <p:cNvPicPr preferRelativeResize="0"/>
          <p:nvPr/>
        </p:nvPicPr>
        <p:blipFill rotWithShape="1">
          <a:blip r:embed="rId3">
            <a:alphaModFix/>
          </a:blip>
          <a:srcRect b="0" l="0" r="0" t="0"/>
          <a:stretch/>
        </p:blipFill>
        <p:spPr>
          <a:xfrm>
            <a:off x="0" y="0"/>
            <a:ext cx="11926888" cy="68230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4"/>
          <p:cNvPicPr preferRelativeResize="0"/>
          <p:nvPr/>
        </p:nvPicPr>
        <p:blipFill rotWithShape="1">
          <a:blip r:embed="rId3">
            <a:alphaModFix/>
          </a:blip>
          <a:srcRect b="0" l="0" r="0" t="0"/>
          <a:stretch/>
        </p:blipFill>
        <p:spPr>
          <a:xfrm>
            <a:off x="76200" y="0"/>
            <a:ext cx="115824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n3" id="145" name="Google Shape;145;p5"/>
          <p:cNvPicPr preferRelativeResize="0"/>
          <p:nvPr/>
        </p:nvPicPr>
        <p:blipFill rotWithShape="1">
          <a:blip r:embed="rId3">
            <a:alphaModFix/>
          </a:blip>
          <a:srcRect b="0" l="0" r="0" t="0"/>
          <a:stretch/>
        </p:blipFill>
        <p:spPr>
          <a:xfrm flipH="1" rot="10800000">
            <a:off x="2674620" y="1200150"/>
            <a:ext cx="6339840" cy="76200"/>
          </a:xfrm>
          <a:prstGeom prst="rect">
            <a:avLst/>
          </a:prstGeom>
          <a:noFill/>
          <a:ln>
            <a:noFill/>
          </a:ln>
        </p:spPr>
      </p:pic>
      <p:sp>
        <p:nvSpPr>
          <p:cNvPr id="146" name="Google Shape;146;p5"/>
          <p:cNvSpPr/>
          <p:nvPr/>
        </p:nvSpPr>
        <p:spPr>
          <a:xfrm>
            <a:off x="396240" y="1447800"/>
            <a:ext cx="891540" cy="611188"/>
          </a:xfrm>
          <a:custGeom>
            <a:rect b="b" l="l" r="r" t="t"/>
            <a:pathLst>
              <a:path extrusionOk="0" h="611188" w="685800">
                <a:moveTo>
                  <a:pt x="1" y="233452"/>
                </a:moveTo>
                <a:lnTo>
                  <a:pt x="261954" y="233454"/>
                </a:lnTo>
                <a:lnTo>
                  <a:pt x="342900" y="0"/>
                </a:lnTo>
                <a:lnTo>
                  <a:pt x="423846" y="233454"/>
                </a:lnTo>
                <a:lnTo>
                  <a:pt x="685799" y="233452"/>
                </a:lnTo>
                <a:lnTo>
                  <a:pt x="473874" y="377733"/>
                </a:lnTo>
                <a:lnTo>
                  <a:pt x="554824" y="611186"/>
                </a:lnTo>
                <a:lnTo>
                  <a:pt x="342900" y="466903"/>
                </a:lnTo>
                <a:lnTo>
                  <a:pt x="130976" y="611186"/>
                </a:lnTo>
                <a:lnTo>
                  <a:pt x="211926" y="377733"/>
                </a:lnTo>
                <a:close/>
              </a:path>
            </a:pathLst>
          </a:custGeom>
          <a:gradFill>
            <a:gsLst>
              <a:gs pos="0">
                <a:srgbClr val="FF0066"/>
              </a:gs>
              <a:gs pos="100000">
                <a:srgbClr val="0000FF"/>
              </a:gs>
            </a:gsLst>
            <a:path path="circle">
              <a:fillToRect b="50%" l="50%" r="50%" t="50%"/>
            </a:path>
            <a:tileRect/>
          </a:gradFill>
          <a:ln cap="flat" cmpd="sng" w="9525">
            <a:solidFill>
              <a:srgbClr val="0000FF"/>
            </a:solidFill>
            <a:prstDash val="solid"/>
            <a:miter lim="800000"/>
            <a:headEnd len="sm" w="sm" type="none"/>
            <a:tailEnd len="sm" w="sm" type="none"/>
          </a:ln>
          <a:effectLst>
            <a:outerShdw rotWithShape="0" algn="ctr" dist="25400">
              <a:schemeClr val="lt2"/>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lang hoa" id="147" name="Google Shape;147;p5"/>
          <p:cNvPicPr preferRelativeResize="0"/>
          <p:nvPr/>
        </p:nvPicPr>
        <p:blipFill rotWithShape="1">
          <a:blip r:embed="rId4">
            <a:alphaModFix/>
          </a:blip>
          <a:srcRect b="0" l="0" r="0" t="0"/>
          <a:stretch/>
        </p:blipFill>
        <p:spPr>
          <a:xfrm>
            <a:off x="0" y="5818188"/>
            <a:ext cx="2179320" cy="1039812"/>
          </a:xfrm>
          <a:prstGeom prst="rect">
            <a:avLst/>
          </a:prstGeom>
          <a:noFill/>
          <a:ln>
            <a:noFill/>
          </a:ln>
        </p:spPr>
      </p:pic>
      <p:pic>
        <p:nvPicPr>
          <p:cNvPr descr="lang hoa" id="148" name="Google Shape;148;p5"/>
          <p:cNvPicPr preferRelativeResize="0"/>
          <p:nvPr/>
        </p:nvPicPr>
        <p:blipFill rotWithShape="1">
          <a:blip r:embed="rId4">
            <a:alphaModFix/>
          </a:blip>
          <a:srcRect b="0" l="0" r="0" t="0"/>
          <a:stretch/>
        </p:blipFill>
        <p:spPr>
          <a:xfrm>
            <a:off x="9707880" y="5818188"/>
            <a:ext cx="2179320" cy="1039812"/>
          </a:xfrm>
          <a:prstGeom prst="rect">
            <a:avLst/>
          </a:prstGeom>
          <a:noFill/>
          <a:ln>
            <a:noFill/>
          </a:ln>
        </p:spPr>
      </p:pic>
      <p:sp>
        <p:nvSpPr>
          <p:cNvPr id="149" name="Google Shape;149;p5"/>
          <p:cNvSpPr/>
          <p:nvPr/>
        </p:nvSpPr>
        <p:spPr>
          <a:xfrm>
            <a:off x="578882" y="3101551"/>
            <a:ext cx="10599420" cy="1066800"/>
          </a:xfrm>
          <a:prstGeom prst="rect">
            <a:avLst/>
          </a:prstGeom>
        </p:spPr>
        <p:txBody>
          <a:bodyPr>
            <a:prstTxWarp prst="textPlain"/>
          </a:bodyPr>
          <a:lstStyle/>
          <a:p>
            <a:pPr lvl="0" algn="ctr"/>
            <a:r>
              <a:rPr b="1" i="0">
                <a:ln cap="flat" cmpd="sng" w="12700">
                  <a:solidFill>
                    <a:srgbClr val="054696"/>
                  </a:solidFill>
                  <a:prstDash val="solid"/>
                  <a:round/>
                  <a:headEnd len="sm" w="sm" type="none"/>
                  <a:tailEnd len="sm" w="sm" type="none"/>
                </a:ln>
                <a:solidFill>
                  <a:srgbClr val="0070C0"/>
                </a:solidFill>
                <a:latin typeface="Times New Roman"/>
              </a:rPr>
              <a:t>BÀI 2: SAO CHÉP NỘI DUNG TỪ PHẦN MỀM KHÁC</a:t>
            </a:r>
          </a:p>
        </p:txBody>
      </p:sp>
      <p:cxnSp>
        <p:nvCxnSpPr>
          <p:cNvPr id="150" name="Google Shape;150;p5"/>
          <p:cNvCxnSpPr/>
          <p:nvPr/>
        </p:nvCxnSpPr>
        <p:spPr>
          <a:xfrm>
            <a:off x="396240" y="4166076"/>
            <a:ext cx="1386840" cy="0"/>
          </a:xfrm>
          <a:prstGeom prst="straightConnector1">
            <a:avLst/>
          </a:prstGeom>
          <a:noFill/>
          <a:ln cap="flat" cmpd="thinThick" w="57150">
            <a:solidFill>
              <a:srgbClr val="FF3300"/>
            </a:solidFill>
            <a:prstDash val="solid"/>
            <a:round/>
            <a:headEnd len="med" w="med" type="none"/>
            <a:tailEnd len="med" w="med" type="none"/>
          </a:ln>
        </p:spPr>
      </p:cxnSp>
    </p:spTree>
  </p:cSld>
  <p:clrMapOvr>
    <a:masterClrMapping/>
  </p:clrMapOvr>
  <p:transition>
    <p:newsfla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nvSpPr>
        <p:spPr>
          <a:xfrm>
            <a:off x="198120" y="138556"/>
            <a:ext cx="11490960" cy="886691"/>
          </a:xfrm>
          <a:prstGeom prst="rect">
            <a:avLst/>
          </a:prstGeom>
          <a:noFill/>
          <a:ln>
            <a:noFill/>
          </a:ln>
        </p:spPr>
        <p:txBody>
          <a:bodyPr anchorCtr="0" anchor="b" bIns="0" lIns="0" spcFirstLastPara="1" rIns="0" wrap="square" tIns="45700">
            <a:normAutofit/>
          </a:bodyPr>
          <a:lstStyle/>
          <a:p>
            <a:pPr indent="0" lvl="0" marL="0" marR="0" rtl="0" algn="ctr">
              <a:spcBef>
                <a:spcPts val="0"/>
              </a:spcBef>
              <a:spcAft>
                <a:spcPts val="0"/>
              </a:spcAft>
              <a:buClr>
                <a:schemeClr val="dk2"/>
              </a:buClr>
              <a:buSzPts val="2000"/>
              <a:buFont typeface="Times New Roman"/>
              <a:buNone/>
            </a:pPr>
            <a:r>
              <a:rPr b="1" lang="en-US" sz="2000">
                <a:solidFill>
                  <a:schemeClr val="dk2"/>
                </a:solidFill>
                <a:latin typeface="Times New Roman"/>
                <a:ea typeface="Times New Roman"/>
                <a:cs typeface="Times New Roman"/>
                <a:sym typeface="Times New Roman"/>
              </a:rPr>
              <a:t>Thứ bảy ngày 24  tháng 02 năm 2018</a:t>
            </a:r>
            <a:endParaRPr b="1" sz="2000">
              <a:solidFill>
                <a:schemeClr val="dk2"/>
              </a:solidFill>
              <a:latin typeface="Times New Roman"/>
              <a:ea typeface="Times New Roman"/>
              <a:cs typeface="Times New Roman"/>
              <a:sym typeface="Times New Roman"/>
            </a:endParaRPr>
          </a:p>
          <a:p>
            <a:pPr indent="0" lvl="0" marL="0" marR="0" rtl="0" algn="ctr">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Bài 2: Sao chép nội dung từ phần mềm khác.</a:t>
            </a:r>
            <a:endParaRPr/>
          </a:p>
        </p:txBody>
      </p:sp>
      <p:pic>
        <p:nvPicPr>
          <p:cNvPr id="156" name="Google Shape;156;p6"/>
          <p:cNvPicPr preferRelativeResize="0"/>
          <p:nvPr/>
        </p:nvPicPr>
        <p:blipFill rotWithShape="1">
          <a:blip r:embed="rId3">
            <a:alphaModFix/>
          </a:blip>
          <a:srcRect b="0" l="0" r="0" t="0"/>
          <a:stretch/>
        </p:blipFill>
        <p:spPr>
          <a:xfrm>
            <a:off x="0" y="0"/>
            <a:ext cx="11811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nvSpPr>
        <p:spPr>
          <a:xfrm>
            <a:off x="3268980" y="2133601"/>
            <a:ext cx="861822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 </a:t>
            </a:r>
            <a:endParaRPr/>
          </a:p>
        </p:txBody>
      </p:sp>
      <p:sp>
        <p:nvSpPr>
          <p:cNvPr id="162" name="Google Shape;162;p7"/>
          <p:cNvSpPr txBox="1"/>
          <p:nvPr/>
        </p:nvSpPr>
        <p:spPr>
          <a:xfrm>
            <a:off x="3298550" y="792163"/>
            <a:ext cx="5052060" cy="549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000">
              <a:solidFill>
                <a:srgbClr val="0000FF"/>
              </a:solidFill>
              <a:latin typeface="Arial"/>
              <a:ea typeface="Arial"/>
              <a:cs typeface="Arial"/>
              <a:sym typeface="Arial"/>
            </a:endParaRPr>
          </a:p>
        </p:txBody>
      </p:sp>
      <p:sp>
        <p:nvSpPr>
          <p:cNvPr id="163" name="Google Shape;163;p7"/>
          <p:cNvSpPr/>
          <p:nvPr/>
        </p:nvSpPr>
        <p:spPr>
          <a:xfrm>
            <a:off x="2228850" y="2393157"/>
            <a:ext cx="7429500" cy="2286000"/>
          </a:xfrm>
          <a:prstGeom prst="cloudCallout">
            <a:avLst>
              <a:gd fmla="val -43750" name="adj1"/>
              <a:gd fmla="val 70000" name="adj2"/>
            </a:avLst>
          </a:prstGeom>
          <a:solidFill>
            <a:srgbClr val="FFFF00"/>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990099"/>
                </a:solidFill>
                <a:latin typeface="Calibri"/>
                <a:ea typeface="Calibri"/>
                <a:cs typeface="Calibri"/>
                <a:sym typeface="Calibri"/>
              </a:rPr>
              <a:t>Thảo luận nhóm</a:t>
            </a:r>
            <a:endParaRPr b="1" sz="3200">
              <a:solidFill>
                <a:srgbClr val="990099"/>
              </a:solidFill>
              <a:latin typeface="Calibri"/>
              <a:ea typeface="Calibri"/>
              <a:cs typeface="Calibri"/>
              <a:sym typeface="Calibri"/>
            </a:endParaRPr>
          </a:p>
        </p:txBody>
      </p:sp>
      <p:sp>
        <p:nvSpPr>
          <p:cNvPr id="164" name="Google Shape;164;p7"/>
          <p:cNvSpPr txBox="1"/>
          <p:nvPr/>
        </p:nvSpPr>
        <p:spPr>
          <a:xfrm>
            <a:off x="198120" y="138556"/>
            <a:ext cx="11490960" cy="886691"/>
          </a:xfrm>
          <a:prstGeom prst="rect">
            <a:avLst/>
          </a:prstGeom>
          <a:noFill/>
          <a:ln>
            <a:noFill/>
          </a:ln>
        </p:spPr>
        <p:txBody>
          <a:bodyPr anchorCtr="0" anchor="b" bIns="0" lIns="0" spcFirstLastPara="1" rIns="0" wrap="square" tIns="45700">
            <a:normAutofit/>
          </a:bodyPr>
          <a:lstStyle/>
          <a:p>
            <a:pPr indent="0" lvl="0" marL="0" marR="0" rtl="0" algn="ctr">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Bài 2: Sao chép nội dung từ phần mềm khác.</a:t>
            </a:r>
            <a:endParaRPr/>
          </a:p>
        </p:txBody>
      </p:sp>
      <p:sp>
        <p:nvSpPr>
          <p:cNvPr id="165" name="Google Shape;165;p7"/>
          <p:cNvSpPr txBox="1"/>
          <p:nvPr/>
        </p:nvSpPr>
        <p:spPr>
          <a:xfrm>
            <a:off x="240998" y="1248714"/>
            <a:ext cx="9905999" cy="52322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rgbClr val="00B0F0"/>
                </a:solidFill>
                <a:latin typeface="Times New Roman"/>
                <a:ea typeface="Times New Roman"/>
                <a:cs typeface="Times New Roman"/>
                <a:sym typeface="Times New Roman"/>
              </a:rPr>
              <a:t>1</a:t>
            </a:r>
            <a:r>
              <a:rPr b="1" lang="en-US" sz="2800">
                <a:solidFill>
                  <a:schemeClr val="dk1"/>
                </a:solidFill>
                <a:latin typeface="Times New Roman"/>
                <a:ea typeface="Times New Roman"/>
                <a:cs typeface="Times New Roman"/>
                <a:sym typeface="Times New Roman"/>
              </a:rPr>
              <a:t>. </a:t>
            </a:r>
            <a:r>
              <a:rPr b="1" lang="en-US" sz="2800" u="sng">
                <a:solidFill>
                  <a:srgbClr val="0070C0"/>
                </a:solidFill>
                <a:latin typeface="Times New Roman"/>
                <a:ea typeface="Times New Roman"/>
                <a:cs typeface="Times New Roman"/>
                <a:sym typeface="Times New Roman"/>
              </a:rPr>
              <a:t>Sao chép nội dung văn bản vào trang trình chiếu</a:t>
            </a:r>
            <a:r>
              <a:rPr b="1" lang="en-US" sz="2800">
                <a:solidFill>
                  <a:schemeClr val="dk1"/>
                </a:solidFill>
                <a:latin typeface="Times New Roman"/>
                <a:ea typeface="Times New Roman"/>
                <a:cs typeface="Times New Roman"/>
                <a:sym typeface="Times New Roman"/>
              </a:rPr>
              <a:t>.</a:t>
            </a:r>
            <a:endParaRPr/>
          </a:p>
        </p:txBody>
      </p:sp>
      <p:sp>
        <p:nvSpPr>
          <p:cNvPr id="166" name="Google Shape;166;p7">
            <a:hlinkClick r:id="rId3"/>
          </p:cNvPr>
          <p:cNvSpPr/>
          <p:nvPr/>
        </p:nvSpPr>
        <p:spPr>
          <a:xfrm>
            <a:off x="10591800" y="6243282"/>
            <a:ext cx="762000" cy="3810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7">
            <a:hlinkClick r:id="rId4"/>
          </p:cNvPr>
          <p:cNvSpPr/>
          <p:nvPr/>
        </p:nvSpPr>
        <p:spPr>
          <a:xfrm>
            <a:off x="10287000" y="1248714"/>
            <a:ext cx="1066800" cy="732486"/>
          </a:xfrm>
          <a:prstGeom prst="star5">
            <a:avLst>
              <a:gd fmla="val 19098" name="adj"/>
              <a:gd fmla="val 105146" name="hf"/>
              <a:gd fmla="val 110557" name="vf"/>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ppt_w</p:attrName>
                                        </p:attrNameLst>
                                      </p:cBhvr>
                                      <p:tavLst>
                                        <p:tav fmla="" tm="0">
                                          <p:val>
                                            <p:strVal val="0"/>
                                          </p:val>
                                        </p:tav>
                                        <p:tav fmla="" tm="100000">
                                          <p:val>
                                            <p:strVal val="#ppt_w"/>
                                          </p:val>
                                        </p:tav>
                                      </p:tavLst>
                                    </p:anim>
                                    <p:anim calcmode="lin" valueType="num">
                                      <p:cBhvr additive="base">
                                        <p:cTn dur="500"/>
                                        <p:tgtEl>
                                          <p:spTgt spid="1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nvSpPr>
        <p:spPr>
          <a:xfrm>
            <a:off x="198120" y="138556"/>
            <a:ext cx="11490960" cy="886691"/>
          </a:xfrm>
          <a:prstGeom prst="rect">
            <a:avLst/>
          </a:prstGeom>
          <a:noFill/>
          <a:ln>
            <a:noFill/>
          </a:ln>
        </p:spPr>
        <p:txBody>
          <a:bodyPr anchorCtr="0" anchor="b" bIns="0" lIns="0" spcFirstLastPara="1" rIns="0" wrap="square" tIns="45700">
            <a:normAutofit/>
          </a:bodyPr>
          <a:lstStyle/>
          <a:p>
            <a:pPr indent="0" lvl="0" marL="0" marR="0" rtl="0" algn="ctr">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Bài 2: Sao chép nội dung từ phần mềm khác.</a:t>
            </a:r>
            <a:endParaRPr/>
          </a:p>
        </p:txBody>
      </p:sp>
      <p:sp>
        <p:nvSpPr>
          <p:cNvPr id="173" name="Google Shape;173;p8"/>
          <p:cNvSpPr txBox="1"/>
          <p:nvPr/>
        </p:nvSpPr>
        <p:spPr>
          <a:xfrm>
            <a:off x="381000" y="2000539"/>
            <a:ext cx="10668000"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1: Mở trang soạn thảo Word chứa nội dung cần sao chép.</a:t>
            </a:r>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2: Chọn đoạn văn bản cần sao chép (bôi đen). Nháy chuột phải chọn Copy </a:t>
            </a:r>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3: Chọn nút       để thu nhỏ trang soạn thảo</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4:  Mở trang trình chiếu PowerPoint</a:t>
            </a:r>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5: Chọn trang trình chiếu. Nháy chuột phải chọn Paste</a:t>
            </a:r>
            <a:endParaRPr sz="3200">
              <a:solidFill>
                <a:schemeClr val="dk1"/>
              </a:solidFill>
              <a:latin typeface="Calibri"/>
              <a:ea typeface="Calibri"/>
              <a:cs typeface="Calibri"/>
              <a:sym typeface="Calibri"/>
            </a:endParaRPr>
          </a:p>
        </p:txBody>
      </p:sp>
      <p:sp>
        <p:nvSpPr>
          <p:cNvPr id="174" name="Google Shape;174;p8"/>
          <p:cNvSpPr txBox="1"/>
          <p:nvPr/>
        </p:nvSpPr>
        <p:spPr>
          <a:xfrm>
            <a:off x="225416" y="1320921"/>
            <a:ext cx="9905999" cy="52322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1. </a:t>
            </a:r>
            <a:r>
              <a:rPr b="1" lang="en-US" sz="2800" u="sng">
                <a:solidFill>
                  <a:srgbClr val="0070C0"/>
                </a:solidFill>
                <a:latin typeface="Times New Roman"/>
                <a:ea typeface="Times New Roman"/>
                <a:cs typeface="Times New Roman"/>
                <a:sym typeface="Times New Roman"/>
              </a:rPr>
              <a:t>Sao chép nội dung văn bản vào trang trình chiếu:</a:t>
            </a:r>
            <a:r>
              <a:rPr b="1" lang="en-US" sz="2800">
                <a:solidFill>
                  <a:schemeClr val="dk1"/>
                </a:solidFill>
                <a:latin typeface="Times New Roman"/>
                <a:ea typeface="Times New Roman"/>
                <a:cs typeface="Times New Roman"/>
                <a:sym typeface="Times New Roman"/>
              </a:rPr>
              <a:t>.</a:t>
            </a:r>
            <a:endParaRPr b="1" sz="2800">
              <a:solidFill>
                <a:schemeClr val="dk1"/>
              </a:solidFill>
              <a:latin typeface="Times New Roman"/>
              <a:ea typeface="Times New Roman"/>
              <a:cs typeface="Times New Roman"/>
              <a:sym typeface="Times New Roman"/>
            </a:endParaRPr>
          </a:p>
        </p:txBody>
      </p:sp>
      <p:pic>
        <p:nvPicPr>
          <p:cNvPr id="175" name="Google Shape;175;p8"/>
          <p:cNvPicPr preferRelativeResize="0"/>
          <p:nvPr/>
        </p:nvPicPr>
        <p:blipFill rotWithShape="1">
          <a:blip r:embed="rId3">
            <a:alphaModFix/>
          </a:blip>
          <a:srcRect b="0" l="0" r="0" t="0"/>
          <a:stretch/>
        </p:blipFill>
        <p:spPr>
          <a:xfrm>
            <a:off x="3755405" y="4079881"/>
            <a:ext cx="460375" cy="4185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5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500"/>
                                        <p:tgtEl>
                                          <p:spTgt spid="1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nvSpPr>
        <p:spPr>
          <a:xfrm>
            <a:off x="198120" y="138556"/>
            <a:ext cx="11490960" cy="886691"/>
          </a:xfrm>
          <a:prstGeom prst="rect">
            <a:avLst/>
          </a:prstGeom>
          <a:noFill/>
          <a:ln>
            <a:noFill/>
          </a:ln>
        </p:spPr>
        <p:txBody>
          <a:bodyPr anchorCtr="0" anchor="b" bIns="0" lIns="0" spcFirstLastPara="1" rIns="0" wrap="square" tIns="45700">
            <a:normAutofit/>
          </a:bodyPr>
          <a:lstStyle/>
          <a:p>
            <a:pPr indent="0" lvl="0" marL="0" marR="0" rtl="0" algn="ctr">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Bài 2: Sao chép nội dung từ phần mềm khác.</a:t>
            </a:r>
            <a:endParaRPr/>
          </a:p>
        </p:txBody>
      </p:sp>
      <p:sp>
        <p:nvSpPr>
          <p:cNvPr id="181" name="Google Shape;181;p9"/>
          <p:cNvSpPr txBox="1"/>
          <p:nvPr/>
        </p:nvSpPr>
        <p:spPr>
          <a:xfrm>
            <a:off x="609600" y="1824811"/>
            <a:ext cx="10668000"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1: Mở trang soạn thảo Word</a:t>
            </a:r>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2: Chọn đoạn văn bản cần sao chép (bôi đen). Nháy chuột phải chọn Copy hoặc nhấn tổ hợp phím Ctrl + C hoặc nháy vào nút Copy</a:t>
            </a:r>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3: Chọn nút       để thu nhỏ trang soạn thảo</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4:  Mở trang trình chiếu PowerPoint</a:t>
            </a:r>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 Bước 5: Chọn trang trình chiếu. Nháy chuột phải chọn Paste hoặc nhấn tổ hợp phím Ctrl + V hoặc nháy vào nút Paste </a:t>
            </a:r>
            <a:endParaRPr sz="3200">
              <a:solidFill>
                <a:schemeClr val="dk1"/>
              </a:solidFill>
              <a:latin typeface="Calibri"/>
              <a:ea typeface="Calibri"/>
              <a:cs typeface="Calibri"/>
              <a:sym typeface="Calibri"/>
            </a:endParaRPr>
          </a:p>
        </p:txBody>
      </p:sp>
      <p:sp>
        <p:nvSpPr>
          <p:cNvPr id="182" name="Google Shape;182;p9"/>
          <p:cNvSpPr txBox="1"/>
          <p:nvPr/>
        </p:nvSpPr>
        <p:spPr>
          <a:xfrm>
            <a:off x="225416" y="1320921"/>
            <a:ext cx="9905999" cy="52322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 </a:t>
            </a:r>
            <a:r>
              <a:rPr b="1" lang="en-US" sz="2800" u="sng">
                <a:solidFill>
                  <a:srgbClr val="0070C0"/>
                </a:solidFill>
                <a:latin typeface="Times New Roman"/>
                <a:ea typeface="Times New Roman"/>
                <a:cs typeface="Times New Roman"/>
                <a:sym typeface="Times New Roman"/>
              </a:rPr>
              <a:t>Sao chép văn bản vào trang trình chiếu:</a:t>
            </a:r>
            <a:r>
              <a:rPr b="1" lang="en-US" sz="2800">
                <a:solidFill>
                  <a:schemeClr val="dk1"/>
                </a:solidFill>
                <a:latin typeface="Times New Roman"/>
                <a:ea typeface="Times New Roman"/>
                <a:cs typeface="Times New Roman"/>
                <a:sym typeface="Times New Roman"/>
              </a:rPr>
              <a:t>.</a:t>
            </a:r>
            <a:endParaRPr b="1" sz="2800">
              <a:solidFill>
                <a:schemeClr val="dk1"/>
              </a:solidFill>
              <a:latin typeface="Times New Roman"/>
              <a:ea typeface="Times New Roman"/>
              <a:cs typeface="Times New Roman"/>
              <a:sym typeface="Times New Roman"/>
            </a:endParaRPr>
          </a:p>
        </p:txBody>
      </p:sp>
      <p:pic>
        <p:nvPicPr>
          <p:cNvPr id="183" name="Google Shape;183;p9"/>
          <p:cNvPicPr preferRelativeResize="0"/>
          <p:nvPr/>
        </p:nvPicPr>
        <p:blipFill rotWithShape="1">
          <a:blip r:embed="rId3">
            <a:alphaModFix/>
          </a:blip>
          <a:srcRect b="0" l="0" r="0" t="0"/>
          <a:stretch/>
        </p:blipFill>
        <p:spPr>
          <a:xfrm>
            <a:off x="3956916" y="3880983"/>
            <a:ext cx="460375" cy="418521"/>
          </a:xfrm>
          <a:prstGeom prst="rect">
            <a:avLst/>
          </a:prstGeom>
          <a:noFill/>
          <a:ln>
            <a:noFill/>
          </a:ln>
        </p:spPr>
      </p:pic>
      <p:pic>
        <p:nvPicPr>
          <p:cNvPr id="184" name="Google Shape;184;p9"/>
          <p:cNvPicPr preferRelativeResize="0"/>
          <p:nvPr/>
        </p:nvPicPr>
        <p:blipFill rotWithShape="1">
          <a:blip r:embed="rId4">
            <a:alphaModFix/>
          </a:blip>
          <a:srcRect b="0" l="0" r="0" t="0"/>
          <a:stretch/>
        </p:blipFill>
        <p:spPr>
          <a:xfrm>
            <a:off x="3956916" y="3276600"/>
            <a:ext cx="1247143" cy="564147"/>
          </a:xfrm>
          <a:prstGeom prst="rect">
            <a:avLst/>
          </a:prstGeom>
          <a:noFill/>
          <a:ln>
            <a:noFill/>
          </a:ln>
        </p:spPr>
      </p:pic>
      <p:pic>
        <p:nvPicPr>
          <p:cNvPr id="185" name="Google Shape;185;p9"/>
          <p:cNvPicPr preferRelativeResize="0"/>
          <p:nvPr/>
        </p:nvPicPr>
        <p:blipFill rotWithShape="1">
          <a:blip r:embed="rId5">
            <a:alphaModFix/>
          </a:blip>
          <a:srcRect b="0" l="0" r="0" t="0"/>
          <a:stretch/>
        </p:blipFill>
        <p:spPr>
          <a:xfrm>
            <a:off x="10097296" y="5342334"/>
            <a:ext cx="875504" cy="10846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2014-10-11T13:38:36Z</dcterms:created>
</cp:coreProperties>
</file>