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18"/>
  </p:notesMasterIdLst>
  <p:handoutMasterIdLst>
    <p:handoutMasterId r:id="rId19"/>
  </p:handoutMasterIdLst>
  <p:sldIdLst>
    <p:sldId id="261" r:id="rId2"/>
    <p:sldId id="313" r:id="rId3"/>
    <p:sldId id="314" r:id="rId4"/>
    <p:sldId id="260" r:id="rId5"/>
    <p:sldId id="273" r:id="rId6"/>
    <p:sldId id="274" r:id="rId7"/>
    <p:sldId id="291" r:id="rId8"/>
    <p:sldId id="310" r:id="rId9"/>
    <p:sldId id="292" r:id="rId10"/>
    <p:sldId id="309" r:id="rId11"/>
    <p:sldId id="303" r:id="rId12"/>
    <p:sldId id="304" r:id="rId13"/>
    <p:sldId id="305" r:id="rId14"/>
    <p:sldId id="306" r:id="rId15"/>
    <p:sldId id="308" r:id="rId16"/>
    <p:sldId id="307"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t Tai Nguyen" initials="PTN" lastIdx="8" clrIdx="0">
    <p:extLst>
      <p:ext uri="{19B8F6BF-5375-455C-9EA6-DF929625EA0E}">
        <p15:presenceInfo xmlns:p15="http://schemas.microsoft.com/office/powerpoint/2012/main" userId="eef3ed3e781b0e63" providerId="Windows Live"/>
      </p:ext>
    </p:extLst>
  </p:cmAuthor>
  <p:cmAuthor id="2" name="TOPICA" initials="T" lastIdx="2" clrIdx="1">
    <p:extLst>
      <p:ext uri="{19B8F6BF-5375-455C-9EA6-DF929625EA0E}">
        <p15:presenceInfo xmlns:p15="http://schemas.microsoft.com/office/powerpoint/2012/main" userId="35a35d34df857f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30A4DC"/>
    <a:srgbClr val="D44E31"/>
    <a:srgbClr val="297C4E"/>
    <a:srgbClr val="3060A0"/>
    <a:srgbClr val="1B989C"/>
    <a:srgbClr val="41BB34"/>
    <a:srgbClr val="EA7E7E"/>
    <a:srgbClr val="33A3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83636" autoAdjust="0"/>
  </p:normalViewPr>
  <p:slideViewPr>
    <p:cSldViewPr snapToGrid="0">
      <p:cViewPr varScale="1">
        <p:scale>
          <a:sx n="61" d="100"/>
          <a:sy n="61" d="100"/>
        </p:scale>
        <p:origin x="1122" y="78"/>
      </p:cViewPr>
      <p:guideLst>
        <p:guide orient="horz" pos="2160"/>
        <p:guide pos="3840"/>
      </p:guideLst>
    </p:cSldViewPr>
  </p:slideViewPr>
  <p:notesTextViewPr>
    <p:cViewPr>
      <p:scale>
        <a:sx n="125" d="100"/>
        <a:sy n="125" d="100"/>
      </p:scale>
      <p:origin x="0" y="0"/>
    </p:cViewPr>
  </p:notesTextViewPr>
  <p:sorterViewPr>
    <p:cViewPr varScale="1">
      <p:scale>
        <a:sx n="1" d="1"/>
        <a:sy n="1" d="1"/>
      </p:scale>
      <p:origin x="0" y="-5178"/>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08T11:18:13.815" idx="6">
    <p:pos x="5726" y="2698"/>
    <p:text>Giáo viên gợi ý để học sinh cho nhận xét</p:text>
    <p:extLst mod="1">
      <p:ext uri="{C676402C-5697-4E1C-873F-D02D1690AC5C}">
        <p15:threadingInfo xmlns:p15="http://schemas.microsoft.com/office/powerpoint/2012/main" timeZoneBias="-420"/>
      </p:ext>
    </p:extLst>
  </p:cm>
  <p:cm authorId="2" dt="2021-05-04T10:12:46.526" idx="1">
    <p:pos x="5726" y="2794"/>
    <p:text>Sự khác biệt giữa việc nhấn phím Enter và sử dụng ký hiệu  (Enter) là: Khi nhấn Enter tự động chuyển xuống ô phía dưới. Còn sử dụng ký hiệu  (Enter) giữ nguyên vị trí ở ô đang nhập.</p:text>
    <p:extLst>
      <p:ext uri="{C676402C-5697-4E1C-873F-D02D1690AC5C}">
        <p15:threadingInfo xmlns:p15="http://schemas.microsoft.com/office/powerpoint/2012/main" timeZoneBias="-420">
          <p15:parentCm authorId="1"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1-08T11:42:18.566" idx="7">
    <p:pos x="4376" y="2536"/>
    <p:text>Giáo viên gợi ý để học sinh cho nhận xét</p:text>
    <p:extLst>
      <p:ext uri="{C676402C-5697-4E1C-873F-D02D1690AC5C}">
        <p15:threadingInfo xmlns:p15="http://schemas.microsoft.com/office/powerpoint/2012/main" timeZoneBias="-420"/>
      </p:ext>
    </p:extLst>
  </p:cm>
  <p:cm authorId="2" dt="2021-05-04T10:15:12.371" idx="2">
    <p:pos x="4376" y="2632"/>
    <p:text>Cấu trúc và vị trí khác nhau</p:text>
    <p:extLst>
      <p:ext uri="{C676402C-5697-4E1C-873F-D02D1690AC5C}">
        <p15:threadingInfo xmlns:p15="http://schemas.microsoft.com/office/powerpoint/2012/main" timeZoneBias="-420">
          <p15:parentCm authorId="1" idx="7"/>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1FA54-65A2-4D1F-A7ED-8886A9684F30}" type="datetimeFigureOut">
              <a:rPr lang="en-US" smtClean="0"/>
              <a:t>5/6/2021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6039BC-B8D0-4CDC-A077-453B48A4440A}" type="slidenum">
              <a:rPr lang="en-US" smtClean="0"/>
              <a:t>‹#›</a:t>
            </a:fld>
            <a:endParaRPr lang="en-US"/>
          </a:p>
        </p:txBody>
      </p:sp>
    </p:spTree>
    <p:extLst>
      <p:ext uri="{BB962C8B-B14F-4D97-AF65-F5344CB8AC3E}">
        <p14:creationId xmlns:p14="http://schemas.microsoft.com/office/powerpoint/2010/main" val="199236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FCE5D-CA8F-4F64-970C-1893990B6229}" type="datetimeFigureOut">
              <a:rPr lang="en-US" smtClean="0"/>
              <a:t>5/6/2021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92DDC-5723-4348-B74C-D46FE223E68B}" type="slidenum">
              <a:rPr lang="en-US" smtClean="0"/>
              <a:t>‹#›</a:t>
            </a:fld>
            <a:endParaRPr lang="en-US"/>
          </a:p>
        </p:txBody>
      </p:sp>
    </p:spTree>
    <p:extLst>
      <p:ext uri="{BB962C8B-B14F-4D97-AF65-F5344CB8AC3E}">
        <p14:creationId xmlns:p14="http://schemas.microsoft.com/office/powerpoint/2010/main" val="34669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B92DDC-5723-4348-B74C-D46FE223E68B}" type="slidenum">
              <a:rPr lang="en-US" smtClean="0"/>
              <a:t>4</a:t>
            </a:fld>
            <a:endParaRPr lang="en-US"/>
          </a:p>
        </p:txBody>
      </p:sp>
    </p:spTree>
    <p:extLst>
      <p:ext uri="{BB962C8B-B14F-4D97-AF65-F5344CB8AC3E}">
        <p14:creationId xmlns:p14="http://schemas.microsoft.com/office/powerpoint/2010/main" val="186395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92DDC-5723-4348-B74C-D46FE223E68B}" type="slidenum">
              <a:rPr lang="en-US" smtClean="0"/>
              <a:t>7</a:t>
            </a:fld>
            <a:endParaRPr lang="en-US"/>
          </a:p>
        </p:txBody>
      </p:sp>
    </p:spTree>
    <p:extLst>
      <p:ext uri="{BB962C8B-B14F-4D97-AF65-F5344CB8AC3E}">
        <p14:creationId xmlns:p14="http://schemas.microsoft.com/office/powerpoint/2010/main" val="378398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92DDC-5723-4348-B74C-D46FE223E68B}" type="slidenum">
              <a:rPr lang="en-US" smtClean="0"/>
              <a:t>8</a:t>
            </a:fld>
            <a:endParaRPr lang="en-US"/>
          </a:p>
        </p:txBody>
      </p:sp>
    </p:spTree>
    <p:extLst>
      <p:ext uri="{BB962C8B-B14F-4D97-AF65-F5344CB8AC3E}">
        <p14:creationId xmlns:p14="http://schemas.microsoft.com/office/powerpoint/2010/main" val="126539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92DDC-5723-4348-B74C-D46FE223E68B}" type="slidenum">
              <a:rPr lang="en-US" smtClean="0"/>
              <a:t>10</a:t>
            </a:fld>
            <a:endParaRPr lang="en-US"/>
          </a:p>
        </p:txBody>
      </p:sp>
    </p:spTree>
    <p:extLst>
      <p:ext uri="{BB962C8B-B14F-4D97-AF65-F5344CB8AC3E}">
        <p14:creationId xmlns:p14="http://schemas.microsoft.com/office/powerpoint/2010/main" val="2603885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tm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Chủ Đề - Mục tiêu chủ đề">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4000" b="0" spc="150"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l">
              <a:buNone/>
              <a:defRPr sz="3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pPr/>
              <a:t>5/6/2021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pic>
        <p:nvPicPr>
          <p:cNvPr id="8" name="Picture 7"/>
          <p:cNvPicPr>
            <a:picLocks noChangeAspect="1"/>
          </p:cNvPicPr>
          <p:nvPr/>
        </p:nvPicPr>
        <p:blipFill>
          <a:blip r:embed="rId2"/>
          <a:stretch>
            <a:fillRect/>
          </a:stretch>
        </p:blipFill>
        <p:spPr>
          <a:xfrm>
            <a:off x="452980" y="262439"/>
            <a:ext cx="1289022" cy="1327500"/>
          </a:xfrm>
          <a:prstGeom prst="rect">
            <a:avLst/>
          </a:prstGeom>
        </p:spPr>
      </p:pic>
      <p:pic>
        <p:nvPicPr>
          <p:cNvPr id="9" name="Picture 8"/>
          <p:cNvPicPr>
            <a:picLocks noChangeAspect="1"/>
          </p:cNvPicPr>
          <p:nvPr/>
        </p:nvPicPr>
        <p:blipFill>
          <a:blip r:embed="rId3">
            <a:duotone>
              <a:prstClr val="black"/>
              <a:schemeClr val="accent6">
                <a:tint val="45000"/>
                <a:satMod val="400000"/>
              </a:schemeClr>
            </a:duotone>
          </a:blip>
          <a:stretch>
            <a:fillRect/>
          </a:stretch>
        </p:blipFill>
        <p:spPr>
          <a:xfrm>
            <a:off x="9758643" y="579185"/>
            <a:ext cx="1764536" cy="1010754"/>
          </a:xfrm>
          <a:prstGeom prst="rect">
            <a:avLst/>
          </a:prstGeom>
        </p:spPr>
      </p:pic>
      <p:pic>
        <p:nvPicPr>
          <p:cNvPr id="14" name="Picture 13"/>
          <p:cNvPicPr>
            <a:picLocks noChangeAspect="1"/>
          </p:cNvPicPr>
          <p:nvPr userDrawn="1"/>
        </p:nvPicPr>
        <p:blipFill>
          <a:blip r:embed="rId2"/>
          <a:stretch>
            <a:fillRect/>
          </a:stretch>
        </p:blipFill>
        <p:spPr>
          <a:xfrm>
            <a:off x="452980" y="262439"/>
            <a:ext cx="1289022" cy="1327500"/>
          </a:xfrm>
          <a:prstGeom prst="rect">
            <a:avLst/>
          </a:prstGeom>
        </p:spPr>
      </p:pic>
      <p:pic>
        <p:nvPicPr>
          <p:cNvPr id="15" name="Picture 14"/>
          <p:cNvPicPr>
            <a:picLocks noChangeAspect="1"/>
          </p:cNvPicPr>
          <p:nvPr userDrawn="1"/>
        </p:nvPicPr>
        <p:blipFill>
          <a:blip r:embed="rId3">
            <a:duotone>
              <a:prstClr val="black"/>
              <a:schemeClr val="accent6">
                <a:tint val="45000"/>
                <a:satMod val="400000"/>
              </a:schemeClr>
            </a:duotone>
          </a:blip>
          <a:stretch>
            <a:fillRect/>
          </a:stretch>
        </p:blipFill>
        <p:spPr>
          <a:xfrm>
            <a:off x="9758643" y="579185"/>
            <a:ext cx="1764536" cy="1010754"/>
          </a:xfrm>
          <a:prstGeom prst="rect">
            <a:avLst/>
          </a:prstGeom>
        </p:spPr>
      </p:pic>
      <p:pic>
        <p:nvPicPr>
          <p:cNvPr id="16" name="Picture 2" descr="Image result for ic3 spark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44454" y="388688"/>
            <a:ext cx="3983709" cy="1141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14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áo hiệu Bài tập">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47BD2B39-EB6D-4221-8FBC-AEF76462664C}" type="datetimeFigureOut">
              <a:rPr lang="en-US" smtClean="0"/>
              <a:t>5/6/2021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C7AEF0F-3B20-4D09-BCE9-D55428049EF7}" type="slidenum">
              <a:rPr lang="en-US" smtClean="0"/>
              <a:t>‹#›</a:t>
            </a:fld>
            <a:endParaRPr lang="en-US"/>
          </a:p>
        </p:txBody>
      </p:sp>
      <p:pic>
        <p:nvPicPr>
          <p:cNvPr id="8" name="Picture 7"/>
          <p:cNvPicPr>
            <a:picLocks noChangeAspect="1"/>
          </p:cNvPicPr>
          <p:nvPr/>
        </p:nvPicPr>
        <p:blipFill>
          <a:blip r:embed="rId2"/>
          <a:stretch>
            <a:fillRect/>
          </a:stretch>
        </p:blipFill>
        <p:spPr>
          <a:xfrm>
            <a:off x="452980" y="262439"/>
            <a:ext cx="1289022" cy="1327500"/>
          </a:xfrm>
          <a:prstGeom prst="rect">
            <a:avLst/>
          </a:prstGeom>
        </p:spPr>
      </p:pic>
      <p:pic>
        <p:nvPicPr>
          <p:cNvPr id="9" name="Picture 8"/>
          <p:cNvPicPr>
            <a:picLocks noChangeAspect="1"/>
          </p:cNvPicPr>
          <p:nvPr/>
        </p:nvPicPr>
        <p:blipFill>
          <a:blip r:embed="rId3">
            <a:duotone>
              <a:prstClr val="black"/>
              <a:schemeClr val="accent6">
                <a:tint val="45000"/>
                <a:satMod val="400000"/>
              </a:schemeClr>
            </a:duotone>
          </a:blip>
          <a:stretch>
            <a:fillRect/>
          </a:stretch>
        </p:blipFill>
        <p:spPr>
          <a:xfrm>
            <a:off x="9758643" y="579185"/>
            <a:ext cx="1764536" cy="1010754"/>
          </a:xfrm>
          <a:prstGeom prst="rect">
            <a:avLst/>
          </a:prstGeom>
        </p:spPr>
      </p:pic>
      <p:pic>
        <p:nvPicPr>
          <p:cNvPr id="14" name="Picture 13"/>
          <p:cNvPicPr>
            <a:picLocks noChangeAspect="1"/>
          </p:cNvPicPr>
          <p:nvPr/>
        </p:nvPicPr>
        <p:blipFill>
          <a:blip r:embed="rId4"/>
          <a:stretch>
            <a:fillRect/>
          </a:stretch>
        </p:blipFill>
        <p:spPr>
          <a:xfrm>
            <a:off x="2361000" y="1044000"/>
            <a:ext cx="7470001" cy="4770001"/>
          </a:xfrm>
          <a:prstGeom prst="rect">
            <a:avLst/>
          </a:prstGeom>
        </p:spPr>
      </p:pic>
    </p:spTree>
    <p:extLst>
      <p:ext uri="{BB962C8B-B14F-4D97-AF65-F5344CB8AC3E}">
        <p14:creationId xmlns:p14="http://schemas.microsoft.com/office/powerpoint/2010/main" val="18595656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êu Đề Bài 3-Quyển 1-Phần mềm">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55208" y="2120729"/>
            <a:ext cx="11471565" cy="1739347"/>
          </a:xfrm>
        </p:spPr>
        <p:txBody>
          <a:bodyPr tIns="45720" bIns="45720" anchor="ctr">
            <a:normAutofit/>
          </a:bodyPr>
          <a:lstStyle>
            <a:lvl1pPr algn="ctr">
              <a:lnSpc>
                <a:spcPct val="80000"/>
              </a:lnSpc>
              <a:defRPr sz="4000" spc="150" baseline="0">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l">
              <a:buNone/>
              <a:defRPr sz="30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sz="1200">
                <a:latin typeface="Times New Roman" panose="02020603050405020304" pitchFamily="18" charset="0"/>
                <a:cs typeface="Times New Roman" panose="02020603050405020304" pitchFamily="18" charset="0"/>
              </a:defRPr>
            </a:lvl1pPr>
          </a:lstStyle>
          <a:p>
            <a:fld id="{47BD2B39-EB6D-4221-8FBC-AEF76462664C}" type="datetimeFigureOut">
              <a:rPr lang="en-US" smtClean="0"/>
              <a:pPr/>
              <a:t>5/6/2021</a:t>
            </a:fld>
            <a:endParaRPr lang="en-US"/>
          </a:p>
        </p:txBody>
      </p:sp>
      <p:sp>
        <p:nvSpPr>
          <p:cNvPr id="5" name="Footer Placeholder 4"/>
          <p:cNvSpPr>
            <a:spLocks noGrp="1"/>
          </p:cNvSpPr>
          <p:nvPr>
            <p:ph type="ftr" sz="quarter" idx="11"/>
          </p:nvPr>
        </p:nvSpPr>
        <p:spPr/>
        <p:txBody>
          <a:bodyPr/>
          <a:lstStyle>
            <a:lvl1pPr>
              <a:defRPr sz="1200">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p:txBody>
          <a:bodyPr/>
          <a:lstStyle>
            <a:lvl1pPr>
              <a:defRPr sz="1200">
                <a:latin typeface="Times New Roman" panose="02020603050405020304" pitchFamily="18" charset="0"/>
                <a:cs typeface="Times New Roman" panose="02020603050405020304" pitchFamily="18" charset="0"/>
              </a:defRPr>
            </a:lvl1pPr>
          </a:lstStyle>
          <a:p>
            <a:fld id="{AC7AEF0F-3B20-4D09-BCE9-D55428049EF7}" type="slidenum">
              <a:rPr lang="en-US" smtClean="0"/>
              <a:pPr/>
              <a:t>‹#›</a:t>
            </a:fld>
            <a:endParaRPr lang="en-US"/>
          </a:p>
        </p:txBody>
      </p:sp>
      <p:pic>
        <p:nvPicPr>
          <p:cNvPr id="10" name="Picture 9"/>
          <p:cNvPicPr>
            <a:picLocks noChangeAspect="1"/>
          </p:cNvPicPr>
          <p:nvPr/>
        </p:nvPicPr>
        <p:blipFill>
          <a:blip r:embed="rId2"/>
          <a:stretch>
            <a:fillRect/>
          </a:stretch>
        </p:blipFill>
        <p:spPr>
          <a:xfrm>
            <a:off x="10801300" y="428908"/>
            <a:ext cx="1238300" cy="1643278"/>
          </a:xfrm>
          <a:prstGeom prst="rect">
            <a:avLst/>
          </a:prstGeom>
        </p:spPr>
      </p:pic>
      <p:pic>
        <p:nvPicPr>
          <p:cNvPr id="12" name="Picture 11"/>
          <p:cNvPicPr>
            <a:picLocks noChangeAspect="1"/>
          </p:cNvPicPr>
          <p:nvPr/>
        </p:nvPicPr>
        <p:blipFill>
          <a:blip r:embed="rId3"/>
          <a:stretch>
            <a:fillRect/>
          </a:stretch>
        </p:blipFill>
        <p:spPr>
          <a:xfrm>
            <a:off x="287766" y="401058"/>
            <a:ext cx="1829000" cy="1698978"/>
          </a:xfrm>
          <a:prstGeom prst="rect">
            <a:avLst/>
          </a:prstGeom>
        </p:spPr>
      </p:pic>
      <p:pic>
        <p:nvPicPr>
          <p:cNvPr id="11" name="Picture 10"/>
          <p:cNvPicPr>
            <a:picLocks noChangeAspect="1"/>
          </p:cNvPicPr>
          <p:nvPr userDrawn="1"/>
        </p:nvPicPr>
        <p:blipFill>
          <a:blip r:embed="rId2"/>
          <a:stretch>
            <a:fillRect/>
          </a:stretch>
        </p:blipFill>
        <p:spPr>
          <a:xfrm>
            <a:off x="10801300" y="428908"/>
            <a:ext cx="1238300" cy="1643278"/>
          </a:xfrm>
          <a:prstGeom prst="rect">
            <a:avLst/>
          </a:prstGeom>
        </p:spPr>
      </p:pic>
      <p:pic>
        <p:nvPicPr>
          <p:cNvPr id="13" name="Picture 12"/>
          <p:cNvPicPr>
            <a:picLocks noChangeAspect="1"/>
          </p:cNvPicPr>
          <p:nvPr userDrawn="1"/>
        </p:nvPicPr>
        <p:blipFill>
          <a:blip r:embed="rId3"/>
          <a:stretch>
            <a:fillRect/>
          </a:stretch>
        </p:blipFill>
        <p:spPr>
          <a:xfrm>
            <a:off x="287766" y="401058"/>
            <a:ext cx="1829000" cy="1698978"/>
          </a:xfrm>
          <a:prstGeom prst="rect">
            <a:avLst/>
          </a:prstGeom>
        </p:spPr>
      </p:pic>
      <p:pic>
        <p:nvPicPr>
          <p:cNvPr id="15" name="Picture 14" descr="Screen Clipping"/>
          <p:cNvPicPr>
            <a:picLocks noChangeAspect="1"/>
          </p:cNvPicPr>
          <p:nvPr userDrawn="1"/>
        </p:nvPicPr>
        <p:blipFill>
          <a:blip r:embed="rId4"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11731" y="5545766"/>
            <a:ext cx="1368587" cy="1312234"/>
          </a:xfrm>
          <a:prstGeom prst="rect">
            <a:avLst/>
          </a:prstGeom>
        </p:spPr>
      </p:pic>
      <p:pic>
        <p:nvPicPr>
          <p:cNvPr id="16" name="Picture 2" descr="Image result for ic3 spark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44454" y="388688"/>
            <a:ext cx="3983709" cy="1141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454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Bài 3-Chủ đề A-Nội dung">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47BD2B39-EB6D-4221-8FBC-AEF76462664C}" type="datetimeFigureOut">
              <a:rPr lang="en-US" smtClean="0"/>
              <a:pPr/>
              <a:t>5/6/2021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C7AEF0F-3B20-4D09-BCE9-D55428049EF7}" type="slidenum">
              <a:rPr lang="en-US" smtClean="0"/>
              <a:pPr/>
              <a:t>‹#›</a:t>
            </a:fld>
            <a:endParaRPr lang="en-US"/>
          </a:p>
        </p:txBody>
      </p:sp>
      <p:sp>
        <p:nvSpPr>
          <p:cNvPr id="7" name="Rectangle 6"/>
          <p:cNvSpPr/>
          <p:nvPr/>
        </p:nvSpPr>
        <p:spPr>
          <a:xfrm>
            <a:off x="0" y="-1"/>
            <a:ext cx="12192000" cy="693019"/>
          </a:xfrm>
          <a:prstGeom prst="rect">
            <a:avLst/>
          </a:prstGeom>
          <a:solidFill>
            <a:srgbClr val="33A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TextBox 7"/>
          <p:cNvSpPr txBox="1"/>
          <p:nvPr/>
        </p:nvSpPr>
        <p:spPr>
          <a:xfrm>
            <a:off x="510139" y="161842"/>
            <a:ext cx="2669320" cy="369332"/>
          </a:xfrm>
          <a:prstGeom prst="rect">
            <a:avLst/>
          </a:prstGeom>
          <a:noFill/>
        </p:spPr>
        <p:txBody>
          <a:bodyPr wrap="none" rtlCol="0">
            <a:spAutoFit/>
          </a:bodyPr>
          <a:lstStyle/>
          <a:p>
            <a:r>
              <a:rPr lang="en-US" smtClean="0"/>
              <a:t>Bài 3. Phần mềm máy tính</a:t>
            </a:r>
          </a:p>
        </p:txBody>
      </p:sp>
      <p:sp>
        <p:nvSpPr>
          <p:cNvPr id="9" name="TextBox 8"/>
          <p:cNvSpPr txBox="1"/>
          <p:nvPr/>
        </p:nvSpPr>
        <p:spPr>
          <a:xfrm>
            <a:off x="8293467" y="190254"/>
            <a:ext cx="733102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smtClean="0">
                <a:solidFill>
                  <a:schemeClr val="tx1"/>
                </a:solidFill>
                <a:latin typeface="Calibri" panose="020F0502020204030204" pitchFamily="34" charset="0"/>
                <a:ea typeface="+mn-ea"/>
                <a:cs typeface="+mn-cs"/>
              </a:rPr>
              <a:t>Chủ đề A. Khám phá trí tuệ máy tính</a:t>
            </a:r>
          </a:p>
        </p:txBody>
      </p:sp>
      <p:sp>
        <p:nvSpPr>
          <p:cNvPr id="11" name="Text Placeholder 10"/>
          <p:cNvSpPr>
            <a:spLocks noGrp="1"/>
          </p:cNvSpPr>
          <p:nvPr>
            <p:ph type="body" sz="quarter" idx="13"/>
          </p:nvPr>
        </p:nvSpPr>
        <p:spPr>
          <a:xfrm>
            <a:off x="1275744" y="795485"/>
            <a:ext cx="9784733" cy="551177"/>
          </a:xfrm>
        </p:spPr>
        <p:txBody>
          <a:bodyPr vert="horz" lIns="91440" tIns="45720" rIns="91440" bIns="45720" rtlCol="0">
            <a:noAutofit/>
          </a:bodyPr>
          <a:lstStyle>
            <a:lvl1pPr algn="ctr">
              <a:defRPr lang="en-US" sz="3200" smtClean="0">
                <a:solidFill>
                  <a:schemeClr val="bg2"/>
                </a:solidFill>
              </a:defRPr>
            </a:lvl1pPr>
            <a:lvl2pPr algn="ctr">
              <a:defRPr lang="en-US" sz="3200" smtClean="0"/>
            </a:lvl2pPr>
            <a:lvl3pPr algn="ctr">
              <a:defRPr lang="en-US" sz="3200" smtClean="0"/>
            </a:lvl3pPr>
            <a:lvl4pPr algn="ctr">
              <a:defRPr lang="en-US" sz="3200" smtClean="0"/>
            </a:lvl4pPr>
            <a:lvl5pPr algn="ctr">
              <a:defRPr lang="en-US" sz="3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p:nvPicPr>
        <p:blipFill>
          <a:blip r:embed="rId2">
            <a:duotone>
              <a:prstClr val="black"/>
              <a:schemeClr val="accent6">
                <a:tint val="45000"/>
                <a:satMod val="400000"/>
              </a:schemeClr>
            </a:duotone>
          </a:blip>
          <a:stretch>
            <a:fillRect/>
          </a:stretch>
        </p:blipFill>
        <p:spPr>
          <a:xfrm>
            <a:off x="10987458" y="5447320"/>
            <a:ext cx="713584" cy="946956"/>
          </a:xfrm>
          <a:prstGeom prst="rect">
            <a:avLst/>
          </a:prstGeom>
        </p:spPr>
      </p:pic>
      <p:pic>
        <p:nvPicPr>
          <p:cNvPr id="12" name="Picture 11"/>
          <p:cNvPicPr>
            <a:picLocks noChangeAspect="1"/>
          </p:cNvPicPr>
          <p:nvPr/>
        </p:nvPicPr>
        <p:blipFill>
          <a:blip r:embed="rId3">
            <a:duotone>
              <a:prstClr val="black"/>
              <a:schemeClr val="accent6">
                <a:tint val="45000"/>
                <a:satMod val="400000"/>
              </a:schemeClr>
            </a:duotone>
          </a:blip>
          <a:stretch>
            <a:fillRect/>
          </a:stretch>
        </p:blipFill>
        <p:spPr>
          <a:xfrm>
            <a:off x="599076" y="5431271"/>
            <a:ext cx="1053980" cy="979054"/>
          </a:xfrm>
          <a:prstGeom prst="rect">
            <a:avLst/>
          </a:prstGeom>
        </p:spPr>
      </p:pic>
      <p:sp>
        <p:nvSpPr>
          <p:cNvPr id="13" name="Rectangle 12"/>
          <p:cNvSpPr/>
          <p:nvPr userDrawn="1"/>
        </p:nvSpPr>
        <p:spPr>
          <a:xfrm>
            <a:off x="0" y="-1"/>
            <a:ext cx="12192000" cy="693019"/>
          </a:xfrm>
          <a:prstGeom prst="rect">
            <a:avLst/>
          </a:prstGeom>
          <a:solidFill>
            <a:srgbClr val="33A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6" name="Picture 15"/>
          <p:cNvPicPr>
            <a:picLocks noChangeAspect="1"/>
          </p:cNvPicPr>
          <p:nvPr userDrawn="1"/>
        </p:nvPicPr>
        <p:blipFill>
          <a:blip r:embed="rId2">
            <a:duotone>
              <a:prstClr val="black"/>
              <a:schemeClr val="accent6">
                <a:tint val="45000"/>
                <a:satMod val="400000"/>
              </a:schemeClr>
            </a:duotone>
          </a:blip>
          <a:stretch>
            <a:fillRect/>
          </a:stretch>
        </p:blipFill>
        <p:spPr>
          <a:xfrm>
            <a:off x="10987458" y="5447320"/>
            <a:ext cx="713584" cy="946956"/>
          </a:xfrm>
          <a:prstGeom prst="rect">
            <a:avLst/>
          </a:prstGeom>
        </p:spPr>
      </p:pic>
      <p:pic>
        <p:nvPicPr>
          <p:cNvPr id="17" name="Picture 16"/>
          <p:cNvPicPr>
            <a:picLocks noChangeAspect="1"/>
          </p:cNvPicPr>
          <p:nvPr userDrawn="1"/>
        </p:nvPicPr>
        <p:blipFill>
          <a:blip r:embed="rId3">
            <a:duotone>
              <a:prstClr val="black"/>
              <a:schemeClr val="accent6">
                <a:tint val="45000"/>
                <a:satMod val="400000"/>
              </a:schemeClr>
            </a:duotone>
          </a:blip>
          <a:stretch>
            <a:fillRect/>
          </a:stretch>
        </p:blipFill>
        <p:spPr>
          <a:xfrm>
            <a:off x="599076" y="5431271"/>
            <a:ext cx="1053980" cy="979054"/>
          </a:xfrm>
          <a:prstGeom prst="rect">
            <a:avLst/>
          </a:prstGeom>
        </p:spPr>
      </p:pic>
      <p:pic>
        <p:nvPicPr>
          <p:cNvPr id="18" name="Picture 17"/>
          <p:cNvPicPr>
            <a:picLocks noChangeAspect="1"/>
          </p:cNvPicPr>
          <p:nvPr userDrawn="1"/>
        </p:nvPicPr>
        <p:blipFill>
          <a:blip r:embed="rId4"/>
          <a:stretch>
            <a:fillRect/>
          </a:stretch>
        </p:blipFill>
        <p:spPr>
          <a:xfrm>
            <a:off x="5275811" y="5931351"/>
            <a:ext cx="1640378" cy="914776"/>
          </a:xfrm>
          <a:prstGeom prst="rect">
            <a:avLst/>
          </a:prstGeom>
        </p:spPr>
      </p:pic>
    </p:spTree>
    <p:extLst>
      <p:ext uri="{BB962C8B-B14F-4D97-AF65-F5344CB8AC3E}">
        <p14:creationId xmlns:p14="http://schemas.microsoft.com/office/powerpoint/2010/main" val="10191131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Bài 3-Chủ đề B-Nội dung">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47BD2B39-EB6D-4221-8FBC-AEF76462664C}" type="datetimeFigureOut">
              <a:rPr lang="en-US" smtClean="0"/>
              <a:pPr/>
              <a:t>5/6/2021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C7AEF0F-3B20-4D09-BCE9-D55428049EF7}" type="slidenum">
              <a:rPr lang="en-US" smtClean="0"/>
              <a:pPr/>
              <a:t>‹#›</a:t>
            </a:fld>
            <a:endParaRPr lang="en-US"/>
          </a:p>
        </p:txBody>
      </p:sp>
      <p:sp>
        <p:nvSpPr>
          <p:cNvPr id="7" name="Rectangle 6"/>
          <p:cNvSpPr/>
          <p:nvPr/>
        </p:nvSpPr>
        <p:spPr>
          <a:xfrm>
            <a:off x="0" y="-1"/>
            <a:ext cx="12192000" cy="693019"/>
          </a:xfrm>
          <a:prstGeom prst="rect">
            <a:avLst/>
          </a:prstGeom>
          <a:solidFill>
            <a:srgbClr val="33A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TextBox 7"/>
          <p:cNvSpPr txBox="1"/>
          <p:nvPr/>
        </p:nvSpPr>
        <p:spPr>
          <a:xfrm>
            <a:off x="510139" y="161842"/>
            <a:ext cx="2669320" cy="369332"/>
          </a:xfrm>
          <a:prstGeom prst="rect">
            <a:avLst/>
          </a:prstGeom>
          <a:noFill/>
        </p:spPr>
        <p:txBody>
          <a:bodyPr wrap="none" rtlCol="0">
            <a:spAutoFit/>
          </a:bodyPr>
          <a:lstStyle/>
          <a:p>
            <a:r>
              <a:rPr lang="en-US" smtClean="0"/>
              <a:t>Bài 3. Phần mềm máy tính</a:t>
            </a:r>
          </a:p>
        </p:txBody>
      </p:sp>
      <p:sp>
        <p:nvSpPr>
          <p:cNvPr id="9" name="TextBox 8"/>
          <p:cNvSpPr txBox="1"/>
          <p:nvPr/>
        </p:nvSpPr>
        <p:spPr>
          <a:xfrm>
            <a:off x="7779117" y="190254"/>
            <a:ext cx="733102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smtClean="0">
                <a:solidFill>
                  <a:schemeClr val="tx1"/>
                </a:solidFill>
                <a:latin typeface="Calibri" panose="020F0502020204030204" pitchFamily="34" charset="0"/>
                <a:ea typeface="+mn-ea"/>
                <a:cs typeface="+mn-cs"/>
              </a:rPr>
              <a:t>Chủ đề B. Tớ nên sử dụng ứng dụng nào?</a:t>
            </a:r>
          </a:p>
        </p:txBody>
      </p:sp>
      <p:sp>
        <p:nvSpPr>
          <p:cNvPr id="11" name="Text Placeholder 10"/>
          <p:cNvSpPr>
            <a:spLocks noGrp="1"/>
          </p:cNvSpPr>
          <p:nvPr>
            <p:ph type="body" sz="quarter" idx="13"/>
          </p:nvPr>
        </p:nvSpPr>
        <p:spPr>
          <a:xfrm>
            <a:off x="1275744" y="795485"/>
            <a:ext cx="9784733" cy="534551"/>
          </a:xfrm>
        </p:spPr>
        <p:txBody>
          <a:bodyPr vert="horz" lIns="91440" tIns="45720" rIns="91440" bIns="45720" rtlCol="0">
            <a:noAutofit/>
          </a:bodyPr>
          <a:lstStyle>
            <a:lvl1pPr algn="ctr">
              <a:defRPr lang="en-US" sz="3200" smtClean="0">
                <a:solidFill>
                  <a:schemeClr val="bg2"/>
                </a:solidFill>
              </a:defRPr>
            </a:lvl1pPr>
            <a:lvl2pPr algn="ctr">
              <a:defRPr lang="en-US" sz="3200" smtClean="0"/>
            </a:lvl2pPr>
            <a:lvl3pPr algn="ctr">
              <a:defRPr lang="en-US" sz="3200" smtClean="0"/>
            </a:lvl3pPr>
            <a:lvl4pPr algn="ctr">
              <a:defRPr lang="en-US" sz="3200" smtClean="0"/>
            </a:lvl4pPr>
            <a:lvl5pPr algn="ctr">
              <a:defRPr lang="en-US" sz="3200"/>
            </a:lvl5pPr>
          </a:lstStyle>
          <a:p>
            <a:pPr lvl="0" algn="ct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p:nvPicPr>
        <p:blipFill>
          <a:blip r:embed="rId2"/>
          <a:stretch>
            <a:fillRect/>
          </a:stretch>
        </p:blipFill>
        <p:spPr>
          <a:xfrm>
            <a:off x="5238104" y="5238231"/>
            <a:ext cx="1715792" cy="1572144"/>
          </a:xfrm>
          <a:prstGeom prst="rect">
            <a:avLst/>
          </a:prstGeom>
        </p:spPr>
      </p:pic>
      <p:pic>
        <p:nvPicPr>
          <p:cNvPr id="10" name="Picture 9"/>
          <p:cNvPicPr>
            <a:picLocks noChangeAspect="1"/>
          </p:cNvPicPr>
          <p:nvPr/>
        </p:nvPicPr>
        <p:blipFill>
          <a:blip r:embed="rId3">
            <a:duotone>
              <a:prstClr val="black"/>
              <a:schemeClr val="accent4">
                <a:tint val="45000"/>
                <a:satMod val="400000"/>
              </a:schemeClr>
            </a:duotone>
          </a:blip>
          <a:stretch>
            <a:fillRect/>
          </a:stretch>
        </p:blipFill>
        <p:spPr>
          <a:xfrm>
            <a:off x="10987458" y="5447320"/>
            <a:ext cx="713584" cy="946956"/>
          </a:xfrm>
          <a:prstGeom prst="rect">
            <a:avLst/>
          </a:prstGeom>
        </p:spPr>
      </p:pic>
      <p:pic>
        <p:nvPicPr>
          <p:cNvPr id="12" name="Picture 11"/>
          <p:cNvPicPr>
            <a:picLocks noChangeAspect="1"/>
          </p:cNvPicPr>
          <p:nvPr/>
        </p:nvPicPr>
        <p:blipFill>
          <a:blip r:embed="rId4">
            <a:duotone>
              <a:prstClr val="black"/>
              <a:schemeClr val="accent4">
                <a:tint val="45000"/>
                <a:satMod val="400000"/>
              </a:schemeClr>
            </a:duotone>
          </a:blip>
          <a:stretch>
            <a:fillRect/>
          </a:stretch>
        </p:blipFill>
        <p:spPr>
          <a:xfrm>
            <a:off x="599076" y="5431271"/>
            <a:ext cx="1053980" cy="979054"/>
          </a:xfrm>
          <a:prstGeom prst="rect">
            <a:avLst/>
          </a:prstGeom>
        </p:spPr>
      </p:pic>
      <p:sp>
        <p:nvSpPr>
          <p:cNvPr id="13" name="Rectangle 12"/>
          <p:cNvSpPr/>
          <p:nvPr userDrawn="1"/>
        </p:nvSpPr>
        <p:spPr>
          <a:xfrm>
            <a:off x="0" y="-1"/>
            <a:ext cx="12192000" cy="693019"/>
          </a:xfrm>
          <a:prstGeom prst="rect">
            <a:avLst/>
          </a:prstGeom>
          <a:solidFill>
            <a:srgbClr val="33A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6" name="Picture 15"/>
          <p:cNvPicPr>
            <a:picLocks noChangeAspect="1"/>
          </p:cNvPicPr>
          <p:nvPr userDrawn="1"/>
        </p:nvPicPr>
        <p:blipFill>
          <a:blip r:embed="rId2"/>
          <a:stretch>
            <a:fillRect/>
          </a:stretch>
        </p:blipFill>
        <p:spPr>
          <a:xfrm>
            <a:off x="5238104" y="5238231"/>
            <a:ext cx="1715792" cy="1572144"/>
          </a:xfrm>
          <a:prstGeom prst="rect">
            <a:avLst/>
          </a:prstGeom>
        </p:spPr>
      </p:pic>
      <p:pic>
        <p:nvPicPr>
          <p:cNvPr id="17" name="Picture 16"/>
          <p:cNvPicPr>
            <a:picLocks noChangeAspect="1"/>
          </p:cNvPicPr>
          <p:nvPr userDrawn="1"/>
        </p:nvPicPr>
        <p:blipFill>
          <a:blip r:embed="rId3">
            <a:duotone>
              <a:prstClr val="black"/>
              <a:schemeClr val="accent4">
                <a:tint val="45000"/>
                <a:satMod val="400000"/>
              </a:schemeClr>
            </a:duotone>
          </a:blip>
          <a:stretch>
            <a:fillRect/>
          </a:stretch>
        </p:blipFill>
        <p:spPr>
          <a:xfrm>
            <a:off x="10987458" y="5447320"/>
            <a:ext cx="713584" cy="946956"/>
          </a:xfrm>
          <a:prstGeom prst="rect">
            <a:avLst/>
          </a:prstGeom>
        </p:spPr>
      </p:pic>
      <p:pic>
        <p:nvPicPr>
          <p:cNvPr id="18" name="Picture 17"/>
          <p:cNvPicPr>
            <a:picLocks noChangeAspect="1"/>
          </p:cNvPicPr>
          <p:nvPr userDrawn="1"/>
        </p:nvPicPr>
        <p:blipFill>
          <a:blip r:embed="rId4">
            <a:duotone>
              <a:prstClr val="black"/>
              <a:schemeClr val="accent4">
                <a:tint val="45000"/>
                <a:satMod val="400000"/>
              </a:schemeClr>
            </a:duotone>
          </a:blip>
          <a:stretch>
            <a:fillRect/>
          </a:stretch>
        </p:blipFill>
        <p:spPr>
          <a:xfrm>
            <a:off x="599076" y="5431271"/>
            <a:ext cx="1053980" cy="979054"/>
          </a:xfrm>
          <a:prstGeom prst="rect">
            <a:avLst/>
          </a:prstGeom>
        </p:spPr>
      </p:pic>
    </p:spTree>
    <p:extLst>
      <p:ext uri="{BB962C8B-B14F-4D97-AF65-F5344CB8AC3E}">
        <p14:creationId xmlns:p14="http://schemas.microsoft.com/office/powerpoint/2010/main" val="19667412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1CA74-CAC5-4020-8697-079ED1D92C55}"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20849901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Chủ đề A-Bài 1-Nội dung">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33A3DC"/>
                </a:solidFill>
              </a:defRPr>
            </a:lvl1pPr>
          </a:lstStyle>
          <a:p>
            <a:fld id="{47BD2B39-EB6D-4221-8FBC-AEF76462664C}" type="datetimeFigureOut">
              <a:rPr lang="en-US" smtClean="0"/>
              <a:pPr/>
              <a:t>5/6/2021</a:t>
            </a:fld>
            <a:endParaRPr lang="en-US"/>
          </a:p>
        </p:txBody>
      </p:sp>
      <p:sp>
        <p:nvSpPr>
          <p:cNvPr id="6" name="Slide Number Placeholder 5"/>
          <p:cNvSpPr>
            <a:spLocks noGrp="1"/>
          </p:cNvSpPr>
          <p:nvPr>
            <p:ph type="sldNum" sz="quarter" idx="12"/>
          </p:nvPr>
        </p:nvSpPr>
        <p:spPr/>
        <p:txBody>
          <a:bodyPr/>
          <a:lstStyle>
            <a:lvl1pPr>
              <a:defRPr>
                <a:solidFill>
                  <a:srgbClr val="33A3DC"/>
                </a:solidFill>
              </a:defRPr>
            </a:lvl1pPr>
          </a:lstStyle>
          <a:p>
            <a:fld id="{AC7AEF0F-3B20-4D09-BCE9-D55428049EF7}" type="slidenum">
              <a:rPr lang="en-US" smtClean="0"/>
              <a:pPr/>
              <a:t>‹#›</a:t>
            </a:fld>
            <a:endParaRPr lang="en-US"/>
          </a:p>
        </p:txBody>
      </p:sp>
      <p:sp>
        <p:nvSpPr>
          <p:cNvPr id="7" name="Rectangle 6"/>
          <p:cNvSpPr/>
          <p:nvPr userDrawn="1"/>
        </p:nvSpPr>
        <p:spPr>
          <a:xfrm>
            <a:off x="0" y="-1"/>
            <a:ext cx="12192000" cy="693019"/>
          </a:xfrm>
          <a:prstGeom prst="rect">
            <a:avLst/>
          </a:prstGeom>
          <a:solidFill>
            <a:srgbClr val="33A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Text Placeholder 10"/>
          <p:cNvSpPr>
            <a:spLocks noGrp="1"/>
          </p:cNvSpPr>
          <p:nvPr>
            <p:ph type="body" sz="quarter" idx="13"/>
          </p:nvPr>
        </p:nvSpPr>
        <p:spPr>
          <a:xfrm>
            <a:off x="1275744" y="795485"/>
            <a:ext cx="9784733" cy="777996"/>
          </a:xfrm>
        </p:spPr>
        <p:txBody>
          <a:bodyPr>
            <a:noAutofit/>
          </a:bodyPr>
          <a:lstStyle>
            <a:lvl1pPr algn="ctr">
              <a:defRPr sz="3200">
                <a:solidFill>
                  <a:schemeClr val="bg2"/>
                </a:solidFill>
              </a:defRPr>
            </a:lvl1pPr>
            <a:lvl2pPr algn="ctr">
              <a:defRPr sz="3200">
                <a:solidFill>
                  <a:schemeClr val="bg2"/>
                </a:solidFill>
              </a:defRPr>
            </a:lvl2pPr>
            <a:lvl3pPr algn="ctr">
              <a:defRPr sz="3200">
                <a:solidFill>
                  <a:schemeClr val="bg2"/>
                </a:solidFill>
              </a:defRPr>
            </a:lvl3pPr>
            <a:lvl4pPr algn="ctr">
              <a:defRPr sz="3200">
                <a:solidFill>
                  <a:schemeClr val="bg2"/>
                </a:solidFill>
              </a:defRPr>
            </a:lvl4pPr>
            <a:lvl5pPr algn="ctr">
              <a:defRPr sz="32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3" name="Picture 12"/>
          <p:cNvPicPr>
            <a:picLocks noChangeAspect="1"/>
          </p:cNvPicPr>
          <p:nvPr userDrawn="1"/>
        </p:nvPicPr>
        <p:blipFill>
          <a:blip r:embed="rId2"/>
          <a:stretch>
            <a:fillRect/>
          </a:stretch>
        </p:blipFill>
        <p:spPr>
          <a:xfrm>
            <a:off x="396821" y="5562028"/>
            <a:ext cx="672488" cy="88819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userDrawn="1"/>
        </p:nvPicPr>
        <p:blipFill>
          <a:blip r:embed="rId3">
            <a:duotone>
              <a:prstClr val="black"/>
              <a:schemeClr val="accent4">
                <a:tint val="45000"/>
                <a:satMod val="400000"/>
              </a:schemeClr>
            </a:duotone>
          </a:blip>
          <a:stretch>
            <a:fillRect/>
          </a:stretch>
        </p:blipFill>
        <p:spPr>
          <a:xfrm>
            <a:off x="10595250" y="5686097"/>
            <a:ext cx="1142898" cy="74928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userDrawn="1"/>
        </p:nvPicPr>
        <p:blipFill>
          <a:blip r:embed="rId4"/>
          <a:stretch>
            <a:fillRect/>
          </a:stretch>
        </p:blipFill>
        <p:spPr>
          <a:xfrm>
            <a:off x="5275811" y="5931351"/>
            <a:ext cx="1640378" cy="914776"/>
          </a:xfrm>
          <a:prstGeom prst="rect">
            <a:avLst/>
          </a:prstGeom>
        </p:spPr>
      </p:pic>
    </p:spTree>
    <p:extLst>
      <p:ext uri="{BB962C8B-B14F-4D97-AF65-F5344CB8AC3E}">
        <p14:creationId xmlns:p14="http://schemas.microsoft.com/office/powerpoint/2010/main" val="11398382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266" y="228435"/>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200">
                <a:solidFill>
                  <a:schemeClr val="tx1"/>
                </a:solidFill>
                <a:latin typeface="Times New Roman" panose="02020603050405020304" pitchFamily="18" charset="0"/>
                <a:cs typeface="Times New Roman" panose="02020603050405020304" pitchFamily="18" charset="0"/>
              </a:defRPr>
            </a:lvl1pPr>
          </a:lstStyle>
          <a:p>
            <a:fld id="{47BD2B39-EB6D-4221-8FBC-AEF76462664C}" type="datetimeFigureOut">
              <a:rPr lang="en-US" smtClean="0"/>
              <a:pPr/>
              <a:t>5/6/2021</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200">
                <a:solidFill>
                  <a:schemeClr val="tx1"/>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latin typeface="Times New Roman" panose="02020603050405020304" pitchFamily="18" charset="0"/>
                <a:cs typeface="Times New Roman" panose="02020603050405020304" pitchFamily="18" charset="0"/>
              </a:defRPr>
            </a:lvl1pPr>
          </a:lstStyle>
          <a:p>
            <a:fld id="{AC7AEF0F-3B20-4D09-BCE9-D55428049EF7}" type="slidenum">
              <a:rPr lang="en-US" smtClean="0"/>
              <a:pPr/>
              <a:t>‹#›</a:t>
            </a:fld>
            <a:endParaRPr lang="en-US"/>
          </a:p>
        </p:txBody>
      </p:sp>
    </p:spTree>
    <p:extLst>
      <p:ext uri="{BB962C8B-B14F-4D97-AF65-F5344CB8AC3E}">
        <p14:creationId xmlns:p14="http://schemas.microsoft.com/office/powerpoint/2010/main" val="25353044"/>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35" r:id="rId3"/>
    <p:sldLayoutId id="2147483736" r:id="rId4"/>
    <p:sldLayoutId id="2147483737" r:id="rId5"/>
    <p:sldLayoutId id="2147483738" r:id="rId6"/>
    <p:sldLayoutId id="2147483739" r:id="rId7"/>
  </p:sldLayoutIdLst>
  <p:timing>
    <p:tnLst>
      <p:par>
        <p:cTn id="1" dur="indefinite" restart="never" nodeType="tmRoot"/>
      </p:par>
    </p:tnLst>
  </p:timing>
  <p:txStyles>
    <p:titleStyle>
      <a:lvl1pPr algn="ctr" defTabSz="914400" rtl="0" eaLnBrk="1" latinLnBrk="0" hangingPunct="1">
        <a:lnSpc>
          <a:spcPct val="85000"/>
        </a:lnSpc>
        <a:spcBef>
          <a:spcPct val="0"/>
        </a:spcBef>
        <a:buNone/>
        <a:defRPr sz="4000" kern="1200" cap="all" baseline="0">
          <a:solidFill>
            <a:schemeClr val="bg2"/>
          </a:solidFill>
          <a:latin typeface="Times New Roman" panose="02020603050405020304" pitchFamily="18" charset="0"/>
          <a:ea typeface="+mj-ea"/>
          <a:cs typeface="Times New Roman" panose="02020603050405020304" pitchFamily="18" charset="0"/>
        </a:defRPr>
      </a:lvl1pPr>
    </p:titleStyle>
    <p:bodyStyle>
      <a:lvl1pPr marL="287338" indent="-287338" algn="l" defTabSz="914400" rtl="0" eaLnBrk="1" latinLnBrk="0" hangingPunct="1">
        <a:lnSpc>
          <a:spcPct val="90000"/>
        </a:lnSpc>
        <a:spcBef>
          <a:spcPts val="1200"/>
        </a:spcBef>
        <a:spcAft>
          <a:spcPts val="200"/>
        </a:spcAft>
        <a:buClr>
          <a:schemeClr val="tx1"/>
        </a:buClr>
        <a:buFont typeface="Wingdings 2" panose="05020102010507070707" pitchFamily="18" charset="2"/>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27063" indent="-339725" algn="l" defTabSz="914400" rtl="0" eaLnBrk="1" latinLnBrk="0" hangingPunct="1">
        <a:lnSpc>
          <a:spcPct val="90000"/>
        </a:lnSpc>
        <a:spcBef>
          <a:spcPts val="200"/>
        </a:spcBef>
        <a:spcAft>
          <a:spcPts val="400"/>
        </a:spcAft>
        <a:buClr>
          <a:schemeClr val="tx1"/>
        </a:buClr>
        <a:buFont typeface="Wingdings 2" panose="05020102010507070707" pitchFamily="18" charset="2"/>
        <a:buChar char=""/>
        <a:defRPr sz="2600" kern="1200">
          <a:solidFill>
            <a:schemeClr val="tx1"/>
          </a:solidFill>
          <a:latin typeface="Times New Roman" panose="02020603050405020304" pitchFamily="18" charset="0"/>
          <a:ea typeface="+mn-ea"/>
          <a:cs typeface="Times New Roman" panose="02020603050405020304" pitchFamily="18" charset="0"/>
        </a:defRPr>
      </a:lvl2pPr>
      <a:lvl3pPr marL="968375" indent="-341313" algn="l" defTabSz="914400" rtl="0" eaLnBrk="1" latinLnBrk="0" hangingPunct="1">
        <a:lnSpc>
          <a:spcPct val="90000"/>
        </a:lnSpc>
        <a:spcBef>
          <a:spcPts val="200"/>
        </a:spcBef>
        <a:spcAft>
          <a:spcPts val="400"/>
        </a:spcAft>
        <a:buClr>
          <a:schemeClr val="tx1"/>
        </a:buClr>
        <a:buFont typeface="Wingdings 2" panose="05020102010507070707" pitchFamily="18" charset="2"/>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201738" indent="-233363" algn="l" defTabSz="914400" rtl="0" eaLnBrk="1" latinLnBrk="0" hangingPunct="1">
        <a:lnSpc>
          <a:spcPct val="90000"/>
        </a:lnSpc>
        <a:spcBef>
          <a:spcPts val="200"/>
        </a:spcBef>
        <a:spcAft>
          <a:spcPts val="400"/>
        </a:spcAft>
        <a:buClr>
          <a:schemeClr val="tx1"/>
        </a:buClr>
        <a:buFont typeface="Wingdings 2" panose="05020102010507070707" pitchFamily="18" charset="2"/>
        <a:buChar char=""/>
        <a:defRPr sz="2200" kern="1200">
          <a:solidFill>
            <a:schemeClr val="tx1"/>
          </a:solidFill>
          <a:latin typeface="Times New Roman" panose="02020603050405020304" pitchFamily="18" charset="0"/>
          <a:ea typeface="+mn-ea"/>
          <a:cs typeface="Times New Roman" panose="02020603050405020304" pitchFamily="18" charset="0"/>
        </a:defRPr>
      </a:lvl4pPr>
      <a:lvl5pPr marL="1487488" indent="-285750" algn="l" defTabSz="914400" rtl="0" eaLnBrk="1" latinLnBrk="0" hangingPunct="1">
        <a:lnSpc>
          <a:spcPct val="90000"/>
        </a:lnSpc>
        <a:spcBef>
          <a:spcPts val="200"/>
        </a:spcBef>
        <a:spcAft>
          <a:spcPts val="400"/>
        </a:spcAft>
        <a:buClr>
          <a:schemeClr val="tx1"/>
        </a:buClr>
        <a:buFont typeface="Wingdings 2" panose="05020102010507070707" pitchFamily="18" charset="2"/>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file:///C:\Program%20Files\Microsoft%20Office\Office16\POWERPNT.EX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5.xml"/><Relationship Id="rId5" Type="http://schemas.openxmlformats.org/officeDocument/2006/relationships/image" Target="../media/image18.tmp"/><Relationship Id="rId4" Type="http://schemas.openxmlformats.org/officeDocument/2006/relationships/image" Target="../media/image17.tmp"/></Relationships>
</file>

<file path=ppt/slides/_rels/slide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5.xml"/><Relationship Id="rId5" Type="http://schemas.openxmlformats.org/officeDocument/2006/relationships/image" Target="../media/image22.tmp"/><Relationship Id="rId4" Type="http://schemas.openxmlformats.org/officeDocument/2006/relationships/image" Target="../media/image21.tmp"/></Relationships>
</file>

<file path=ppt/slides/_rels/slide7.xml.rels><?xml version="1.0" encoding="UTF-8" standalone="yes"?>
<Relationships xmlns="http://schemas.openxmlformats.org/package/2006/relationships"><Relationship Id="rId3" Type="http://schemas.openxmlformats.org/officeDocument/2006/relationships/hyperlink" Target="file:///C:\Program%20Files\Microsoft%20Office\Office16\EXCEL.EX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hyperlink" Target="file:///C:\Program%20Files\Microsoft%20Office\Office16\POWERPNT.EXE"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smtClean="0"/>
              <a:t>Chủ đề C. PHẦN </a:t>
            </a:r>
            <a:r>
              <a:rPr lang="en-US" sz="4000"/>
              <a:t>MỀM MÁY </a:t>
            </a:r>
            <a:r>
              <a:rPr lang="en-US" sz="4000" smtClean="0"/>
              <a:t>TÍNH</a:t>
            </a:r>
            <a:endParaRPr lang="en-US" sz="4000"/>
          </a:p>
        </p:txBody>
      </p:sp>
      <p:sp>
        <p:nvSpPr>
          <p:cNvPr id="5" name="Subtitle 4"/>
          <p:cNvSpPr>
            <a:spLocks noGrp="1"/>
          </p:cNvSpPr>
          <p:nvPr>
            <p:ph type="subTitle" idx="1"/>
          </p:nvPr>
        </p:nvSpPr>
        <p:spPr/>
        <p:txBody>
          <a:bodyPr>
            <a:normAutofit/>
          </a:bodyPr>
          <a:lstStyle/>
          <a:p>
            <a:pPr algn="l"/>
            <a:r>
              <a:rPr lang="en-US" sz="3200" dirty="0" err="1" smtClean="0"/>
              <a:t>Bài</a:t>
            </a:r>
            <a:r>
              <a:rPr lang="en-US" sz="3200" dirty="0" smtClean="0"/>
              <a:t> 2. </a:t>
            </a:r>
            <a:r>
              <a:rPr lang="en-US" sz="3200" dirty="0" err="1"/>
              <a:t>Tớ</a:t>
            </a:r>
            <a:r>
              <a:rPr lang="en-US" sz="3200" dirty="0"/>
              <a:t> </a:t>
            </a:r>
            <a:r>
              <a:rPr lang="en-US" sz="3200" dirty="0" err="1"/>
              <a:t>nên</a:t>
            </a:r>
            <a:r>
              <a:rPr lang="en-US" sz="3200" dirty="0"/>
              <a:t> </a:t>
            </a:r>
            <a:r>
              <a:rPr lang="en-US" sz="3200" dirty="0" err="1"/>
              <a:t>sử</a:t>
            </a:r>
            <a:r>
              <a:rPr lang="en-US" sz="3200" dirty="0"/>
              <a:t> </a:t>
            </a:r>
            <a:r>
              <a:rPr lang="en-US" sz="3200" dirty="0" err="1"/>
              <a:t>dụng</a:t>
            </a:r>
            <a:r>
              <a:rPr lang="en-US" sz="3200" dirty="0"/>
              <a:t> </a:t>
            </a:r>
            <a:r>
              <a:rPr lang="en-US" sz="3200" dirty="0" err="1"/>
              <a:t>ứng</a:t>
            </a:r>
            <a:r>
              <a:rPr lang="en-US" sz="3200" dirty="0"/>
              <a:t> </a:t>
            </a:r>
            <a:r>
              <a:rPr lang="en-US" sz="3200" dirty="0" err="1"/>
              <a:t>dụng</a:t>
            </a:r>
            <a:r>
              <a:rPr lang="en-US" sz="3200" dirty="0"/>
              <a:t> </a:t>
            </a:r>
            <a:r>
              <a:rPr lang="en-US" sz="3200" dirty="0" err="1"/>
              <a:t>nào</a:t>
            </a:r>
            <a:r>
              <a:rPr lang="en-US" sz="3200" dirty="0"/>
              <a:t>? </a:t>
            </a:r>
          </a:p>
        </p:txBody>
      </p:sp>
    </p:spTree>
    <p:extLst>
      <p:ext uri="{BB962C8B-B14F-4D97-AF65-F5344CB8AC3E}">
        <p14:creationId xmlns:p14="http://schemas.microsoft.com/office/powerpoint/2010/main" val="552151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44929" y="713842"/>
            <a:ext cx="11805557" cy="5630668"/>
          </a:xfrm>
          <a:solidFill>
            <a:schemeClr val="tx1"/>
          </a:solidFill>
        </p:spPr>
        <p:txBody>
          <a:bodyPr/>
          <a:lstStyle/>
          <a:p>
            <a:pPr algn="just"/>
            <a:r>
              <a:rPr lang="en-US" b="1" dirty="0" err="1" smtClean="0"/>
              <a:t>Hoạt</a:t>
            </a:r>
            <a:r>
              <a:rPr lang="en-US" b="1" dirty="0" smtClean="0"/>
              <a:t> </a:t>
            </a:r>
            <a:r>
              <a:rPr lang="en-US" b="1" dirty="0" err="1" smtClean="0"/>
              <a:t>động</a:t>
            </a:r>
            <a:r>
              <a:rPr lang="en-US" b="1" dirty="0" smtClean="0"/>
              <a:t> </a:t>
            </a:r>
            <a:r>
              <a:rPr lang="en-US" b="1" dirty="0" err="1" smtClean="0"/>
              <a:t>thực</a:t>
            </a:r>
            <a:r>
              <a:rPr lang="en-US" b="1" dirty="0" smtClean="0"/>
              <a:t> </a:t>
            </a:r>
            <a:r>
              <a:rPr lang="en-US" b="1" dirty="0" err="1" smtClean="0"/>
              <a:t>hành</a:t>
            </a:r>
            <a:r>
              <a:rPr lang="en-US" b="1" dirty="0" smtClean="0"/>
              <a:t> </a:t>
            </a:r>
            <a:r>
              <a:rPr lang="en-US" b="1" dirty="0" err="1" smtClean="0"/>
              <a:t>nâng</a:t>
            </a:r>
            <a:r>
              <a:rPr lang="en-US" b="1" dirty="0" smtClean="0"/>
              <a:t> </a:t>
            </a:r>
            <a:r>
              <a:rPr lang="en-US" b="1" dirty="0" err="1" smtClean="0"/>
              <a:t>cao</a:t>
            </a:r>
            <a:r>
              <a:rPr lang="en-US" dirty="0"/>
              <a:t> </a:t>
            </a:r>
            <a:r>
              <a:rPr lang="en-US" b="1" dirty="0" err="1"/>
              <a:t>với</a:t>
            </a:r>
            <a:r>
              <a:rPr lang="en-US" b="1" dirty="0"/>
              <a:t> </a:t>
            </a:r>
            <a:r>
              <a:rPr lang="en-US" b="1" dirty="0" err="1"/>
              <a:t>phần</a:t>
            </a:r>
            <a:r>
              <a:rPr lang="en-US" b="1" dirty="0"/>
              <a:t> </a:t>
            </a:r>
            <a:r>
              <a:rPr lang="en-US" b="1" dirty="0" err="1"/>
              <a:t>mềm</a:t>
            </a:r>
            <a:r>
              <a:rPr lang="en-US" b="1" dirty="0"/>
              <a:t> </a:t>
            </a:r>
            <a:r>
              <a:rPr lang="en-US" b="1" dirty="0" err="1"/>
              <a:t>trình</a:t>
            </a:r>
            <a:r>
              <a:rPr lang="en-US" b="1" dirty="0"/>
              <a:t> </a:t>
            </a:r>
            <a:r>
              <a:rPr lang="en-US" b="1" dirty="0" err="1"/>
              <a:t>chiếu</a:t>
            </a:r>
            <a:r>
              <a:rPr lang="en-US" b="1" dirty="0"/>
              <a:t> </a:t>
            </a:r>
            <a:r>
              <a:rPr lang="en-US" b="1" dirty="0" smtClean="0"/>
              <a:t>PowerPoint</a:t>
            </a:r>
            <a:endParaRPr lang="en-US" b="1" dirty="0"/>
          </a:p>
          <a:p>
            <a:r>
              <a:rPr lang="en-US" b="1" dirty="0" err="1" smtClean="0"/>
              <a:t>Tạo</a:t>
            </a:r>
            <a:r>
              <a:rPr lang="en-US" b="1" dirty="0" smtClean="0"/>
              <a:t> Album </a:t>
            </a:r>
            <a:r>
              <a:rPr lang="en-US" b="1" dirty="0" err="1"/>
              <a:t>ảnh</a:t>
            </a:r>
            <a:r>
              <a:rPr lang="en-US" b="1" dirty="0"/>
              <a:t> </a:t>
            </a:r>
          </a:p>
          <a:p>
            <a:pPr algn="just">
              <a:spcBef>
                <a:spcPts val="2400"/>
              </a:spcBef>
            </a:pPr>
            <a:r>
              <a:rPr lang="en-US" sz="3000" i="1" dirty="0" err="1" smtClean="0"/>
              <a:t>Bước</a:t>
            </a:r>
            <a:r>
              <a:rPr lang="en-US" sz="3000" i="1" dirty="0" smtClean="0"/>
              <a:t> 1</a:t>
            </a:r>
            <a:r>
              <a:rPr lang="en-US" sz="3000" dirty="0"/>
              <a:t>: </a:t>
            </a:r>
            <a:r>
              <a:rPr lang="en-US" sz="3000" b="1" dirty="0"/>
              <a:t>Insert </a:t>
            </a:r>
            <a:r>
              <a:rPr lang="en-US" sz="3000" b="1" dirty="0" smtClean="0">
                <a:sym typeface="Wingdings" panose="05000000000000000000" pitchFamily="2" charset="2"/>
              </a:rPr>
              <a:t></a:t>
            </a:r>
            <a:r>
              <a:rPr lang="en-US" sz="3000" b="1" dirty="0" smtClean="0"/>
              <a:t> </a:t>
            </a:r>
            <a:r>
              <a:rPr lang="en-US" sz="3000" b="1" dirty="0"/>
              <a:t>Photo Album </a:t>
            </a:r>
            <a:r>
              <a:rPr lang="en-US" sz="3000" b="1" dirty="0" smtClean="0">
                <a:sym typeface="Wingdings" panose="05000000000000000000" pitchFamily="2" charset="2"/>
              </a:rPr>
              <a:t></a:t>
            </a:r>
            <a:r>
              <a:rPr lang="en-US" sz="3000" b="1" dirty="0" smtClean="0"/>
              <a:t> </a:t>
            </a:r>
            <a:r>
              <a:rPr lang="en-US" sz="3000" b="1" dirty="0"/>
              <a:t>New Photo Album</a:t>
            </a:r>
          </a:p>
          <a:p>
            <a:pPr algn="just"/>
            <a:r>
              <a:rPr lang="en-US" sz="3000" i="1" dirty="0" err="1" smtClean="0"/>
              <a:t>Bước</a:t>
            </a:r>
            <a:r>
              <a:rPr lang="en-US" sz="3000" i="1" dirty="0" smtClean="0"/>
              <a:t> 2</a:t>
            </a:r>
            <a:r>
              <a:rPr lang="en-US" sz="3000" dirty="0"/>
              <a:t>: </a:t>
            </a:r>
            <a:r>
              <a:rPr lang="en-US" sz="3000" dirty="0" err="1"/>
              <a:t>Trong</a:t>
            </a:r>
            <a:r>
              <a:rPr lang="en-US" sz="3000" dirty="0"/>
              <a:t> </a:t>
            </a:r>
            <a:r>
              <a:rPr lang="en-US" sz="3000" dirty="0" err="1"/>
              <a:t>cửa</a:t>
            </a:r>
            <a:r>
              <a:rPr lang="en-US" sz="3000" dirty="0"/>
              <a:t> </a:t>
            </a:r>
            <a:r>
              <a:rPr lang="en-US" sz="3000" dirty="0" err="1"/>
              <a:t>sổ</a:t>
            </a:r>
            <a:r>
              <a:rPr lang="en-US" sz="3000" dirty="0"/>
              <a:t> Photo Album</a:t>
            </a:r>
          </a:p>
          <a:p>
            <a:pPr algn="just"/>
            <a:r>
              <a:rPr lang="en-US" sz="3000" dirty="0"/>
              <a:t>+ Insert picture </a:t>
            </a:r>
            <a:r>
              <a:rPr lang="en-US" sz="3000" dirty="0" smtClean="0"/>
              <a:t>from </a:t>
            </a:r>
            <a:r>
              <a:rPr lang="en-US" sz="3000" dirty="0" smtClean="0">
                <a:sym typeface="Wingdings" panose="05000000000000000000" pitchFamily="2" charset="2"/>
              </a:rPr>
              <a:t></a:t>
            </a:r>
            <a:r>
              <a:rPr lang="en-US" sz="3000" dirty="0" smtClean="0"/>
              <a:t> </a:t>
            </a:r>
            <a:r>
              <a:rPr lang="en-US" sz="3000" dirty="0" err="1"/>
              <a:t>chọn</a:t>
            </a:r>
            <a:r>
              <a:rPr lang="en-US" sz="3000" dirty="0"/>
              <a:t> </a:t>
            </a:r>
            <a:r>
              <a:rPr lang="en-US" sz="3000" b="1" dirty="0" smtClean="0"/>
              <a:t>File/Disk</a:t>
            </a:r>
            <a:r>
              <a:rPr lang="en-US" sz="3000" dirty="0" smtClean="0"/>
              <a:t>…: </a:t>
            </a:r>
            <a:r>
              <a:rPr lang="en-US" sz="3000" dirty="0" err="1" smtClean="0"/>
              <a:t>chọn</a:t>
            </a:r>
            <a:r>
              <a:rPr lang="en-US" sz="3000" dirty="0" smtClean="0"/>
              <a:t> </a:t>
            </a:r>
            <a:r>
              <a:rPr lang="en-US" sz="3000" dirty="0" err="1" smtClean="0"/>
              <a:t>ảnh</a:t>
            </a:r>
            <a:r>
              <a:rPr lang="en-US" sz="3000" dirty="0" smtClean="0"/>
              <a:t> </a:t>
            </a:r>
            <a:r>
              <a:rPr lang="en-US" sz="3000" dirty="0" err="1"/>
              <a:t>cần</a:t>
            </a:r>
            <a:r>
              <a:rPr lang="en-US" sz="3000" dirty="0"/>
              <a:t> </a:t>
            </a:r>
            <a:r>
              <a:rPr lang="en-US" sz="3000" dirty="0" err="1"/>
              <a:t>chèn</a:t>
            </a:r>
            <a:r>
              <a:rPr lang="en-US" sz="3000" dirty="0"/>
              <a:t> </a:t>
            </a:r>
            <a:r>
              <a:rPr lang="en-US" sz="3000" dirty="0" err="1"/>
              <a:t>vào</a:t>
            </a:r>
            <a:r>
              <a:rPr lang="en-US" sz="3000" dirty="0"/>
              <a:t> Album</a:t>
            </a:r>
          </a:p>
          <a:p>
            <a:pPr algn="just"/>
            <a:r>
              <a:rPr lang="en-US" sz="3000" dirty="0"/>
              <a:t>+ </a:t>
            </a:r>
            <a:r>
              <a:rPr lang="en-US" sz="3000" dirty="0" err="1"/>
              <a:t>Chọn</a:t>
            </a:r>
            <a:r>
              <a:rPr lang="en-US" sz="3000" dirty="0"/>
              <a:t> </a:t>
            </a:r>
            <a:r>
              <a:rPr lang="en-US" sz="3000" dirty="0" err="1"/>
              <a:t>ảnh</a:t>
            </a:r>
            <a:r>
              <a:rPr lang="en-US" sz="3000" dirty="0"/>
              <a:t> </a:t>
            </a:r>
            <a:r>
              <a:rPr lang="en-US" sz="3000" dirty="0" smtClean="0">
                <a:sym typeface="Wingdings" panose="05000000000000000000" pitchFamily="2" charset="2"/>
              </a:rPr>
              <a:t></a:t>
            </a:r>
            <a:r>
              <a:rPr lang="en-US" sz="3000" dirty="0" smtClean="0"/>
              <a:t> </a:t>
            </a:r>
            <a:r>
              <a:rPr lang="en-US" sz="3000" b="1" dirty="0"/>
              <a:t>Insert</a:t>
            </a:r>
          </a:p>
          <a:p>
            <a:pPr algn="just"/>
            <a:r>
              <a:rPr lang="en-US" sz="3000" dirty="0"/>
              <a:t>+ </a:t>
            </a:r>
            <a:r>
              <a:rPr lang="en-US" sz="3000" b="1" dirty="0"/>
              <a:t>Picture layout</a:t>
            </a:r>
            <a:r>
              <a:rPr lang="en-US" sz="3000" dirty="0"/>
              <a:t>: </a:t>
            </a:r>
            <a:r>
              <a:rPr lang="en-US" sz="3000" dirty="0" err="1"/>
              <a:t>chọn</a:t>
            </a:r>
            <a:r>
              <a:rPr lang="en-US" sz="3000" dirty="0"/>
              <a:t> </a:t>
            </a:r>
            <a:r>
              <a:rPr lang="en-US" sz="3000" dirty="0" err="1"/>
              <a:t>cách</a:t>
            </a:r>
            <a:r>
              <a:rPr lang="en-US" sz="3000" dirty="0"/>
              <a:t> </a:t>
            </a:r>
            <a:r>
              <a:rPr lang="en-US" sz="3000" dirty="0" err="1"/>
              <a:t>hiển</a:t>
            </a:r>
            <a:r>
              <a:rPr lang="en-US" sz="3000" dirty="0"/>
              <a:t> </a:t>
            </a:r>
            <a:r>
              <a:rPr lang="en-US" sz="3000" dirty="0" err="1"/>
              <a:t>thị</a:t>
            </a:r>
            <a:r>
              <a:rPr lang="en-US" sz="3000" dirty="0"/>
              <a:t> </a:t>
            </a:r>
            <a:r>
              <a:rPr lang="en-US" sz="3000" dirty="0" err="1"/>
              <a:t>trong</a:t>
            </a:r>
            <a:r>
              <a:rPr lang="en-US" sz="3000" dirty="0"/>
              <a:t> </a:t>
            </a:r>
            <a:r>
              <a:rPr lang="en-US" sz="3000" dirty="0" smtClean="0"/>
              <a:t>Album</a:t>
            </a:r>
          </a:p>
          <a:p>
            <a:pPr algn="just"/>
            <a:r>
              <a:rPr lang="en-US" sz="3000" i="1" dirty="0" err="1" smtClean="0"/>
              <a:t>Bước</a:t>
            </a:r>
            <a:r>
              <a:rPr lang="en-US" sz="3000" i="1" dirty="0" smtClean="0"/>
              <a:t> 3</a:t>
            </a:r>
            <a:r>
              <a:rPr lang="en-US" sz="3000" dirty="0" smtClean="0"/>
              <a:t>: </a:t>
            </a:r>
            <a:r>
              <a:rPr lang="en-US" sz="3000" dirty="0" err="1" smtClean="0"/>
              <a:t>Chọn</a:t>
            </a:r>
            <a:r>
              <a:rPr lang="en-US" sz="3000" dirty="0" smtClean="0"/>
              <a:t> </a:t>
            </a:r>
            <a:r>
              <a:rPr lang="en-US" sz="3000" b="1" dirty="0" smtClean="0"/>
              <a:t>Create</a:t>
            </a:r>
            <a:r>
              <a:rPr lang="en-US" sz="3000" dirty="0" smtClean="0"/>
              <a:t> </a:t>
            </a:r>
            <a:r>
              <a:rPr lang="en-US" sz="3000" dirty="0" err="1" smtClean="0"/>
              <a:t>để</a:t>
            </a:r>
            <a:r>
              <a:rPr lang="en-US" sz="3000" dirty="0" smtClean="0"/>
              <a:t> </a:t>
            </a:r>
            <a:r>
              <a:rPr lang="en-US" sz="3000" dirty="0" err="1" smtClean="0"/>
              <a:t>hoàn</a:t>
            </a:r>
            <a:r>
              <a:rPr lang="en-US" sz="3000" dirty="0" smtClean="0"/>
              <a:t> </a:t>
            </a:r>
            <a:r>
              <a:rPr lang="en-US" sz="3000" dirty="0" err="1" smtClean="0"/>
              <a:t>tất</a:t>
            </a:r>
            <a:endParaRPr lang="en-US" sz="3000" dirty="0"/>
          </a:p>
        </p:txBody>
      </p:sp>
      <p:sp>
        <p:nvSpPr>
          <p:cNvPr id="3" name="Action Button: Custom 2">
            <a:hlinkClick r:id="rId3" action="ppaction://program" highlightClick="1"/>
          </p:cNvPr>
          <p:cNvSpPr/>
          <p:nvPr/>
        </p:nvSpPr>
        <p:spPr>
          <a:xfrm>
            <a:off x="11078881" y="6344510"/>
            <a:ext cx="351119" cy="45719"/>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698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chor="ctr"/>
          <a:lstStyle/>
          <a:p>
            <a:r>
              <a:rPr lang="en-US" b="1" dirty="0" err="1" smtClean="0"/>
              <a:t>Câu</a:t>
            </a:r>
            <a:r>
              <a:rPr lang="en-US" b="1" dirty="0" smtClean="0"/>
              <a:t> </a:t>
            </a:r>
            <a:r>
              <a:rPr lang="en-US" b="1" dirty="0" err="1" smtClean="0"/>
              <a:t>hỏi</a:t>
            </a:r>
            <a:r>
              <a:rPr lang="en-US" b="1" dirty="0" smtClean="0"/>
              <a:t> </a:t>
            </a:r>
            <a:r>
              <a:rPr lang="en-US" b="1" dirty="0" err="1" smtClean="0"/>
              <a:t>củng</a:t>
            </a:r>
            <a:r>
              <a:rPr lang="en-US" b="1" dirty="0" smtClean="0"/>
              <a:t> </a:t>
            </a:r>
            <a:r>
              <a:rPr lang="en-US" b="1" dirty="0" err="1" smtClean="0"/>
              <a:t>cố</a:t>
            </a:r>
            <a:endParaRPr lang="en-US" b="1" dirty="0"/>
          </a:p>
        </p:txBody>
      </p:sp>
      <p:sp>
        <p:nvSpPr>
          <p:cNvPr id="4" name="Content Placeholder 3"/>
          <p:cNvSpPr>
            <a:spLocks noGrp="1"/>
          </p:cNvSpPr>
          <p:nvPr>
            <p:ph idx="4294967295"/>
          </p:nvPr>
        </p:nvSpPr>
        <p:spPr>
          <a:xfrm>
            <a:off x="171329" y="1788366"/>
            <a:ext cx="11993562" cy="4320843"/>
          </a:xfrm>
        </p:spPr>
        <p:txBody>
          <a:bodyPr>
            <a:normAutofit/>
          </a:bodyPr>
          <a:lstStyle/>
          <a:p>
            <a:pPr marL="0" lvl="0" indent="0">
              <a:buClrTx/>
              <a:buNone/>
            </a:pPr>
            <a:r>
              <a:rPr lang="en-US" b="1" smtClean="0">
                <a:solidFill>
                  <a:schemeClr val="bg2"/>
                </a:solidFill>
              </a:rPr>
              <a:t>1. </a:t>
            </a:r>
            <a:r>
              <a:rPr lang="vi-VN" b="1" smtClean="0">
                <a:solidFill>
                  <a:schemeClr val="bg2"/>
                </a:solidFill>
              </a:rPr>
              <a:t>Em </a:t>
            </a:r>
            <a:r>
              <a:rPr lang="vi-VN" b="1" dirty="0">
                <a:solidFill>
                  <a:schemeClr val="bg2"/>
                </a:solidFill>
              </a:rPr>
              <a:t>muốn tạo một bài trình chiếu (Presentation) với các hình ảnh về thú cưng (pet) của em trên các trang trình chiếu (Slide) khác nhau. Phần mềm ứng dụng nào nên dược sử dụng?</a:t>
            </a:r>
          </a:p>
          <a:p>
            <a:pPr marL="971550" lvl="1" indent="-457200">
              <a:lnSpc>
                <a:spcPct val="150000"/>
              </a:lnSpc>
              <a:buClrTx/>
              <a:buFont typeface="+mj-lt"/>
              <a:buAutoNum type="alphaLcPeriod"/>
            </a:pPr>
            <a:r>
              <a:rPr lang="vi-VN" dirty="0" smtClean="0">
                <a:solidFill>
                  <a:schemeClr val="bg2"/>
                </a:solidFill>
              </a:rPr>
              <a:t>Trình </a:t>
            </a:r>
            <a:r>
              <a:rPr lang="vi-VN" dirty="0">
                <a:solidFill>
                  <a:schemeClr val="bg2"/>
                </a:solidFill>
              </a:rPr>
              <a:t>duyệt Internet Explorer (IE).</a:t>
            </a:r>
          </a:p>
          <a:p>
            <a:pPr marL="971550" lvl="1" indent="-457200">
              <a:lnSpc>
                <a:spcPct val="150000"/>
              </a:lnSpc>
              <a:buClrTx/>
              <a:buFont typeface="+mj-lt"/>
              <a:buAutoNum type="alphaLcPeriod"/>
            </a:pPr>
            <a:r>
              <a:rPr lang="vi-VN" dirty="0" smtClean="0">
                <a:solidFill>
                  <a:schemeClr val="bg2"/>
                </a:solidFill>
              </a:rPr>
              <a:t>Microsoft </a:t>
            </a:r>
            <a:r>
              <a:rPr lang="vi-VN" dirty="0">
                <a:solidFill>
                  <a:schemeClr val="bg2"/>
                </a:solidFill>
              </a:rPr>
              <a:t>PowerPoint.</a:t>
            </a:r>
          </a:p>
          <a:p>
            <a:pPr marL="971550" lvl="1" indent="-457200">
              <a:lnSpc>
                <a:spcPct val="150000"/>
              </a:lnSpc>
              <a:buClrTx/>
              <a:buFont typeface="+mj-lt"/>
              <a:buAutoNum type="alphaLcPeriod"/>
            </a:pPr>
            <a:r>
              <a:rPr lang="vi-VN" dirty="0" smtClean="0">
                <a:solidFill>
                  <a:schemeClr val="bg2"/>
                </a:solidFill>
              </a:rPr>
              <a:t>Microsoft </a:t>
            </a:r>
            <a:r>
              <a:rPr lang="vi-VN" dirty="0">
                <a:solidFill>
                  <a:schemeClr val="bg2"/>
                </a:solidFill>
              </a:rPr>
              <a:t>Word.</a:t>
            </a:r>
          </a:p>
          <a:p>
            <a:pPr marL="971550" lvl="1" indent="-457200">
              <a:lnSpc>
                <a:spcPct val="150000"/>
              </a:lnSpc>
              <a:buClrTx/>
              <a:buFont typeface="+mj-lt"/>
              <a:buAutoNum type="alphaLcPeriod"/>
            </a:pPr>
            <a:r>
              <a:rPr lang="vi-VN" dirty="0" smtClean="0">
                <a:solidFill>
                  <a:schemeClr val="bg2"/>
                </a:solidFill>
              </a:rPr>
              <a:t>Microsoft </a:t>
            </a:r>
            <a:r>
              <a:rPr lang="vi-VN" dirty="0">
                <a:solidFill>
                  <a:schemeClr val="bg2"/>
                </a:solidFill>
              </a:rPr>
              <a:t>Excel.</a:t>
            </a:r>
            <a:endParaRPr lang="en-US" dirty="0">
              <a:solidFill>
                <a:schemeClr val="bg2"/>
              </a:solidFill>
            </a:endParaRPr>
          </a:p>
        </p:txBody>
      </p:sp>
      <p:sp>
        <p:nvSpPr>
          <p:cNvPr id="8" name="TextBox 7"/>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464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xEl>
                                              <p:pRg st="1" end="1"/>
                                            </p:txEl>
                                          </p:spTgt>
                                        </p:tgtEl>
                                        <p:attrNameLst>
                                          <p:attrName>ppt_w</p:attrName>
                                        </p:attrNameLst>
                                      </p:cBhvr>
                                      <p:tavLst>
                                        <p:tav tm="0">
                                          <p:val>
                                            <p:strVal val="ppt_w"/>
                                          </p:val>
                                        </p:tav>
                                        <p:tav tm="100000">
                                          <p:val>
                                            <p:fltVal val="0"/>
                                          </p:val>
                                        </p:tav>
                                      </p:tavLst>
                                    </p:anim>
                                    <p:anim calcmode="lin" valueType="num">
                                      <p:cBhvr>
                                        <p:cTn id="7" dur="1000"/>
                                        <p:tgtEl>
                                          <p:spTgt spid="4">
                                            <p:txEl>
                                              <p:pRg st="1" end="1"/>
                                            </p:txEl>
                                          </p:spTgt>
                                        </p:tgtEl>
                                        <p:attrNameLst>
                                          <p:attrName>ppt_h</p:attrName>
                                        </p:attrNameLst>
                                      </p:cBhvr>
                                      <p:tavLst>
                                        <p:tav tm="0">
                                          <p:val>
                                            <p:strVal val="ppt_h"/>
                                          </p:val>
                                        </p:tav>
                                        <p:tav tm="100000">
                                          <p:val>
                                            <p:fltVal val="0"/>
                                          </p:val>
                                        </p:tav>
                                      </p:tavLst>
                                    </p:anim>
                                    <p:anim calcmode="lin" valueType="num">
                                      <p:cBhvr>
                                        <p:cTn id="8" dur="1000"/>
                                        <p:tgtEl>
                                          <p:spTgt spid="4">
                                            <p:txEl>
                                              <p:pRg st="1" end="1"/>
                                            </p:txEl>
                                          </p:spTgt>
                                        </p:tgtEl>
                                        <p:attrNameLst>
                                          <p:attrName>style.rotation</p:attrName>
                                        </p:attrNameLst>
                                      </p:cBhvr>
                                      <p:tavLst>
                                        <p:tav tm="0">
                                          <p:val>
                                            <p:fltVal val="0"/>
                                          </p:val>
                                        </p:tav>
                                        <p:tav tm="100000">
                                          <p:val>
                                            <p:fltVal val="90"/>
                                          </p:val>
                                        </p:tav>
                                      </p:tavLst>
                                    </p:anim>
                                    <p:animEffect transition="out" filter="fade">
                                      <p:cBhvr>
                                        <p:cTn id="9" dur="1000"/>
                                        <p:tgtEl>
                                          <p:spTgt spid="4">
                                            <p:txEl>
                                              <p:pRg st="1" end="1"/>
                                            </p:txEl>
                                          </p:spTgt>
                                        </p:tgtEl>
                                      </p:cBhvr>
                                    </p:animEffect>
                                    <p:set>
                                      <p:cBhvr>
                                        <p:cTn id="10" dur="1" fill="hold">
                                          <p:stCondLst>
                                            <p:cond delay="999"/>
                                          </p:stCondLst>
                                        </p:cTn>
                                        <p:tgtEl>
                                          <p:spTgt spid="4">
                                            <p:txEl>
                                              <p:pRg st="1" end="1"/>
                                            </p:txEl>
                                          </p:spTgt>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4">
                                            <p:txEl>
                                              <p:pRg st="3" end="3"/>
                                            </p:txEl>
                                          </p:spTgt>
                                        </p:tgtEl>
                                        <p:attrNameLst>
                                          <p:attrName>ppt_w</p:attrName>
                                        </p:attrNameLst>
                                      </p:cBhvr>
                                      <p:tavLst>
                                        <p:tav tm="0">
                                          <p:val>
                                            <p:strVal val="ppt_w"/>
                                          </p:val>
                                        </p:tav>
                                        <p:tav tm="100000">
                                          <p:val>
                                            <p:fltVal val="0"/>
                                          </p:val>
                                        </p:tav>
                                      </p:tavLst>
                                    </p:anim>
                                    <p:anim calcmode="lin" valueType="num">
                                      <p:cBhvr>
                                        <p:cTn id="13" dur="1000"/>
                                        <p:tgtEl>
                                          <p:spTgt spid="4">
                                            <p:txEl>
                                              <p:pRg st="3" end="3"/>
                                            </p:txEl>
                                          </p:spTgt>
                                        </p:tgtEl>
                                        <p:attrNameLst>
                                          <p:attrName>ppt_h</p:attrName>
                                        </p:attrNameLst>
                                      </p:cBhvr>
                                      <p:tavLst>
                                        <p:tav tm="0">
                                          <p:val>
                                            <p:strVal val="ppt_h"/>
                                          </p:val>
                                        </p:tav>
                                        <p:tav tm="100000">
                                          <p:val>
                                            <p:fltVal val="0"/>
                                          </p:val>
                                        </p:tav>
                                      </p:tavLst>
                                    </p:anim>
                                    <p:anim calcmode="lin" valueType="num">
                                      <p:cBhvr>
                                        <p:cTn id="14" dur="1000"/>
                                        <p:tgtEl>
                                          <p:spTgt spid="4">
                                            <p:txEl>
                                              <p:pRg st="3" end="3"/>
                                            </p:txEl>
                                          </p:spTgt>
                                        </p:tgtEl>
                                        <p:attrNameLst>
                                          <p:attrName>style.rotation</p:attrName>
                                        </p:attrNameLst>
                                      </p:cBhvr>
                                      <p:tavLst>
                                        <p:tav tm="0">
                                          <p:val>
                                            <p:fltVal val="0"/>
                                          </p:val>
                                        </p:tav>
                                        <p:tav tm="100000">
                                          <p:val>
                                            <p:fltVal val="90"/>
                                          </p:val>
                                        </p:tav>
                                      </p:tavLst>
                                    </p:anim>
                                    <p:animEffect transition="out" filter="fade">
                                      <p:cBhvr>
                                        <p:cTn id="15" dur="1000"/>
                                        <p:tgtEl>
                                          <p:spTgt spid="4">
                                            <p:txEl>
                                              <p:pRg st="3" end="3"/>
                                            </p:txEl>
                                          </p:spTgt>
                                        </p:tgtEl>
                                      </p:cBhvr>
                                    </p:animEffect>
                                    <p:set>
                                      <p:cBhvr>
                                        <p:cTn id="16" dur="1" fill="hold">
                                          <p:stCondLst>
                                            <p:cond delay="999"/>
                                          </p:stCondLst>
                                        </p:cTn>
                                        <p:tgtEl>
                                          <p:spTgt spid="4">
                                            <p:txEl>
                                              <p:pRg st="3" end="3"/>
                                            </p:txEl>
                                          </p:spTgt>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4">
                                            <p:txEl>
                                              <p:pRg st="4" end="4"/>
                                            </p:txEl>
                                          </p:spTgt>
                                        </p:tgtEl>
                                        <p:attrNameLst>
                                          <p:attrName>ppt_w</p:attrName>
                                        </p:attrNameLst>
                                      </p:cBhvr>
                                      <p:tavLst>
                                        <p:tav tm="0">
                                          <p:val>
                                            <p:strVal val="ppt_w"/>
                                          </p:val>
                                        </p:tav>
                                        <p:tav tm="100000">
                                          <p:val>
                                            <p:fltVal val="0"/>
                                          </p:val>
                                        </p:tav>
                                      </p:tavLst>
                                    </p:anim>
                                    <p:anim calcmode="lin" valueType="num">
                                      <p:cBhvr>
                                        <p:cTn id="19" dur="1000"/>
                                        <p:tgtEl>
                                          <p:spTgt spid="4">
                                            <p:txEl>
                                              <p:pRg st="4" end="4"/>
                                            </p:txEl>
                                          </p:spTgt>
                                        </p:tgtEl>
                                        <p:attrNameLst>
                                          <p:attrName>ppt_h</p:attrName>
                                        </p:attrNameLst>
                                      </p:cBhvr>
                                      <p:tavLst>
                                        <p:tav tm="0">
                                          <p:val>
                                            <p:strVal val="ppt_h"/>
                                          </p:val>
                                        </p:tav>
                                        <p:tav tm="100000">
                                          <p:val>
                                            <p:fltVal val="0"/>
                                          </p:val>
                                        </p:tav>
                                      </p:tavLst>
                                    </p:anim>
                                    <p:anim calcmode="lin" valueType="num">
                                      <p:cBhvr>
                                        <p:cTn id="20" dur="1000"/>
                                        <p:tgtEl>
                                          <p:spTgt spid="4">
                                            <p:txEl>
                                              <p:pRg st="4" end="4"/>
                                            </p:txEl>
                                          </p:spTgt>
                                        </p:tgtEl>
                                        <p:attrNameLst>
                                          <p:attrName>style.rotation</p:attrName>
                                        </p:attrNameLst>
                                      </p:cBhvr>
                                      <p:tavLst>
                                        <p:tav tm="0">
                                          <p:val>
                                            <p:fltVal val="0"/>
                                          </p:val>
                                        </p:tav>
                                        <p:tav tm="100000">
                                          <p:val>
                                            <p:fltVal val="90"/>
                                          </p:val>
                                        </p:tav>
                                      </p:tavLst>
                                    </p:anim>
                                    <p:animEffect transition="out" filter="fade">
                                      <p:cBhvr>
                                        <p:cTn id="21" dur="1000"/>
                                        <p:tgtEl>
                                          <p:spTgt spid="4">
                                            <p:txEl>
                                              <p:pRg st="4" end="4"/>
                                            </p:txEl>
                                          </p:spTgt>
                                        </p:tgtEl>
                                      </p:cBhvr>
                                    </p:animEffect>
                                    <p:set>
                                      <p:cBhvr>
                                        <p:cTn id="22" dur="1" fill="hold">
                                          <p:stCondLst>
                                            <p:cond delay="999"/>
                                          </p:stCondLst>
                                        </p:cTn>
                                        <p:tgtEl>
                                          <p:spTgt spid="4">
                                            <p:txEl>
                                              <p:pRg st="4" end="4"/>
                                            </p:txEl>
                                          </p:spTgt>
                                        </p:tgtEl>
                                        <p:attrNameLst>
                                          <p:attrName>style.visibility</p:attrName>
                                        </p:attrNameLst>
                                      </p:cBhvr>
                                      <p:to>
                                        <p:strVal val="hidden"/>
                                      </p:to>
                                    </p:set>
                                  </p:childTnLst>
                                </p:cTn>
                              </p:par>
                            </p:childTnLst>
                          </p:cTn>
                        </p:par>
                        <p:par>
                          <p:cTn id="23" fill="hold">
                            <p:stCondLst>
                              <p:cond delay="1000"/>
                            </p:stCondLst>
                            <p:childTnLst>
                              <p:par>
                                <p:cTn id="24" presetID="6" presetClass="emph" presetSubtype="0" repeatCount="indefinite" autoRev="1" fill="hold" nodeType="afterEffect">
                                  <p:stCondLst>
                                    <p:cond delay="0"/>
                                  </p:stCondLst>
                                  <p:childTnLst>
                                    <p:animScale>
                                      <p:cBhvr>
                                        <p:cTn id="25" dur="2000" fill="hold"/>
                                        <p:tgtEl>
                                          <p:spTgt spid="4">
                                            <p:txEl>
                                              <p:pRg st="2" end="2"/>
                                            </p:txEl>
                                          </p:spTgt>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chor="ctr"/>
          <a:lstStyle/>
          <a:p>
            <a:r>
              <a:rPr lang="en-US" b="1" dirty="0" err="1"/>
              <a:t>Câu</a:t>
            </a:r>
            <a:r>
              <a:rPr lang="en-US" b="1" dirty="0"/>
              <a:t> </a:t>
            </a:r>
            <a:r>
              <a:rPr lang="en-US" b="1" dirty="0" err="1"/>
              <a:t>hỏi</a:t>
            </a:r>
            <a:r>
              <a:rPr lang="en-US" b="1" dirty="0"/>
              <a:t> </a:t>
            </a:r>
            <a:r>
              <a:rPr lang="en-US" b="1" dirty="0" err="1"/>
              <a:t>củng</a:t>
            </a:r>
            <a:r>
              <a:rPr lang="en-US" b="1" dirty="0"/>
              <a:t> </a:t>
            </a:r>
            <a:r>
              <a:rPr lang="en-US" b="1" dirty="0" err="1"/>
              <a:t>cố</a:t>
            </a:r>
            <a:endParaRPr lang="en-US" b="1" dirty="0"/>
          </a:p>
        </p:txBody>
      </p:sp>
      <p:sp>
        <p:nvSpPr>
          <p:cNvPr id="4" name="Content Placeholder 3"/>
          <p:cNvSpPr>
            <a:spLocks noGrp="1"/>
          </p:cNvSpPr>
          <p:nvPr>
            <p:ph idx="4294967295"/>
          </p:nvPr>
        </p:nvSpPr>
        <p:spPr>
          <a:xfrm>
            <a:off x="171329" y="1788366"/>
            <a:ext cx="11993562" cy="4320843"/>
          </a:xfrm>
        </p:spPr>
        <p:txBody>
          <a:bodyPr>
            <a:normAutofit/>
          </a:bodyPr>
          <a:lstStyle/>
          <a:p>
            <a:pPr marL="0" lvl="0" indent="0" algn="just">
              <a:buClrTx/>
              <a:buNone/>
            </a:pPr>
            <a:r>
              <a:rPr lang="en-US" b="1" smtClean="0">
                <a:solidFill>
                  <a:schemeClr val="bg2"/>
                </a:solidFill>
              </a:rPr>
              <a:t>2. </a:t>
            </a:r>
            <a:r>
              <a:rPr lang="vi-VN" b="1" smtClean="0">
                <a:solidFill>
                  <a:schemeClr val="bg2"/>
                </a:solidFill>
              </a:rPr>
              <a:t>Huấn </a:t>
            </a:r>
            <a:r>
              <a:rPr lang="vi-VN" b="1" dirty="0">
                <a:solidFill>
                  <a:schemeClr val="bg2"/>
                </a:solidFill>
              </a:rPr>
              <a:t>luyện viên bóng đá yêu cầu em theo dõi xem mỗi cầu thủ đã ghi được bao nhiêu bàn thắng. Em có thể sử dụng phần mềm ứng dụng nào để lưu lại dữ liệu này?</a:t>
            </a:r>
          </a:p>
          <a:p>
            <a:pPr marL="971550" lvl="1" indent="-514350">
              <a:lnSpc>
                <a:spcPct val="150000"/>
              </a:lnSpc>
              <a:buClrTx/>
              <a:buFont typeface="+mj-lt"/>
              <a:buAutoNum type="alphaLcPeriod"/>
            </a:pPr>
            <a:r>
              <a:rPr lang="vi-VN" dirty="0" smtClean="0">
                <a:solidFill>
                  <a:schemeClr val="bg2"/>
                </a:solidFill>
              </a:rPr>
              <a:t>Ứng </a:t>
            </a:r>
            <a:r>
              <a:rPr lang="vi-VN" dirty="0">
                <a:solidFill>
                  <a:schemeClr val="bg2"/>
                </a:solidFill>
              </a:rPr>
              <a:t>dụng thư điện tử (Email).</a:t>
            </a:r>
          </a:p>
          <a:p>
            <a:pPr marL="971550" lvl="1" indent="-514350">
              <a:lnSpc>
                <a:spcPct val="150000"/>
              </a:lnSpc>
              <a:buClrTx/>
              <a:buFont typeface="+mj-lt"/>
              <a:buAutoNum type="alphaLcPeriod"/>
            </a:pPr>
            <a:r>
              <a:rPr lang="vi-VN" dirty="0" smtClean="0">
                <a:solidFill>
                  <a:schemeClr val="bg2"/>
                </a:solidFill>
              </a:rPr>
              <a:t>Microsoft </a:t>
            </a:r>
            <a:r>
              <a:rPr lang="vi-VN" dirty="0">
                <a:solidFill>
                  <a:schemeClr val="bg2"/>
                </a:solidFill>
              </a:rPr>
              <a:t>Excel.</a:t>
            </a:r>
          </a:p>
          <a:p>
            <a:pPr marL="971550" lvl="1" indent="-514350">
              <a:lnSpc>
                <a:spcPct val="150000"/>
              </a:lnSpc>
              <a:buClrTx/>
              <a:buFont typeface="+mj-lt"/>
              <a:buAutoNum type="alphaLcPeriod"/>
            </a:pPr>
            <a:r>
              <a:rPr lang="vi-VN" dirty="0" smtClean="0">
                <a:solidFill>
                  <a:schemeClr val="bg2"/>
                </a:solidFill>
              </a:rPr>
              <a:t>Microsoft </a:t>
            </a:r>
            <a:r>
              <a:rPr lang="vi-VN" dirty="0">
                <a:solidFill>
                  <a:schemeClr val="bg2"/>
                </a:solidFill>
              </a:rPr>
              <a:t>Word.</a:t>
            </a:r>
          </a:p>
          <a:p>
            <a:pPr marL="971550" lvl="1" indent="-514350">
              <a:lnSpc>
                <a:spcPct val="150000"/>
              </a:lnSpc>
              <a:buClrTx/>
              <a:buFont typeface="+mj-lt"/>
              <a:buAutoNum type="alphaLcPeriod"/>
            </a:pPr>
            <a:r>
              <a:rPr lang="vi-VN" dirty="0" smtClean="0">
                <a:solidFill>
                  <a:schemeClr val="bg2"/>
                </a:solidFill>
              </a:rPr>
              <a:t>Microsoft </a:t>
            </a:r>
            <a:r>
              <a:rPr lang="vi-VN" dirty="0">
                <a:solidFill>
                  <a:schemeClr val="bg2"/>
                </a:solidFill>
              </a:rPr>
              <a:t>PowerPoint.</a:t>
            </a:r>
            <a:endParaRPr lang="en-US" dirty="0">
              <a:solidFill>
                <a:schemeClr val="bg2"/>
              </a:solidFill>
            </a:endParaRPr>
          </a:p>
        </p:txBody>
      </p:sp>
      <p:sp>
        <p:nvSpPr>
          <p:cNvPr id="8" name="TextBox 7"/>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2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xEl>
                                              <p:pRg st="1" end="1"/>
                                            </p:txEl>
                                          </p:spTgt>
                                        </p:tgtEl>
                                        <p:attrNameLst>
                                          <p:attrName>ppt_w</p:attrName>
                                        </p:attrNameLst>
                                      </p:cBhvr>
                                      <p:tavLst>
                                        <p:tav tm="0">
                                          <p:val>
                                            <p:strVal val="ppt_w"/>
                                          </p:val>
                                        </p:tav>
                                        <p:tav tm="100000">
                                          <p:val>
                                            <p:fltVal val="0"/>
                                          </p:val>
                                        </p:tav>
                                      </p:tavLst>
                                    </p:anim>
                                    <p:anim calcmode="lin" valueType="num">
                                      <p:cBhvr>
                                        <p:cTn id="7" dur="1000"/>
                                        <p:tgtEl>
                                          <p:spTgt spid="4">
                                            <p:txEl>
                                              <p:pRg st="1" end="1"/>
                                            </p:txEl>
                                          </p:spTgt>
                                        </p:tgtEl>
                                        <p:attrNameLst>
                                          <p:attrName>ppt_h</p:attrName>
                                        </p:attrNameLst>
                                      </p:cBhvr>
                                      <p:tavLst>
                                        <p:tav tm="0">
                                          <p:val>
                                            <p:strVal val="ppt_h"/>
                                          </p:val>
                                        </p:tav>
                                        <p:tav tm="100000">
                                          <p:val>
                                            <p:fltVal val="0"/>
                                          </p:val>
                                        </p:tav>
                                      </p:tavLst>
                                    </p:anim>
                                    <p:anim calcmode="lin" valueType="num">
                                      <p:cBhvr>
                                        <p:cTn id="8" dur="1000"/>
                                        <p:tgtEl>
                                          <p:spTgt spid="4">
                                            <p:txEl>
                                              <p:pRg st="1" end="1"/>
                                            </p:txEl>
                                          </p:spTgt>
                                        </p:tgtEl>
                                        <p:attrNameLst>
                                          <p:attrName>style.rotation</p:attrName>
                                        </p:attrNameLst>
                                      </p:cBhvr>
                                      <p:tavLst>
                                        <p:tav tm="0">
                                          <p:val>
                                            <p:fltVal val="0"/>
                                          </p:val>
                                        </p:tav>
                                        <p:tav tm="100000">
                                          <p:val>
                                            <p:fltVal val="90"/>
                                          </p:val>
                                        </p:tav>
                                      </p:tavLst>
                                    </p:anim>
                                    <p:animEffect transition="out" filter="fade">
                                      <p:cBhvr>
                                        <p:cTn id="9" dur="1000"/>
                                        <p:tgtEl>
                                          <p:spTgt spid="4">
                                            <p:txEl>
                                              <p:pRg st="1" end="1"/>
                                            </p:txEl>
                                          </p:spTgt>
                                        </p:tgtEl>
                                      </p:cBhvr>
                                    </p:animEffect>
                                    <p:set>
                                      <p:cBhvr>
                                        <p:cTn id="10" dur="1" fill="hold">
                                          <p:stCondLst>
                                            <p:cond delay="999"/>
                                          </p:stCondLst>
                                        </p:cTn>
                                        <p:tgtEl>
                                          <p:spTgt spid="4">
                                            <p:txEl>
                                              <p:pRg st="1" end="1"/>
                                            </p:txEl>
                                          </p:spTgt>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4">
                                            <p:txEl>
                                              <p:pRg st="3" end="3"/>
                                            </p:txEl>
                                          </p:spTgt>
                                        </p:tgtEl>
                                        <p:attrNameLst>
                                          <p:attrName>ppt_w</p:attrName>
                                        </p:attrNameLst>
                                      </p:cBhvr>
                                      <p:tavLst>
                                        <p:tav tm="0">
                                          <p:val>
                                            <p:strVal val="ppt_w"/>
                                          </p:val>
                                        </p:tav>
                                        <p:tav tm="100000">
                                          <p:val>
                                            <p:fltVal val="0"/>
                                          </p:val>
                                        </p:tav>
                                      </p:tavLst>
                                    </p:anim>
                                    <p:anim calcmode="lin" valueType="num">
                                      <p:cBhvr>
                                        <p:cTn id="13" dur="1000"/>
                                        <p:tgtEl>
                                          <p:spTgt spid="4">
                                            <p:txEl>
                                              <p:pRg st="3" end="3"/>
                                            </p:txEl>
                                          </p:spTgt>
                                        </p:tgtEl>
                                        <p:attrNameLst>
                                          <p:attrName>ppt_h</p:attrName>
                                        </p:attrNameLst>
                                      </p:cBhvr>
                                      <p:tavLst>
                                        <p:tav tm="0">
                                          <p:val>
                                            <p:strVal val="ppt_h"/>
                                          </p:val>
                                        </p:tav>
                                        <p:tav tm="100000">
                                          <p:val>
                                            <p:fltVal val="0"/>
                                          </p:val>
                                        </p:tav>
                                      </p:tavLst>
                                    </p:anim>
                                    <p:anim calcmode="lin" valueType="num">
                                      <p:cBhvr>
                                        <p:cTn id="14" dur="1000"/>
                                        <p:tgtEl>
                                          <p:spTgt spid="4">
                                            <p:txEl>
                                              <p:pRg st="3" end="3"/>
                                            </p:txEl>
                                          </p:spTgt>
                                        </p:tgtEl>
                                        <p:attrNameLst>
                                          <p:attrName>style.rotation</p:attrName>
                                        </p:attrNameLst>
                                      </p:cBhvr>
                                      <p:tavLst>
                                        <p:tav tm="0">
                                          <p:val>
                                            <p:fltVal val="0"/>
                                          </p:val>
                                        </p:tav>
                                        <p:tav tm="100000">
                                          <p:val>
                                            <p:fltVal val="90"/>
                                          </p:val>
                                        </p:tav>
                                      </p:tavLst>
                                    </p:anim>
                                    <p:animEffect transition="out" filter="fade">
                                      <p:cBhvr>
                                        <p:cTn id="15" dur="1000"/>
                                        <p:tgtEl>
                                          <p:spTgt spid="4">
                                            <p:txEl>
                                              <p:pRg st="3" end="3"/>
                                            </p:txEl>
                                          </p:spTgt>
                                        </p:tgtEl>
                                      </p:cBhvr>
                                    </p:animEffect>
                                    <p:set>
                                      <p:cBhvr>
                                        <p:cTn id="16" dur="1" fill="hold">
                                          <p:stCondLst>
                                            <p:cond delay="999"/>
                                          </p:stCondLst>
                                        </p:cTn>
                                        <p:tgtEl>
                                          <p:spTgt spid="4">
                                            <p:txEl>
                                              <p:pRg st="3" end="3"/>
                                            </p:txEl>
                                          </p:spTgt>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4">
                                            <p:txEl>
                                              <p:pRg st="4" end="4"/>
                                            </p:txEl>
                                          </p:spTgt>
                                        </p:tgtEl>
                                        <p:attrNameLst>
                                          <p:attrName>ppt_w</p:attrName>
                                        </p:attrNameLst>
                                      </p:cBhvr>
                                      <p:tavLst>
                                        <p:tav tm="0">
                                          <p:val>
                                            <p:strVal val="ppt_w"/>
                                          </p:val>
                                        </p:tav>
                                        <p:tav tm="100000">
                                          <p:val>
                                            <p:fltVal val="0"/>
                                          </p:val>
                                        </p:tav>
                                      </p:tavLst>
                                    </p:anim>
                                    <p:anim calcmode="lin" valueType="num">
                                      <p:cBhvr>
                                        <p:cTn id="19" dur="1000"/>
                                        <p:tgtEl>
                                          <p:spTgt spid="4">
                                            <p:txEl>
                                              <p:pRg st="4" end="4"/>
                                            </p:txEl>
                                          </p:spTgt>
                                        </p:tgtEl>
                                        <p:attrNameLst>
                                          <p:attrName>ppt_h</p:attrName>
                                        </p:attrNameLst>
                                      </p:cBhvr>
                                      <p:tavLst>
                                        <p:tav tm="0">
                                          <p:val>
                                            <p:strVal val="ppt_h"/>
                                          </p:val>
                                        </p:tav>
                                        <p:tav tm="100000">
                                          <p:val>
                                            <p:fltVal val="0"/>
                                          </p:val>
                                        </p:tav>
                                      </p:tavLst>
                                    </p:anim>
                                    <p:anim calcmode="lin" valueType="num">
                                      <p:cBhvr>
                                        <p:cTn id="20" dur="1000"/>
                                        <p:tgtEl>
                                          <p:spTgt spid="4">
                                            <p:txEl>
                                              <p:pRg st="4" end="4"/>
                                            </p:txEl>
                                          </p:spTgt>
                                        </p:tgtEl>
                                        <p:attrNameLst>
                                          <p:attrName>style.rotation</p:attrName>
                                        </p:attrNameLst>
                                      </p:cBhvr>
                                      <p:tavLst>
                                        <p:tav tm="0">
                                          <p:val>
                                            <p:fltVal val="0"/>
                                          </p:val>
                                        </p:tav>
                                        <p:tav tm="100000">
                                          <p:val>
                                            <p:fltVal val="90"/>
                                          </p:val>
                                        </p:tav>
                                      </p:tavLst>
                                    </p:anim>
                                    <p:animEffect transition="out" filter="fade">
                                      <p:cBhvr>
                                        <p:cTn id="21" dur="1000"/>
                                        <p:tgtEl>
                                          <p:spTgt spid="4">
                                            <p:txEl>
                                              <p:pRg st="4" end="4"/>
                                            </p:txEl>
                                          </p:spTgt>
                                        </p:tgtEl>
                                      </p:cBhvr>
                                    </p:animEffect>
                                    <p:set>
                                      <p:cBhvr>
                                        <p:cTn id="22" dur="1" fill="hold">
                                          <p:stCondLst>
                                            <p:cond delay="999"/>
                                          </p:stCondLst>
                                        </p:cTn>
                                        <p:tgtEl>
                                          <p:spTgt spid="4">
                                            <p:txEl>
                                              <p:pRg st="4" end="4"/>
                                            </p:txEl>
                                          </p:spTgt>
                                        </p:tgtEl>
                                        <p:attrNameLst>
                                          <p:attrName>style.visibility</p:attrName>
                                        </p:attrNameLst>
                                      </p:cBhvr>
                                      <p:to>
                                        <p:strVal val="hidden"/>
                                      </p:to>
                                    </p:set>
                                  </p:childTnLst>
                                </p:cTn>
                              </p:par>
                            </p:childTnLst>
                          </p:cTn>
                        </p:par>
                        <p:par>
                          <p:cTn id="23" fill="hold">
                            <p:stCondLst>
                              <p:cond delay="1000"/>
                            </p:stCondLst>
                            <p:childTnLst>
                              <p:par>
                                <p:cTn id="24" presetID="6" presetClass="emph" presetSubtype="0" repeatCount="indefinite" autoRev="1" fill="hold" nodeType="afterEffect">
                                  <p:stCondLst>
                                    <p:cond delay="0"/>
                                  </p:stCondLst>
                                  <p:childTnLst>
                                    <p:animScale>
                                      <p:cBhvr>
                                        <p:cTn id="25" dur="2000" fill="hold"/>
                                        <p:tgtEl>
                                          <p:spTgt spid="4">
                                            <p:txEl>
                                              <p:pRg st="2" end="2"/>
                                            </p:txEl>
                                          </p:spTgt>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chor="ctr"/>
          <a:lstStyle/>
          <a:p>
            <a:r>
              <a:rPr lang="en-US" b="1" dirty="0" err="1"/>
              <a:t>Câu</a:t>
            </a:r>
            <a:r>
              <a:rPr lang="en-US" b="1" dirty="0"/>
              <a:t> </a:t>
            </a:r>
            <a:r>
              <a:rPr lang="en-US" b="1" dirty="0" err="1"/>
              <a:t>hỏi</a:t>
            </a:r>
            <a:r>
              <a:rPr lang="en-US" b="1" dirty="0"/>
              <a:t> </a:t>
            </a:r>
            <a:r>
              <a:rPr lang="en-US" b="1" dirty="0" err="1"/>
              <a:t>củng</a:t>
            </a:r>
            <a:r>
              <a:rPr lang="en-US" b="1" dirty="0"/>
              <a:t> </a:t>
            </a:r>
            <a:r>
              <a:rPr lang="en-US" b="1" dirty="0" err="1"/>
              <a:t>cố</a:t>
            </a:r>
            <a:endParaRPr lang="en-US" b="1" dirty="0"/>
          </a:p>
        </p:txBody>
      </p:sp>
      <p:sp>
        <p:nvSpPr>
          <p:cNvPr id="4" name="Content Placeholder 3"/>
          <p:cNvSpPr>
            <a:spLocks noGrp="1"/>
          </p:cNvSpPr>
          <p:nvPr>
            <p:ph idx="4294967295"/>
          </p:nvPr>
        </p:nvSpPr>
        <p:spPr>
          <a:xfrm>
            <a:off x="171329" y="1788366"/>
            <a:ext cx="11993562" cy="4320843"/>
          </a:xfrm>
        </p:spPr>
        <p:txBody>
          <a:bodyPr>
            <a:normAutofit/>
          </a:bodyPr>
          <a:lstStyle/>
          <a:p>
            <a:pPr marL="0" lvl="0" indent="0" algn="just">
              <a:buClrTx/>
              <a:buNone/>
            </a:pPr>
            <a:r>
              <a:rPr lang="en-US" b="1" smtClean="0">
                <a:solidFill>
                  <a:schemeClr val="bg2"/>
                </a:solidFill>
              </a:rPr>
              <a:t>3. </a:t>
            </a:r>
            <a:r>
              <a:rPr lang="vi-VN" b="1" smtClean="0">
                <a:solidFill>
                  <a:schemeClr val="bg2"/>
                </a:solidFill>
              </a:rPr>
              <a:t>Theo </a:t>
            </a:r>
            <a:r>
              <a:rPr lang="vi-VN" b="1" dirty="0">
                <a:solidFill>
                  <a:schemeClr val="bg2"/>
                </a:solidFill>
              </a:rPr>
              <a:t>em ứng dụng nào sau đây cho phép em tạo ra các trang tính, biểu đồ và các hình đồ họa để minh họa?</a:t>
            </a:r>
          </a:p>
          <a:p>
            <a:pPr marL="914400" lvl="1" indent="-395288" algn="just">
              <a:lnSpc>
                <a:spcPct val="150000"/>
              </a:lnSpc>
              <a:buClrTx/>
              <a:buFont typeface="+mj-lt"/>
              <a:buAutoNum type="alphaLcPeriod"/>
            </a:pPr>
            <a:r>
              <a:rPr lang="vi-VN" dirty="0" smtClean="0">
                <a:solidFill>
                  <a:schemeClr val="bg2"/>
                </a:solidFill>
              </a:rPr>
              <a:t>Microsoft </a:t>
            </a:r>
            <a:r>
              <a:rPr lang="vi-VN" dirty="0">
                <a:solidFill>
                  <a:schemeClr val="bg2"/>
                </a:solidFill>
              </a:rPr>
              <a:t>Excel.</a:t>
            </a:r>
          </a:p>
          <a:p>
            <a:pPr marL="914400" lvl="1" indent="-395288" algn="just">
              <a:lnSpc>
                <a:spcPct val="150000"/>
              </a:lnSpc>
              <a:buClrTx/>
              <a:buFont typeface="+mj-lt"/>
              <a:buAutoNum type="alphaLcPeriod"/>
            </a:pPr>
            <a:r>
              <a:rPr lang="vi-VN" dirty="0" smtClean="0">
                <a:solidFill>
                  <a:schemeClr val="bg2"/>
                </a:solidFill>
              </a:rPr>
              <a:t>Windows </a:t>
            </a:r>
            <a:r>
              <a:rPr lang="vi-VN" dirty="0">
                <a:solidFill>
                  <a:schemeClr val="bg2"/>
                </a:solidFill>
              </a:rPr>
              <a:t>Media Player.</a:t>
            </a:r>
          </a:p>
          <a:p>
            <a:pPr marL="914400" lvl="1" indent="-395288" algn="just">
              <a:lnSpc>
                <a:spcPct val="150000"/>
              </a:lnSpc>
              <a:buClrTx/>
              <a:buFont typeface="+mj-lt"/>
              <a:buAutoNum type="alphaLcPeriod"/>
            </a:pPr>
            <a:r>
              <a:rPr lang="vi-VN" dirty="0" smtClean="0">
                <a:solidFill>
                  <a:schemeClr val="bg2"/>
                </a:solidFill>
              </a:rPr>
              <a:t>Microsoft </a:t>
            </a:r>
            <a:r>
              <a:rPr lang="vi-VN" dirty="0">
                <a:solidFill>
                  <a:schemeClr val="bg2"/>
                </a:solidFill>
              </a:rPr>
              <a:t>PowerPoint.</a:t>
            </a:r>
          </a:p>
          <a:p>
            <a:pPr marL="914400" lvl="1" indent="-395288" algn="just">
              <a:lnSpc>
                <a:spcPct val="150000"/>
              </a:lnSpc>
              <a:buClrTx/>
              <a:buFont typeface="+mj-lt"/>
              <a:buAutoNum type="alphaLcPeriod"/>
            </a:pPr>
            <a:r>
              <a:rPr lang="vi-VN" dirty="0" smtClean="0">
                <a:solidFill>
                  <a:schemeClr val="bg2"/>
                </a:solidFill>
              </a:rPr>
              <a:t>Microsoft </a:t>
            </a:r>
            <a:r>
              <a:rPr lang="vi-VN" dirty="0">
                <a:solidFill>
                  <a:schemeClr val="bg2"/>
                </a:solidFill>
              </a:rPr>
              <a:t>Word.</a:t>
            </a:r>
            <a:endParaRPr lang="en-US" dirty="0">
              <a:solidFill>
                <a:schemeClr val="bg2"/>
              </a:solidFill>
            </a:endParaRPr>
          </a:p>
        </p:txBody>
      </p:sp>
      <p:sp>
        <p:nvSpPr>
          <p:cNvPr id="8" name="TextBox 7"/>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56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xEl>
                                              <p:pRg st="2" end="2"/>
                                            </p:txEl>
                                          </p:spTgt>
                                        </p:tgtEl>
                                        <p:attrNameLst>
                                          <p:attrName>ppt_w</p:attrName>
                                        </p:attrNameLst>
                                      </p:cBhvr>
                                      <p:tavLst>
                                        <p:tav tm="0">
                                          <p:val>
                                            <p:strVal val="ppt_w"/>
                                          </p:val>
                                        </p:tav>
                                        <p:tav tm="100000">
                                          <p:val>
                                            <p:fltVal val="0"/>
                                          </p:val>
                                        </p:tav>
                                      </p:tavLst>
                                    </p:anim>
                                    <p:anim calcmode="lin" valueType="num">
                                      <p:cBhvr>
                                        <p:cTn id="7" dur="1000"/>
                                        <p:tgtEl>
                                          <p:spTgt spid="4">
                                            <p:txEl>
                                              <p:pRg st="2" end="2"/>
                                            </p:txEl>
                                          </p:spTgt>
                                        </p:tgtEl>
                                        <p:attrNameLst>
                                          <p:attrName>ppt_h</p:attrName>
                                        </p:attrNameLst>
                                      </p:cBhvr>
                                      <p:tavLst>
                                        <p:tav tm="0">
                                          <p:val>
                                            <p:strVal val="ppt_h"/>
                                          </p:val>
                                        </p:tav>
                                        <p:tav tm="100000">
                                          <p:val>
                                            <p:fltVal val="0"/>
                                          </p:val>
                                        </p:tav>
                                      </p:tavLst>
                                    </p:anim>
                                    <p:anim calcmode="lin" valueType="num">
                                      <p:cBhvr>
                                        <p:cTn id="8" dur="1000"/>
                                        <p:tgtEl>
                                          <p:spTgt spid="4">
                                            <p:txEl>
                                              <p:pRg st="2" end="2"/>
                                            </p:txEl>
                                          </p:spTgt>
                                        </p:tgtEl>
                                        <p:attrNameLst>
                                          <p:attrName>style.rotation</p:attrName>
                                        </p:attrNameLst>
                                      </p:cBhvr>
                                      <p:tavLst>
                                        <p:tav tm="0">
                                          <p:val>
                                            <p:fltVal val="0"/>
                                          </p:val>
                                        </p:tav>
                                        <p:tav tm="100000">
                                          <p:val>
                                            <p:fltVal val="90"/>
                                          </p:val>
                                        </p:tav>
                                      </p:tavLst>
                                    </p:anim>
                                    <p:animEffect transition="out" filter="fade">
                                      <p:cBhvr>
                                        <p:cTn id="9" dur="1000"/>
                                        <p:tgtEl>
                                          <p:spTgt spid="4">
                                            <p:txEl>
                                              <p:pRg st="2" end="2"/>
                                            </p:txEl>
                                          </p:spTgt>
                                        </p:tgtEl>
                                      </p:cBhvr>
                                    </p:animEffect>
                                    <p:set>
                                      <p:cBhvr>
                                        <p:cTn id="10" dur="1" fill="hold">
                                          <p:stCondLst>
                                            <p:cond delay="999"/>
                                          </p:stCondLst>
                                        </p:cTn>
                                        <p:tgtEl>
                                          <p:spTgt spid="4">
                                            <p:txEl>
                                              <p:pRg st="2" end="2"/>
                                            </p:txEl>
                                          </p:spTgt>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4">
                                            <p:txEl>
                                              <p:pRg st="3" end="3"/>
                                            </p:txEl>
                                          </p:spTgt>
                                        </p:tgtEl>
                                        <p:attrNameLst>
                                          <p:attrName>ppt_w</p:attrName>
                                        </p:attrNameLst>
                                      </p:cBhvr>
                                      <p:tavLst>
                                        <p:tav tm="0">
                                          <p:val>
                                            <p:strVal val="ppt_w"/>
                                          </p:val>
                                        </p:tav>
                                        <p:tav tm="100000">
                                          <p:val>
                                            <p:fltVal val="0"/>
                                          </p:val>
                                        </p:tav>
                                      </p:tavLst>
                                    </p:anim>
                                    <p:anim calcmode="lin" valueType="num">
                                      <p:cBhvr>
                                        <p:cTn id="13" dur="1000"/>
                                        <p:tgtEl>
                                          <p:spTgt spid="4">
                                            <p:txEl>
                                              <p:pRg st="3" end="3"/>
                                            </p:txEl>
                                          </p:spTgt>
                                        </p:tgtEl>
                                        <p:attrNameLst>
                                          <p:attrName>ppt_h</p:attrName>
                                        </p:attrNameLst>
                                      </p:cBhvr>
                                      <p:tavLst>
                                        <p:tav tm="0">
                                          <p:val>
                                            <p:strVal val="ppt_h"/>
                                          </p:val>
                                        </p:tav>
                                        <p:tav tm="100000">
                                          <p:val>
                                            <p:fltVal val="0"/>
                                          </p:val>
                                        </p:tav>
                                      </p:tavLst>
                                    </p:anim>
                                    <p:anim calcmode="lin" valueType="num">
                                      <p:cBhvr>
                                        <p:cTn id="14" dur="1000"/>
                                        <p:tgtEl>
                                          <p:spTgt spid="4">
                                            <p:txEl>
                                              <p:pRg st="3" end="3"/>
                                            </p:txEl>
                                          </p:spTgt>
                                        </p:tgtEl>
                                        <p:attrNameLst>
                                          <p:attrName>style.rotation</p:attrName>
                                        </p:attrNameLst>
                                      </p:cBhvr>
                                      <p:tavLst>
                                        <p:tav tm="0">
                                          <p:val>
                                            <p:fltVal val="0"/>
                                          </p:val>
                                        </p:tav>
                                        <p:tav tm="100000">
                                          <p:val>
                                            <p:fltVal val="90"/>
                                          </p:val>
                                        </p:tav>
                                      </p:tavLst>
                                    </p:anim>
                                    <p:animEffect transition="out" filter="fade">
                                      <p:cBhvr>
                                        <p:cTn id="15" dur="1000"/>
                                        <p:tgtEl>
                                          <p:spTgt spid="4">
                                            <p:txEl>
                                              <p:pRg st="3" end="3"/>
                                            </p:txEl>
                                          </p:spTgt>
                                        </p:tgtEl>
                                      </p:cBhvr>
                                    </p:animEffect>
                                    <p:set>
                                      <p:cBhvr>
                                        <p:cTn id="16" dur="1" fill="hold">
                                          <p:stCondLst>
                                            <p:cond delay="999"/>
                                          </p:stCondLst>
                                        </p:cTn>
                                        <p:tgtEl>
                                          <p:spTgt spid="4">
                                            <p:txEl>
                                              <p:pRg st="3" end="3"/>
                                            </p:txEl>
                                          </p:spTgt>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4">
                                            <p:txEl>
                                              <p:pRg st="4" end="4"/>
                                            </p:txEl>
                                          </p:spTgt>
                                        </p:tgtEl>
                                        <p:attrNameLst>
                                          <p:attrName>ppt_w</p:attrName>
                                        </p:attrNameLst>
                                      </p:cBhvr>
                                      <p:tavLst>
                                        <p:tav tm="0">
                                          <p:val>
                                            <p:strVal val="ppt_w"/>
                                          </p:val>
                                        </p:tav>
                                        <p:tav tm="100000">
                                          <p:val>
                                            <p:fltVal val="0"/>
                                          </p:val>
                                        </p:tav>
                                      </p:tavLst>
                                    </p:anim>
                                    <p:anim calcmode="lin" valueType="num">
                                      <p:cBhvr>
                                        <p:cTn id="19" dur="1000"/>
                                        <p:tgtEl>
                                          <p:spTgt spid="4">
                                            <p:txEl>
                                              <p:pRg st="4" end="4"/>
                                            </p:txEl>
                                          </p:spTgt>
                                        </p:tgtEl>
                                        <p:attrNameLst>
                                          <p:attrName>ppt_h</p:attrName>
                                        </p:attrNameLst>
                                      </p:cBhvr>
                                      <p:tavLst>
                                        <p:tav tm="0">
                                          <p:val>
                                            <p:strVal val="ppt_h"/>
                                          </p:val>
                                        </p:tav>
                                        <p:tav tm="100000">
                                          <p:val>
                                            <p:fltVal val="0"/>
                                          </p:val>
                                        </p:tav>
                                      </p:tavLst>
                                    </p:anim>
                                    <p:anim calcmode="lin" valueType="num">
                                      <p:cBhvr>
                                        <p:cTn id="20" dur="1000"/>
                                        <p:tgtEl>
                                          <p:spTgt spid="4">
                                            <p:txEl>
                                              <p:pRg st="4" end="4"/>
                                            </p:txEl>
                                          </p:spTgt>
                                        </p:tgtEl>
                                        <p:attrNameLst>
                                          <p:attrName>style.rotation</p:attrName>
                                        </p:attrNameLst>
                                      </p:cBhvr>
                                      <p:tavLst>
                                        <p:tav tm="0">
                                          <p:val>
                                            <p:fltVal val="0"/>
                                          </p:val>
                                        </p:tav>
                                        <p:tav tm="100000">
                                          <p:val>
                                            <p:fltVal val="90"/>
                                          </p:val>
                                        </p:tav>
                                      </p:tavLst>
                                    </p:anim>
                                    <p:animEffect transition="out" filter="fade">
                                      <p:cBhvr>
                                        <p:cTn id="21" dur="1000"/>
                                        <p:tgtEl>
                                          <p:spTgt spid="4">
                                            <p:txEl>
                                              <p:pRg st="4" end="4"/>
                                            </p:txEl>
                                          </p:spTgt>
                                        </p:tgtEl>
                                      </p:cBhvr>
                                    </p:animEffect>
                                    <p:set>
                                      <p:cBhvr>
                                        <p:cTn id="22" dur="1" fill="hold">
                                          <p:stCondLst>
                                            <p:cond delay="999"/>
                                          </p:stCondLst>
                                        </p:cTn>
                                        <p:tgtEl>
                                          <p:spTgt spid="4">
                                            <p:txEl>
                                              <p:pRg st="4" end="4"/>
                                            </p:txEl>
                                          </p:spTgt>
                                        </p:tgtEl>
                                        <p:attrNameLst>
                                          <p:attrName>style.visibility</p:attrName>
                                        </p:attrNameLst>
                                      </p:cBhvr>
                                      <p:to>
                                        <p:strVal val="hidden"/>
                                      </p:to>
                                    </p:set>
                                  </p:childTnLst>
                                </p:cTn>
                              </p:par>
                            </p:childTnLst>
                          </p:cTn>
                        </p:par>
                        <p:par>
                          <p:cTn id="23" fill="hold">
                            <p:stCondLst>
                              <p:cond delay="1000"/>
                            </p:stCondLst>
                            <p:childTnLst>
                              <p:par>
                                <p:cTn id="24" presetID="6" presetClass="emph" presetSubtype="0" repeatCount="indefinite" autoRev="1" fill="hold" nodeType="afterEffect">
                                  <p:stCondLst>
                                    <p:cond delay="0"/>
                                  </p:stCondLst>
                                  <p:childTnLst>
                                    <p:animScale>
                                      <p:cBhvr>
                                        <p:cTn id="25" dur="2000" fill="hold"/>
                                        <p:tgtEl>
                                          <p:spTgt spid="4">
                                            <p:txEl>
                                              <p:pRg st="1" end="1"/>
                                            </p:txEl>
                                          </p:spTgt>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chor="ctr"/>
          <a:lstStyle/>
          <a:p>
            <a:r>
              <a:rPr lang="en-US" b="1" dirty="0" err="1"/>
              <a:t>Câu</a:t>
            </a:r>
            <a:r>
              <a:rPr lang="en-US" b="1" dirty="0"/>
              <a:t> </a:t>
            </a:r>
            <a:r>
              <a:rPr lang="en-US" b="1" dirty="0" err="1"/>
              <a:t>hỏi</a:t>
            </a:r>
            <a:r>
              <a:rPr lang="en-US" b="1" dirty="0"/>
              <a:t> </a:t>
            </a:r>
            <a:r>
              <a:rPr lang="en-US" b="1" dirty="0" err="1"/>
              <a:t>củng</a:t>
            </a:r>
            <a:r>
              <a:rPr lang="en-US" b="1" dirty="0"/>
              <a:t> </a:t>
            </a:r>
            <a:r>
              <a:rPr lang="en-US" b="1" dirty="0" err="1"/>
              <a:t>cố</a:t>
            </a:r>
            <a:endParaRPr lang="en-US" b="1" dirty="0"/>
          </a:p>
        </p:txBody>
      </p:sp>
      <p:sp>
        <p:nvSpPr>
          <p:cNvPr id="4" name="Content Placeholder 3"/>
          <p:cNvSpPr>
            <a:spLocks noGrp="1"/>
          </p:cNvSpPr>
          <p:nvPr>
            <p:ph idx="4294967295"/>
          </p:nvPr>
        </p:nvSpPr>
        <p:spPr>
          <a:xfrm>
            <a:off x="171329" y="1788366"/>
            <a:ext cx="11993562" cy="4320843"/>
          </a:xfrm>
        </p:spPr>
        <p:txBody>
          <a:bodyPr>
            <a:normAutofit/>
          </a:bodyPr>
          <a:lstStyle/>
          <a:p>
            <a:pPr marL="0" lvl="0" indent="0" algn="just">
              <a:buClrTx/>
              <a:buNone/>
            </a:pPr>
            <a:r>
              <a:rPr lang="en-US" b="1" dirty="0" smtClean="0">
                <a:solidFill>
                  <a:schemeClr val="bg2"/>
                </a:solidFill>
              </a:rPr>
              <a:t>4. </a:t>
            </a:r>
            <a:r>
              <a:rPr lang="vi-VN" b="1" dirty="0" smtClean="0">
                <a:solidFill>
                  <a:schemeClr val="bg2"/>
                </a:solidFill>
              </a:rPr>
              <a:t>Em </a:t>
            </a:r>
            <a:r>
              <a:rPr lang="vi-VN" b="1" dirty="0">
                <a:solidFill>
                  <a:schemeClr val="bg2"/>
                </a:solidFill>
              </a:rPr>
              <a:t>hãy cho biết phần mềm ứng dụng nào là thích hợp nhất để thực hiện trình chiếu các hình ảnh?</a:t>
            </a:r>
          </a:p>
          <a:p>
            <a:pPr marL="914400" lvl="1" indent="-395288" algn="just">
              <a:lnSpc>
                <a:spcPct val="150000"/>
              </a:lnSpc>
              <a:buClrTx/>
              <a:buFont typeface="+mj-lt"/>
              <a:buAutoNum type="alphaLcPeriod"/>
            </a:pPr>
            <a:r>
              <a:rPr lang="vi-VN" dirty="0" smtClean="0">
                <a:solidFill>
                  <a:schemeClr val="bg2"/>
                </a:solidFill>
              </a:rPr>
              <a:t>Microsoft </a:t>
            </a:r>
            <a:r>
              <a:rPr lang="vi-VN" dirty="0">
                <a:solidFill>
                  <a:schemeClr val="bg2"/>
                </a:solidFill>
              </a:rPr>
              <a:t>Excel</a:t>
            </a:r>
          </a:p>
          <a:p>
            <a:pPr marL="914400" lvl="1" indent="-395288" algn="just">
              <a:lnSpc>
                <a:spcPct val="150000"/>
              </a:lnSpc>
              <a:buClrTx/>
              <a:buFont typeface="+mj-lt"/>
              <a:buAutoNum type="alphaLcPeriod"/>
            </a:pPr>
            <a:r>
              <a:rPr lang="vi-VN" dirty="0" smtClean="0">
                <a:solidFill>
                  <a:schemeClr val="bg2"/>
                </a:solidFill>
              </a:rPr>
              <a:t>Microsoft </a:t>
            </a:r>
            <a:r>
              <a:rPr lang="vi-VN" dirty="0">
                <a:solidFill>
                  <a:schemeClr val="bg2"/>
                </a:solidFill>
              </a:rPr>
              <a:t>PowerPoint</a:t>
            </a:r>
          </a:p>
          <a:p>
            <a:pPr marL="914400" lvl="1" indent="-395288" algn="just">
              <a:lnSpc>
                <a:spcPct val="150000"/>
              </a:lnSpc>
              <a:buClrTx/>
              <a:buFont typeface="+mj-lt"/>
              <a:buAutoNum type="alphaLcPeriod"/>
            </a:pPr>
            <a:r>
              <a:rPr lang="vi-VN" dirty="0" smtClean="0">
                <a:solidFill>
                  <a:schemeClr val="bg2"/>
                </a:solidFill>
              </a:rPr>
              <a:t>Microsoft </a:t>
            </a:r>
            <a:r>
              <a:rPr lang="vi-VN" dirty="0">
                <a:solidFill>
                  <a:schemeClr val="bg2"/>
                </a:solidFill>
              </a:rPr>
              <a:t>Outlook</a:t>
            </a:r>
          </a:p>
          <a:p>
            <a:pPr marL="914400" lvl="1" indent="-395288" algn="just">
              <a:lnSpc>
                <a:spcPct val="150000"/>
              </a:lnSpc>
              <a:buClrTx/>
              <a:buFont typeface="+mj-lt"/>
              <a:buAutoNum type="alphaLcPeriod"/>
            </a:pPr>
            <a:r>
              <a:rPr lang="vi-VN" dirty="0" smtClean="0">
                <a:solidFill>
                  <a:schemeClr val="bg2"/>
                </a:solidFill>
              </a:rPr>
              <a:t>Microsoft </a:t>
            </a:r>
            <a:r>
              <a:rPr lang="vi-VN" dirty="0">
                <a:solidFill>
                  <a:schemeClr val="bg2"/>
                </a:solidFill>
              </a:rPr>
              <a:t>Word</a:t>
            </a:r>
            <a:endParaRPr lang="en-US" dirty="0">
              <a:solidFill>
                <a:schemeClr val="bg2"/>
              </a:solidFill>
            </a:endParaRPr>
          </a:p>
        </p:txBody>
      </p:sp>
      <p:sp>
        <p:nvSpPr>
          <p:cNvPr id="8" name="TextBox 7"/>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75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xEl>
                                              <p:pRg st="1" end="1"/>
                                            </p:txEl>
                                          </p:spTgt>
                                        </p:tgtEl>
                                        <p:attrNameLst>
                                          <p:attrName>ppt_w</p:attrName>
                                        </p:attrNameLst>
                                      </p:cBhvr>
                                      <p:tavLst>
                                        <p:tav tm="0">
                                          <p:val>
                                            <p:strVal val="ppt_w"/>
                                          </p:val>
                                        </p:tav>
                                        <p:tav tm="100000">
                                          <p:val>
                                            <p:fltVal val="0"/>
                                          </p:val>
                                        </p:tav>
                                      </p:tavLst>
                                    </p:anim>
                                    <p:anim calcmode="lin" valueType="num">
                                      <p:cBhvr>
                                        <p:cTn id="7" dur="1000"/>
                                        <p:tgtEl>
                                          <p:spTgt spid="4">
                                            <p:txEl>
                                              <p:pRg st="1" end="1"/>
                                            </p:txEl>
                                          </p:spTgt>
                                        </p:tgtEl>
                                        <p:attrNameLst>
                                          <p:attrName>ppt_h</p:attrName>
                                        </p:attrNameLst>
                                      </p:cBhvr>
                                      <p:tavLst>
                                        <p:tav tm="0">
                                          <p:val>
                                            <p:strVal val="ppt_h"/>
                                          </p:val>
                                        </p:tav>
                                        <p:tav tm="100000">
                                          <p:val>
                                            <p:fltVal val="0"/>
                                          </p:val>
                                        </p:tav>
                                      </p:tavLst>
                                    </p:anim>
                                    <p:anim calcmode="lin" valueType="num">
                                      <p:cBhvr>
                                        <p:cTn id="8" dur="1000"/>
                                        <p:tgtEl>
                                          <p:spTgt spid="4">
                                            <p:txEl>
                                              <p:pRg st="1" end="1"/>
                                            </p:txEl>
                                          </p:spTgt>
                                        </p:tgtEl>
                                        <p:attrNameLst>
                                          <p:attrName>style.rotation</p:attrName>
                                        </p:attrNameLst>
                                      </p:cBhvr>
                                      <p:tavLst>
                                        <p:tav tm="0">
                                          <p:val>
                                            <p:fltVal val="0"/>
                                          </p:val>
                                        </p:tav>
                                        <p:tav tm="100000">
                                          <p:val>
                                            <p:fltVal val="90"/>
                                          </p:val>
                                        </p:tav>
                                      </p:tavLst>
                                    </p:anim>
                                    <p:animEffect transition="out" filter="fade">
                                      <p:cBhvr>
                                        <p:cTn id="9" dur="1000"/>
                                        <p:tgtEl>
                                          <p:spTgt spid="4">
                                            <p:txEl>
                                              <p:pRg st="1" end="1"/>
                                            </p:txEl>
                                          </p:spTgt>
                                        </p:tgtEl>
                                      </p:cBhvr>
                                    </p:animEffect>
                                    <p:set>
                                      <p:cBhvr>
                                        <p:cTn id="10" dur="1" fill="hold">
                                          <p:stCondLst>
                                            <p:cond delay="999"/>
                                          </p:stCondLst>
                                        </p:cTn>
                                        <p:tgtEl>
                                          <p:spTgt spid="4">
                                            <p:txEl>
                                              <p:pRg st="1" end="1"/>
                                            </p:txEl>
                                          </p:spTgt>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4">
                                            <p:txEl>
                                              <p:pRg st="3" end="3"/>
                                            </p:txEl>
                                          </p:spTgt>
                                        </p:tgtEl>
                                        <p:attrNameLst>
                                          <p:attrName>ppt_w</p:attrName>
                                        </p:attrNameLst>
                                      </p:cBhvr>
                                      <p:tavLst>
                                        <p:tav tm="0">
                                          <p:val>
                                            <p:strVal val="ppt_w"/>
                                          </p:val>
                                        </p:tav>
                                        <p:tav tm="100000">
                                          <p:val>
                                            <p:fltVal val="0"/>
                                          </p:val>
                                        </p:tav>
                                      </p:tavLst>
                                    </p:anim>
                                    <p:anim calcmode="lin" valueType="num">
                                      <p:cBhvr>
                                        <p:cTn id="13" dur="1000"/>
                                        <p:tgtEl>
                                          <p:spTgt spid="4">
                                            <p:txEl>
                                              <p:pRg st="3" end="3"/>
                                            </p:txEl>
                                          </p:spTgt>
                                        </p:tgtEl>
                                        <p:attrNameLst>
                                          <p:attrName>ppt_h</p:attrName>
                                        </p:attrNameLst>
                                      </p:cBhvr>
                                      <p:tavLst>
                                        <p:tav tm="0">
                                          <p:val>
                                            <p:strVal val="ppt_h"/>
                                          </p:val>
                                        </p:tav>
                                        <p:tav tm="100000">
                                          <p:val>
                                            <p:fltVal val="0"/>
                                          </p:val>
                                        </p:tav>
                                      </p:tavLst>
                                    </p:anim>
                                    <p:anim calcmode="lin" valueType="num">
                                      <p:cBhvr>
                                        <p:cTn id="14" dur="1000"/>
                                        <p:tgtEl>
                                          <p:spTgt spid="4">
                                            <p:txEl>
                                              <p:pRg st="3" end="3"/>
                                            </p:txEl>
                                          </p:spTgt>
                                        </p:tgtEl>
                                        <p:attrNameLst>
                                          <p:attrName>style.rotation</p:attrName>
                                        </p:attrNameLst>
                                      </p:cBhvr>
                                      <p:tavLst>
                                        <p:tav tm="0">
                                          <p:val>
                                            <p:fltVal val="0"/>
                                          </p:val>
                                        </p:tav>
                                        <p:tav tm="100000">
                                          <p:val>
                                            <p:fltVal val="90"/>
                                          </p:val>
                                        </p:tav>
                                      </p:tavLst>
                                    </p:anim>
                                    <p:animEffect transition="out" filter="fade">
                                      <p:cBhvr>
                                        <p:cTn id="15" dur="1000"/>
                                        <p:tgtEl>
                                          <p:spTgt spid="4">
                                            <p:txEl>
                                              <p:pRg st="3" end="3"/>
                                            </p:txEl>
                                          </p:spTgt>
                                        </p:tgtEl>
                                      </p:cBhvr>
                                    </p:animEffect>
                                    <p:set>
                                      <p:cBhvr>
                                        <p:cTn id="16" dur="1" fill="hold">
                                          <p:stCondLst>
                                            <p:cond delay="999"/>
                                          </p:stCondLst>
                                        </p:cTn>
                                        <p:tgtEl>
                                          <p:spTgt spid="4">
                                            <p:txEl>
                                              <p:pRg st="3" end="3"/>
                                            </p:txEl>
                                          </p:spTgt>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4">
                                            <p:txEl>
                                              <p:pRg st="4" end="4"/>
                                            </p:txEl>
                                          </p:spTgt>
                                        </p:tgtEl>
                                        <p:attrNameLst>
                                          <p:attrName>ppt_w</p:attrName>
                                        </p:attrNameLst>
                                      </p:cBhvr>
                                      <p:tavLst>
                                        <p:tav tm="0">
                                          <p:val>
                                            <p:strVal val="ppt_w"/>
                                          </p:val>
                                        </p:tav>
                                        <p:tav tm="100000">
                                          <p:val>
                                            <p:fltVal val="0"/>
                                          </p:val>
                                        </p:tav>
                                      </p:tavLst>
                                    </p:anim>
                                    <p:anim calcmode="lin" valueType="num">
                                      <p:cBhvr>
                                        <p:cTn id="19" dur="1000"/>
                                        <p:tgtEl>
                                          <p:spTgt spid="4">
                                            <p:txEl>
                                              <p:pRg st="4" end="4"/>
                                            </p:txEl>
                                          </p:spTgt>
                                        </p:tgtEl>
                                        <p:attrNameLst>
                                          <p:attrName>ppt_h</p:attrName>
                                        </p:attrNameLst>
                                      </p:cBhvr>
                                      <p:tavLst>
                                        <p:tav tm="0">
                                          <p:val>
                                            <p:strVal val="ppt_h"/>
                                          </p:val>
                                        </p:tav>
                                        <p:tav tm="100000">
                                          <p:val>
                                            <p:fltVal val="0"/>
                                          </p:val>
                                        </p:tav>
                                      </p:tavLst>
                                    </p:anim>
                                    <p:anim calcmode="lin" valueType="num">
                                      <p:cBhvr>
                                        <p:cTn id="20" dur="1000"/>
                                        <p:tgtEl>
                                          <p:spTgt spid="4">
                                            <p:txEl>
                                              <p:pRg st="4" end="4"/>
                                            </p:txEl>
                                          </p:spTgt>
                                        </p:tgtEl>
                                        <p:attrNameLst>
                                          <p:attrName>style.rotation</p:attrName>
                                        </p:attrNameLst>
                                      </p:cBhvr>
                                      <p:tavLst>
                                        <p:tav tm="0">
                                          <p:val>
                                            <p:fltVal val="0"/>
                                          </p:val>
                                        </p:tav>
                                        <p:tav tm="100000">
                                          <p:val>
                                            <p:fltVal val="90"/>
                                          </p:val>
                                        </p:tav>
                                      </p:tavLst>
                                    </p:anim>
                                    <p:animEffect transition="out" filter="fade">
                                      <p:cBhvr>
                                        <p:cTn id="21" dur="1000"/>
                                        <p:tgtEl>
                                          <p:spTgt spid="4">
                                            <p:txEl>
                                              <p:pRg st="4" end="4"/>
                                            </p:txEl>
                                          </p:spTgt>
                                        </p:tgtEl>
                                      </p:cBhvr>
                                    </p:animEffect>
                                    <p:set>
                                      <p:cBhvr>
                                        <p:cTn id="22" dur="1" fill="hold">
                                          <p:stCondLst>
                                            <p:cond delay="999"/>
                                          </p:stCondLst>
                                        </p:cTn>
                                        <p:tgtEl>
                                          <p:spTgt spid="4">
                                            <p:txEl>
                                              <p:pRg st="4" end="4"/>
                                            </p:txEl>
                                          </p:spTgt>
                                        </p:tgtEl>
                                        <p:attrNameLst>
                                          <p:attrName>style.visibility</p:attrName>
                                        </p:attrNameLst>
                                      </p:cBhvr>
                                      <p:to>
                                        <p:strVal val="hidden"/>
                                      </p:to>
                                    </p:set>
                                  </p:childTnLst>
                                </p:cTn>
                              </p:par>
                            </p:childTnLst>
                          </p:cTn>
                        </p:par>
                        <p:par>
                          <p:cTn id="23" fill="hold">
                            <p:stCondLst>
                              <p:cond delay="1000"/>
                            </p:stCondLst>
                            <p:childTnLst>
                              <p:par>
                                <p:cTn id="24" presetID="6" presetClass="emph" presetSubtype="0" repeatCount="indefinite" autoRev="1" fill="hold" nodeType="afterEffect">
                                  <p:stCondLst>
                                    <p:cond delay="0"/>
                                  </p:stCondLst>
                                  <p:childTnLst>
                                    <p:animScale>
                                      <p:cBhvr>
                                        <p:cTn id="25" dur="2000" fill="hold"/>
                                        <p:tgtEl>
                                          <p:spTgt spid="4">
                                            <p:txEl>
                                              <p:pRg st="2" end="2"/>
                                            </p:txEl>
                                          </p:spTgt>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b="1" dirty="0" err="1" smtClean="0"/>
              <a:t>Dặn</a:t>
            </a:r>
            <a:r>
              <a:rPr lang="en-US" b="1" dirty="0" smtClean="0"/>
              <a:t> </a:t>
            </a:r>
            <a:r>
              <a:rPr lang="en-US" b="1" dirty="0" err="1" smtClean="0"/>
              <a:t>dò</a:t>
            </a:r>
            <a:endParaRPr lang="en-US" b="1" dirty="0" smtClean="0"/>
          </a:p>
          <a:p>
            <a:pPr algn="just"/>
            <a:r>
              <a:rPr lang="en-US" dirty="0" smtClean="0"/>
              <a:t>- </a:t>
            </a:r>
            <a:r>
              <a:rPr lang="en-US" dirty="0" err="1" smtClean="0"/>
              <a:t>Thực</a:t>
            </a:r>
            <a:r>
              <a:rPr lang="en-US" dirty="0" smtClean="0"/>
              <a:t> </a:t>
            </a:r>
            <a:r>
              <a:rPr lang="en-US" dirty="0" err="1" smtClean="0"/>
              <a:t>hành</a:t>
            </a:r>
            <a:r>
              <a:rPr lang="en-US" dirty="0" smtClean="0"/>
              <a:t> </a:t>
            </a:r>
            <a:r>
              <a:rPr lang="en-US" dirty="0" err="1" smtClean="0"/>
              <a:t>lại</a:t>
            </a:r>
            <a:r>
              <a:rPr lang="en-US" dirty="0" smtClean="0"/>
              <a:t> </a:t>
            </a:r>
            <a:r>
              <a:rPr lang="en-US" dirty="0" err="1" smtClean="0"/>
              <a:t>các</a:t>
            </a:r>
            <a:r>
              <a:rPr lang="en-US" dirty="0" smtClean="0"/>
              <a:t> </a:t>
            </a:r>
            <a:r>
              <a:rPr lang="en-US" dirty="0" err="1" smtClean="0"/>
              <a:t>nội</a:t>
            </a:r>
            <a:r>
              <a:rPr lang="en-US" dirty="0" smtClean="0"/>
              <a:t> dung </a:t>
            </a:r>
            <a:r>
              <a:rPr lang="en-US" dirty="0" err="1" smtClean="0"/>
              <a:t>đã</a:t>
            </a:r>
            <a:r>
              <a:rPr lang="en-US" dirty="0" smtClean="0"/>
              <a:t> </a:t>
            </a:r>
            <a:r>
              <a:rPr lang="en-US" dirty="0" err="1" smtClean="0"/>
              <a:t>được</a:t>
            </a:r>
            <a:r>
              <a:rPr lang="en-US" dirty="0" smtClean="0"/>
              <a:t> </a:t>
            </a:r>
            <a:r>
              <a:rPr lang="en-US" dirty="0" err="1" smtClean="0"/>
              <a:t>cô</a:t>
            </a:r>
            <a:r>
              <a:rPr lang="en-US" dirty="0" smtClean="0"/>
              <a:t> </a:t>
            </a:r>
            <a:r>
              <a:rPr lang="en-US" dirty="0" err="1" smtClean="0"/>
              <a:t>giáo</a:t>
            </a:r>
            <a:r>
              <a:rPr lang="en-US" dirty="0" smtClean="0"/>
              <a:t> </a:t>
            </a:r>
            <a:r>
              <a:rPr lang="en-US" dirty="0" err="1" smtClean="0"/>
              <a:t>hướng</a:t>
            </a:r>
            <a:r>
              <a:rPr lang="en-US" dirty="0" smtClean="0"/>
              <a:t> </a:t>
            </a:r>
            <a:r>
              <a:rPr lang="en-US" dirty="0" err="1" smtClean="0"/>
              <a:t>dẫn</a:t>
            </a:r>
            <a:r>
              <a:rPr lang="en-US" dirty="0" smtClean="0"/>
              <a:t> </a:t>
            </a:r>
            <a:r>
              <a:rPr lang="en-US" dirty="0" err="1" smtClean="0"/>
              <a:t>trong</a:t>
            </a:r>
            <a:r>
              <a:rPr lang="en-US" dirty="0" smtClean="0"/>
              <a:t> </a:t>
            </a:r>
            <a:r>
              <a:rPr lang="en-US" dirty="0" err="1" smtClean="0"/>
              <a:t>bài</a:t>
            </a:r>
            <a:endParaRPr lang="en-US" dirty="0"/>
          </a:p>
          <a:p>
            <a:pPr algn="just"/>
            <a:r>
              <a:rPr lang="en-US" dirty="0" smtClean="0"/>
              <a:t>- </a:t>
            </a:r>
            <a:r>
              <a:rPr lang="en-US" dirty="0" err="1" smtClean="0"/>
              <a:t>Ghi</a:t>
            </a:r>
            <a:r>
              <a:rPr lang="en-US" dirty="0" smtClean="0"/>
              <a:t> </a:t>
            </a:r>
            <a:r>
              <a:rPr lang="en-US" dirty="0" err="1" smtClean="0"/>
              <a:t>lại</a:t>
            </a:r>
            <a:r>
              <a:rPr lang="en-US" dirty="0" smtClean="0"/>
              <a:t> </a:t>
            </a:r>
            <a:r>
              <a:rPr lang="en-US" dirty="0" err="1" smtClean="0"/>
              <a:t>câu</a:t>
            </a:r>
            <a:r>
              <a:rPr lang="en-US" dirty="0" smtClean="0"/>
              <a:t> </a:t>
            </a:r>
            <a:r>
              <a:rPr lang="en-US" dirty="0" err="1" smtClean="0"/>
              <a:t>nhận</a:t>
            </a:r>
            <a:r>
              <a:rPr lang="en-US" dirty="0" smtClean="0"/>
              <a:t> </a:t>
            </a:r>
            <a:r>
              <a:rPr lang="en-US" dirty="0" err="1" smtClean="0"/>
              <a:t>xét</a:t>
            </a:r>
            <a:r>
              <a:rPr lang="en-US" dirty="0"/>
              <a:t> </a:t>
            </a:r>
            <a:r>
              <a:rPr lang="en-US" dirty="0" err="1" smtClean="0"/>
              <a:t>trong</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thực</a:t>
            </a:r>
            <a:r>
              <a:rPr lang="en-US" dirty="0" smtClean="0"/>
              <a:t> </a:t>
            </a:r>
            <a:r>
              <a:rPr lang="en-US" dirty="0" err="1" smtClean="0"/>
              <a:t>hành</a:t>
            </a:r>
            <a:r>
              <a:rPr lang="en-US" dirty="0" smtClean="0"/>
              <a:t> </a:t>
            </a:r>
            <a:r>
              <a:rPr lang="en-US" dirty="0" err="1" smtClean="0"/>
              <a:t>và</a:t>
            </a:r>
            <a:r>
              <a:rPr lang="en-US" dirty="0" smtClean="0"/>
              <a:t> </a:t>
            </a:r>
            <a:r>
              <a:rPr lang="en-US" dirty="0" err="1" smtClean="0"/>
              <a:t>nhận</a:t>
            </a:r>
            <a:r>
              <a:rPr lang="en-US" dirty="0" smtClean="0"/>
              <a:t> </a:t>
            </a:r>
            <a:r>
              <a:rPr lang="en-US" dirty="0" err="1" smtClean="0"/>
              <a:t>xét</a:t>
            </a:r>
            <a:endParaRPr lang="en-US" dirty="0" smtClean="0"/>
          </a:p>
        </p:txBody>
      </p:sp>
      <p:pic>
        <p:nvPicPr>
          <p:cNvPr id="3" name="FAC9C7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762000"/>
            <a:ext cx="10668000" cy="5334000"/>
          </a:xfrm>
          <a:prstGeom prst="rect">
            <a:avLst/>
          </a:prstGeom>
        </p:spPr>
      </p:pic>
    </p:spTree>
    <p:extLst>
      <p:ext uri="{BB962C8B-B14F-4D97-AF65-F5344CB8AC3E}">
        <p14:creationId xmlns:p14="http://schemas.microsoft.com/office/powerpoint/2010/main" val="1481115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err="1" smtClean="0"/>
              <a:t>Chúc</a:t>
            </a:r>
            <a:r>
              <a:rPr lang="en-US" dirty="0" smtClean="0"/>
              <a:t> </a:t>
            </a:r>
            <a:r>
              <a:rPr lang="en-US" dirty="0" err="1" smtClean="0"/>
              <a:t>các</a:t>
            </a:r>
            <a:r>
              <a:rPr lang="en-US" dirty="0" smtClean="0"/>
              <a:t> </a:t>
            </a:r>
            <a:r>
              <a:rPr lang="en-US" dirty="0" err="1" smtClean="0"/>
              <a:t>em</a:t>
            </a:r>
            <a:r>
              <a:rPr lang="en-US" dirty="0" smtClean="0"/>
              <a:t> </a:t>
            </a:r>
            <a:r>
              <a:rPr lang="en-US" dirty="0" err="1" smtClean="0"/>
              <a:t>chăm</a:t>
            </a:r>
            <a:r>
              <a:rPr lang="en-US" dirty="0" smtClean="0"/>
              <a:t> </a:t>
            </a:r>
            <a:r>
              <a:rPr lang="en-US" dirty="0" err="1" smtClean="0"/>
              <a:t>ngoan</a:t>
            </a:r>
            <a:r>
              <a:rPr lang="en-US" dirty="0" smtClean="0"/>
              <a:t>, </a:t>
            </a:r>
            <a:r>
              <a:rPr lang="en-US" dirty="0" err="1" smtClean="0"/>
              <a:t>học</a:t>
            </a:r>
            <a:r>
              <a:rPr lang="en-US" dirty="0" smtClean="0"/>
              <a:t> </a:t>
            </a:r>
            <a:r>
              <a:rPr lang="en-US" dirty="0" err="1" smtClean="0"/>
              <a:t>tốt</a:t>
            </a:r>
            <a:r>
              <a:rPr lang="en-US" dirty="0" smtClean="0"/>
              <a:t>!</a:t>
            </a:r>
          </a:p>
          <a:p>
            <a:r>
              <a:rPr lang="en-US" dirty="0" err="1" smtClean="0"/>
              <a:t>Hẹn</a:t>
            </a:r>
            <a:r>
              <a:rPr lang="en-US" dirty="0" smtClean="0"/>
              <a:t> </a:t>
            </a:r>
            <a:r>
              <a:rPr lang="en-US" dirty="0" err="1" smtClean="0"/>
              <a:t>gặp</a:t>
            </a:r>
            <a:r>
              <a:rPr lang="en-US" dirty="0" smtClean="0"/>
              <a:t> </a:t>
            </a:r>
            <a:r>
              <a:rPr lang="en-US" dirty="0" err="1" smtClean="0"/>
              <a:t>lại</a:t>
            </a:r>
            <a:r>
              <a:rPr lang="en-US" dirty="0" smtClean="0"/>
              <a:t> </a:t>
            </a:r>
            <a:r>
              <a:rPr lang="en-US" dirty="0" err="1" smtClean="0"/>
              <a:t>các</a:t>
            </a:r>
            <a:r>
              <a:rPr lang="en-US" dirty="0" smtClean="0"/>
              <a:t> </a:t>
            </a:r>
            <a:r>
              <a:rPr lang="en-US" dirty="0" err="1" smtClean="0"/>
              <a:t>em</a:t>
            </a:r>
            <a:r>
              <a:rPr lang="en-US" dirty="0" smtClean="0"/>
              <a:t> ở </a:t>
            </a:r>
            <a:r>
              <a:rPr lang="en-US" dirty="0" err="1" smtClean="0"/>
              <a:t>tuần</a:t>
            </a:r>
            <a:r>
              <a:rPr lang="en-US" dirty="0" smtClean="0"/>
              <a:t> </a:t>
            </a:r>
            <a:r>
              <a:rPr lang="en-US" dirty="0" err="1" smtClean="0"/>
              <a:t>học</a:t>
            </a:r>
            <a:r>
              <a:rPr lang="en-US" dirty="0" smtClean="0"/>
              <a:t> </a:t>
            </a:r>
            <a:r>
              <a:rPr lang="en-US" dirty="0" err="1" smtClean="0"/>
              <a:t>sau</a:t>
            </a:r>
            <a:r>
              <a:rPr lang="en-US" dirty="0" smtClean="0"/>
              <a:t>!</a:t>
            </a:r>
            <a:endParaRPr lang="en-US" dirty="0"/>
          </a:p>
        </p:txBody>
      </p:sp>
    </p:spTree>
    <p:extLst>
      <p:ext uri="{BB962C8B-B14F-4D97-AF65-F5344CB8AC3E}">
        <p14:creationId xmlns:p14="http://schemas.microsoft.com/office/powerpoint/2010/main" val="1194833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rotWithShape="1">
          <a:blip r:embed="rId2"/>
          <a:srcRect r="35" b="8405"/>
          <a:stretch/>
        </p:blipFill>
        <p:spPr>
          <a:xfrm>
            <a:off x="0" y="419618"/>
            <a:ext cx="12192000" cy="6280727"/>
          </a:xfrm>
          <a:prstGeom prst="rect">
            <a:avLst/>
          </a:prstGeom>
        </p:spPr>
      </p:pic>
      <p:sp>
        <p:nvSpPr>
          <p:cNvPr id="4" name="TextBox 3"/>
          <p:cNvSpPr txBox="1"/>
          <p:nvPr/>
        </p:nvSpPr>
        <p:spPr>
          <a:xfrm>
            <a:off x="7472855" y="3389586"/>
            <a:ext cx="3986989" cy="584775"/>
          </a:xfrm>
          <a:prstGeom prst="rect">
            <a:avLst/>
          </a:prstGeom>
          <a:noFill/>
        </p:spPr>
        <p:txBody>
          <a:bodyPr wrap="none" rtlCol="0">
            <a:spAutoFit/>
          </a:bodyPr>
          <a:lstStyle/>
          <a:p>
            <a:r>
              <a:rPr lang="en-US" sz="3200" dirty="0" err="1" smtClean="0">
                <a:solidFill>
                  <a:srgbClr val="FF0000"/>
                </a:solidFill>
                <a:latin typeface="Arial" panose="020B0604020202020204" pitchFamily="34" charset="0"/>
                <a:cs typeface="Arial" panose="020B0604020202020204" pitchFamily="34" charset="0"/>
              </a:rPr>
              <a:t>Phần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mềm</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bảng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tính</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9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rotWithShape="1">
          <a:blip r:embed="rId2"/>
          <a:srcRect t="324" r="1007" b="5496"/>
          <a:stretch/>
        </p:blipFill>
        <p:spPr>
          <a:xfrm>
            <a:off x="0" y="189186"/>
            <a:ext cx="12192000" cy="6542690"/>
          </a:xfrm>
          <a:prstGeom prst="rect">
            <a:avLst/>
          </a:prstGeom>
        </p:spPr>
      </p:pic>
      <p:sp>
        <p:nvSpPr>
          <p:cNvPr id="4" name="Rectangle 3"/>
          <p:cNvSpPr/>
          <p:nvPr/>
        </p:nvSpPr>
        <p:spPr>
          <a:xfrm>
            <a:off x="6414819" y="1952961"/>
            <a:ext cx="3703258" cy="523220"/>
          </a:xfrm>
          <a:prstGeom prst="rect">
            <a:avLst/>
          </a:prstGeom>
        </p:spPr>
        <p:txBody>
          <a:bodyPr wrap="none">
            <a:spAutoFit/>
          </a:bodyPr>
          <a:lstStyle/>
          <a:p>
            <a:r>
              <a:rPr lang="en-US" sz="2800" dirty="0" err="1">
                <a:solidFill>
                  <a:srgbClr val="FF0000"/>
                </a:solidFill>
                <a:latin typeface="Arial" panose="020B0604020202020204" pitchFamily="34" charset="0"/>
                <a:cs typeface="Arial" panose="020B0604020202020204" pitchFamily="34" charset="0"/>
              </a:rPr>
              <a:t>Phần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mềm</a:t>
            </a:r>
            <a:r>
              <a:rPr lang="en-US" sz="2800" dirty="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trình</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chiếu</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96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52" y="2208879"/>
            <a:ext cx="11776841" cy="1676400"/>
          </a:xfrm>
        </p:spPr>
        <p:txBody>
          <a:bodyPr/>
          <a:lstStyle/>
          <a:p>
            <a:pPr>
              <a:buClr>
                <a:schemeClr val="tx2">
                  <a:lumMod val="75000"/>
                </a:schemeClr>
              </a:buClr>
            </a:pPr>
            <a:r>
              <a:rPr lang="vi-VN" b="1" dirty="0"/>
              <a:t>Phần mềm bảng </a:t>
            </a:r>
            <a:r>
              <a:rPr lang="vi-VN" b="1" dirty="0" smtClean="0"/>
              <a:t>tính</a:t>
            </a:r>
            <a:r>
              <a:rPr lang="en-US" b="1" dirty="0"/>
              <a:t> </a:t>
            </a:r>
            <a:r>
              <a:rPr lang="en-US" b="1" dirty="0" smtClean="0"/>
              <a:t>– </a:t>
            </a:r>
            <a:br>
              <a:rPr lang="en-US" b="1" dirty="0" smtClean="0"/>
            </a:br>
            <a:r>
              <a:rPr lang="en-US" b="1" dirty="0"/>
              <a:t>	</a:t>
            </a:r>
            <a:r>
              <a:rPr lang="vi-VN" b="1" dirty="0" smtClean="0"/>
              <a:t>Phần </a:t>
            </a:r>
            <a:r>
              <a:rPr lang="vi-VN" b="1" dirty="0"/>
              <a:t>mềm trình </a:t>
            </a:r>
            <a:r>
              <a:rPr lang="vi-VN" b="1" dirty="0" smtClean="0"/>
              <a:t>chiếu</a:t>
            </a:r>
            <a:r>
              <a:rPr lang="en-US" b="1" dirty="0"/>
              <a:t/>
            </a:r>
            <a:br>
              <a:rPr lang="en-US" b="1" dirty="0"/>
            </a:br>
            <a:endParaRPr lang="en-US" sz="4000" dirty="0"/>
          </a:p>
        </p:txBody>
      </p:sp>
      <p:sp>
        <p:nvSpPr>
          <p:cNvPr id="3" name="Text Placeholder 2"/>
          <p:cNvSpPr>
            <a:spLocks noGrp="1"/>
          </p:cNvSpPr>
          <p:nvPr>
            <p:ph type="body" idx="1"/>
          </p:nvPr>
        </p:nvSpPr>
        <p:spPr>
          <a:xfrm>
            <a:off x="1031410" y="5138038"/>
            <a:ext cx="10515600" cy="1377062"/>
          </a:xfrm>
        </p:spPr>
        <p:txBody>
          <a:bodyPr numCol="2">
            <a:noAutofit/>
          </a:bodyPr>
          <a:lstStyle/>
          <a:p>
            <a:pPr marL="342900" indent="-342900">
              <a:buClr>
                <a:schemeClr val="tx2">
                  <a:lumMod val="75000"/>
                </a:schemeClr>
              </a:buClr>
              <a:buFont typeface="Wingdings 2" panose="05020102010507070707" pitchFamily="18" charset="2"/>
              <a:buChar char=""/>
            </a:pPr>
            <a:endParaRPr lang="en-US" sz="2200" b="1" dirty="0" smtClean="0"/>
          </a:p>
          <a:p>
            <a:pPr marL="342900" indent="-342900">
              <a:buClr>
                <a:schemeClr val="tx2">
                  <a:lumMod val="75000"/>
                </a:schemeClr>
              </a:buClr>
              <a:buFont typeface="Wingdings 2" panose="05020102010507070707" pitchFamily="18" charset="2"/>
              <a:buChar char=""/>
            </a:pPr>
            <a:endParaRPr lang="en-US" sz="2200" b="1" dirty="0" smtClean="0"/>
          </a:p>
          <a:p>
            <a:pPr marL="342900" indent="-342900">
              <a:buClr>
                <a:schemeClr val="tx2">
                  <a:lumMod val="75000"/>
                </a:schemeClr>
              </a:buClr>
              <a:buFont typeface="Wingdings 2" panose="05020102010507070707" pitchFamily="18" charset="2"/>
              <a:buChar char=""/>
            </a:pPr>
            <a:endParaRPr lang="en-US" sz="2200" dirty="0"/>
          </a:p>
        </p:txBody>
      </p:sp>
      <p:sp>
        <p:nvSpPr>
          <p:cNvPr id="4" name="TextBox 3"/>
          <p:cNvSpPr txBox="1"/>
          <p:nvPr/>
        </p:nvSpPr>
        <p:spPr>
          <a:xfrm>
            <a:off x="835572" y="3823409"/>
            <a:ext cx="10515600" cy="461665"/>
          </a:xfrm>
          <a:prstGeom prst="rect">
            <a:avLst/>
          </a:prstGeom>
          <a:noFill/>
        </p:spPr>
        <p:txBody>
          <a:bodyPr wrap="square" rtlCol="0">
            <a:spAutoFit/>
          </a:bodyPr>
          <a:lstStyle/>
          <a:p>
            <a:pPr algn="just"/>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45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b="1" dirty="0" err="1"/>
              <a:t>Phần</a:t>
            </a:r>
            <a:r>
              <a:rPr lang="en-US" b="1" dirty="0"/>
              <a:t> </a:t>
            </a:r>
            <a:r>
              <a:rPr lang="en-US" b="1" dirty="0" err="1"/>
              <a:t>mềm</a:t>
            </a:r>
            <a:r>
              <a:rPr lang="en-US" b="1" dirty="0"/>
              <a:t> </a:t>
            </a:r>
            <a:r>
              <a:rPr lang="en-US" b="1" dirty="0" err="1"/>
              <a:t>bảng</a:t>
            </a:r>
            <a:r>
              <a:rPr lang="en-US" b="1" dirty="0"/>
              <a:t> </a:t>
            </a:r>
            <a:r>
              <a:rPr lang="en-US" b="1" dirty="0" err="1" smtClean="0"/>
              <a:t>tính</a:t>
            </a:r>
            <a:endParaRPr lang="en-US" b="1" dirty="0"/>
          </a:p>
        </p:txBody>
      </p:sp>
      <p:grpSp>
        <p:nvGrpSpPr>
          <p:cNvPr id="12" name="Group 11"/>
          <p:cNvGrpSpPr/>
          <p:nvPr/>
        </p:nvGrpSpPr>
        <p:grpSpPr>
          <a:xfrm>
            <a:off x="2073673" y="3734635"/>
            <a:ext cx="8188873" cy="2195194"/>
            <a:chOff x="2148927" y="3049906"/>
            <a:chExt cx="7954000" cy="1997577"/>
          </a:xfrm>
        </p:grpSpPr>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r="1561"/>
            <a:stretch/>
          </p:blipFill>
          <p:spPr>
            <a:xfrm>
              <a:off x="2148927" y="3049907"/>
              <a:ext cx="1936233" cy="1997576"/>
            </a:xfrm>
            <a:prstGeom prst="rect">
              <a:avLst/>
            </a:prstGeom>
            <a:ln>
              <a:noFill/>
            </a:ln>
            <a:effectLst>
              <a:outerShdw blurRad="292100" dist="139700" dir="2700000" algn="tl" rotWithShape="0">
                <a:srgbClr val="333333">
                  <a:alpha val="65000"/>
                </a:srgbClr>
              </a:outerShdw>
            </a:effectLst>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613" y="3049906"/>
              <a:ext cx="1932978" cy="1997576"/>
            </a:xfrm>
            <a:prstGeom prst="rect">
              <a:avLst/>
            </a:prstGeom>
            <a:ln>
              <a:noFill/>
            </a:ln>
            <a:effectLst>
              <a:outerShdw blurRad="292100" dist="139700" dir="2700000" algn="tl" rotWithShape="0">
                <a:srgbClr val="333333">
                  <a:alpha val="65000"/>
                </a:srgbClr>
              </a:outerShdw>
            </a:effectLst>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044" y="3049906"/>
              <a:ext cx="2963883" cy="1997576"/>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6578591" y="116716"/>
            <a:ext cx="5576887" cy="461665"/>
          </a:xfrm>
          <a:prstGeom prst="rect">
            <a:avLst/>
          </a:prstGeom>
          <a:noFill/>
        </p:spPr>
        <p:txBody>
          <a:bodyPr wrap="square" rtlCol="0">
            <a:spAutoFit/>
          </a:bodyPr>
          <a:lstStyle>
            <a:defPPr>
              <a:defRPr lang="en-US"/>
            </a:defPPr>
          </a:lstStyle>
          <a:p>
            <a:pPr lvl="0" algn="r"/>
            <a:r>
              <a:rPr lang="en-US" sz="2400" dirty="0" err="1" smtClean="0">
                <a:latin typeface="Times New Roman" panose="02020603050405020304" pitchFamily="18" charset="0"/>
                <a:cs typeface="Times New Roman" panose="02020603050405020304" pitchFamily="18" charset="0"/>
              </a:rPr>
              <a:t>Bài</a:t>
            </a:r>
            <a:r>
              <a:rPr lang="en-US" sz="2400" baseline="0" dirty="0" smtClean="0">
                <a:latin typeface="Times New Roman" panose="02020603050405020304" pitchFamily="18" charset="0"/>
                <a:cs typeface="Times New Roman" panose="02020603050405020304" pitchFamily="18" charset="0"/>
              </a:rPr>
              <a:t> 2</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640146" y="1330036"/>
            <a:ext cx="11055927" cy="2175164"/>
            <a:chOff x="3314721" y="1724024"/>
            <a:chExt cx="8734608" cy="1457571"/>
          </a:xfrm>
        </p:grpSpPr>
        <p:pic>
          <p:nvPicPr>
            <p:cNvPr id="3" name="Picture 2" descr="Screen Clipping"/>
            <p:cNvPicPr>
              <a:picLocks noChangeAspect="1"/>
            </p:cNvPicPr>
            <p:nvPr/>
          </p:nvPicPr>
          <p:blipFill rotWithShape="1">
            <a:blip r:embed="rId5">
              <a:extLst>
                <a:ext uri="{28A0092B-C50C-407E-A947-70E740481C1C}">
                  <a14:useLocalDpi xmlns:a14="http://schemas.microsoft.com/office/drawing/2010/main" val="0"/>
                </a:ext>
              </a:extLst>
            </a:blip>
            <a:srcRect t="23286" b="23585"/>
            <a:stretch/>
          </p:blipFill>
          <p:spPr>
            <a:xfrm>
              <a:off x="3314721" y="1726486"/>
              <a:ext cx="8734608" cy="1455109"/>
            </a:xfrm>
            <a:prstGeom prst="rect">
              <a:avLst/>
            </a:prstGeom>
          </p:spPr>
        </p:pic>
        <p:sp>
          <p:nvSpPr>
            <p:cNvPr id="10" name="Rectangle 9"/>
            <p:cNvSpPr/>
            <p:nvPr/>
          </p:nvSpPr>
          <p:spPr>
            <a:xfrm>
              <a:off x="3314721" y="1724024"/>
              <a:ext cx="5829279" cy="1457325"/>
            </a:xfrm>
            <a:prstGeom prst="rect">
              <a:avLst/>
            </a:prstGeom>
            <a:solidFill>
              <a:srgbClr val="30A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latin typeface="Times New Roman" panose="02020603050405020304" pitchFamily="18" charset="0"/>
                  <a:cs typeface="Times New Roman" panose="02020603050405020304" pitchFamily="18" charset="0"/>
                </a:rPr>
                <a:t>Phần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mềm</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bảng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tính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giúp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thực</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hiện</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các</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phép</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toán</a:t>
              </a:r>
              <a:r>
                <a:rPr lang="en-US" sz="2200" b="1" dirty="0" smtClean="0">
                  <a:solidFill>
                    <a:srgbClr val="FFFF00"/>
                  </a:solidFill>
                  <a:latin typeface="Times New Roman" panose="02020603050405020304" pitchFamily="18" charset="0"/>
                  <a:cs typeface="Times New Roman" panose="02020603050405020304" pitchFamily="18" charset="0"/>
                </a:rPr>
                <a:t> hay </a:t>
              </a:r>
              <a:r>
                <a:rPr lang="en-US" sz="2200" b="1" dirty="0" err="1" smtClean="0">
                  <a:solidFill>
                    <a:srgbClr val="FFFF00"/>
                  </a:solidFill>
                  <a:latin typeface="Times New Roman" panose="02020603050405020304" pitchFamily="18" charset="0"/>
                  <a:cs typeface="Times New Roman" panose="02020603050405020304" pitchFamily="18" charset="0"/>
                </a:rPr>
                <a:t>gặp</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thường</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ngày</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và</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cả</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những</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phép</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tính</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phức</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tạp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dễ</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dàng</a:t>
              </a:r>
              <a:r>
                <a:rPr lang="en-US" sz="2200" dirty="0" smtClean="0">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tạo</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biểu</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b="1" dirty="0" err="1" smtClean="0">
                  <a:solidFill>
                    <a:srgbClr val="FFFF00"/>
                  </a:solidFill>
                  <a:latin typeface="Times New Roman" panose="02020603050405020304" pitchFamily="18" charset="0"/>
                  <a:cs typeface="Times New Roman" panose="02020603050405020304" pitchFamily="18" charset="0"/>
                </a:rPr>
                <a:t>đồ</a:t>
              </a:r>
              <a:r>
                <a:rPr lang="en-US" sz="2200" b="1" dirty="0" smtClean="0">
                  <a:solidFill>
                    <a:srgbClr val="FFFF00"/>
                  </a:solidFill>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so </a:t>
              </a:r>
              <a:r>
                <a:rPr lang="en-US" sz="2200" dirty="0" err="1" smtClean="0">
                  <a:latin typeface="Times New Roman" panose="02020603050405020304" pitchFamily="18" charset="0"/>
                  <a:cs typeface="Times New Roman" panose="02020603050405020304" pitchFamily="18" charset="0"/>
                </a:rPr>
                <a:t>sánh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phân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tích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con </a:t>
              </a:r>
              <a:r>
                <a:rPr lang="en-US" sz="2200" dirty="0" err="1" smtClean="0">
                  <a:latin typeface="Times New Roman" panose="02020603050405020304" pitchFamily="18" charset="0"/>
                  <a:cs typeface="Times New Roman" panose="02020603050405020304" pitchFamily="18" charset="0"/>
                </a:rPr>
                <a:t>số</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một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trực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quan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dễ</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hiểu</a:t>
              </a:r>
              <a:r>
                <a:rPr lang="en-US" sz="2200" dirty="0" smtClean="0">
                  <a:latin typeface="Times New Roman" panose="02020603050405020304" pitchFamily="18" charset="0"/>
                  <a:cs typeface="Times New Roman" panose="02020603050405020304" pitchFamily="18" charset="0"/>
                </a:rPr>
                <a:t>.</a:t>
              </a:r>
            </a:p>
            <a:p>
              <a:pPr algn="just"/>
              <a:r>
                <a:rPr lang="en-US" sz="2200" dirty="0" smtClean="0">
                  <a:latin typeface="Times New Roman" panose="02020603050405020304" pitchFamily="18" charset="0"/>
                  <a:cs typeface="Times New Roman" panose="02020603050405020304" pitchFamily="18" charset="0"/>
                </a:rPr>
                <a:t>Microsoft Excel </a:t>
              </a:r>
              <a:r>
                <a:rPr lang="en-US" sz="2200" dirty="0" err="1" smtClean="0">
                  <a:latin typeface="Times New Roman" panose="02020603050405020304" pitchFamily="18" charset="0"/>
                  <a:cs typeface="Times New Roman" panose="02020603050405020304" pitchFamily="18" charset="0"/>
                </a:rPr>
                <a:t>là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phần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mềm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tính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mạnh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dễ</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sử</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dụng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ứng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dụng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thực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tế</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nhiều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nhất</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705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5744" y="696309"/>
            <a:ext cx="9784733" cy="534551"/>
          </a:xfrm>
        </p:spPr>
        <p:txBody>
          <a:bodyPr/>
          <a:lstStyle/>
          <a:p>
            <a:r>
              <a:rPr lang="en-US" b="1" dirty="0" err="1"/>
              <a:t>Phần</a:t>
            </a:r>
            <a:r>
              <a:rPr lang="en-US" b="1" dirty="0"/>
              <a:t> </a:t>
            </a:r>
            <a:r>
              <a:rPr lang="en-US" b="1" dirty="0" err="1"/>
              <a:t>mềm</a:t>
            </a:r>
            <a:r>
              <a:rPr lang="en-US" b="1" dirty="0"/>
              <a:t> </a:t>
            </a:r>
            <a:r>
              <a:rPr lang="en-US" b="1" dirty="0" err="1"/>
              <a:t>trình</a:t>
            </a:r>
            <a:r>
              <a:rPr lang="en-US" b="1" dirty="0"/>
              <a:t> </a:t>
            </a:r>
            <a:r>
              <a:rPr lang="en-US" b="1" dirty="0" err="1" smtClean="0"/>
              <a:t>chiếu</a:t>
            </a:r>
            <a:endParaRPr lang="en-US" b="1" dirty="0"/>
          </a:p>
        </p:txBody>
      </p:sp>
      <p:grpSp>
        <p:nvGrpSpPr>
          <p:cNvPr id="13" name="Group 12"/>
          <p:cNvGrpSpPr/>
          <p:nvPr/>
        </p:nvGrpSpPr>
        <p:grpSpPr>
          <a:xfrm>
            <a:off x="1685386" y="3818593"/>
            <a:ext cx="9048574" cy="2011680"/>
            <a:chOff x="1745507" y="3175287"/>
            <a:chExt cx="9048574" cy="201168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507" y="3175287"/>
              <a:ext cx="2181681" cy="2011680"/>
            </a:xfrm>
            <a:prstGeom prst="rect">
              <a:avLst/>
            </a:prstGeom>
            <a:ln>
              <a:noFill/>
            </a:ln>
            <a:effectLst>
              <a:outerShdw blurRad="292100" dist="139700" dir="2700000" algn="tl" rotWithShape="0">
                <a:srgbClr val="333333">
                  <a:alpha val="65000"/>
                </a:srgbClr>
              </a:outerShdw>
            </a:effectLst>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720" y="3175287"/>
              <a:ext cx="3461792" cy="2011680"/>
            </a:xfrm>
            <a:prstGeom prst="rect">
              <a:avLst/>
            </a:prstGeom>
            <a:ln>
              <a:noFill/>
            </a:ln>
            <a:effectLst>
              <a:outerShdw blurRad="292100" dist="139700" dir="2700000" algn="tl" rotWithShape="0">
                <a:srgbClr val="333333">
                  <a:alpha val="65000"/>
                </a:srgbClr>
              </a:outerShdw>
            </a:effectLst>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2045" y="3175287"/>
              <a:ext cx="2192036" cy="2011680"/>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6578591" y="116716"/>
            <a:ext cx="5576887" cy="461665"/>
          </a:xfrm>
          <a:prstGeom prst="rect">
            <a:avLst/>
          </a:prstGeom>
          <a:noFill/>
        </p:spPr>
        <p:txBody>
          <a:bodyPr wrap="square" rtlCol="0">
            <a:spAutoFit/>
          </a:bodyPr>
          <a:lstStyle>
            <a:defPPr>
              <a:defRPr lang="en-US"/>
            </a:defPPr>
          </a:lstStyle>
          <a:p>
            <a:pPr lvl="0" algn="r"/>
            <a:r>
              <a:rPr lang="en-US" sz="2400" dirty="0" err="1" smtClean="0">
                <a:latin typeface="Times New Roman" panose="02020603050405020304" pitchFamily="18" charset="0"/>
                <a:cs typeface="Times New Roman" panose="02020603050405020304" pitchFamily="18" charset="0"/>
              </a:rPr>
              <a:t>Bài</a:t>
            </a:r>
            <a:r>
              <a:rPr lang="en-US" sz="2400" baseline="0" dirty="0" smtClean="0">
                <a:latin typeface="Times New Roman" panose="02020603050405020304" pitchFamily="18" charset="0"/>
                <a:cs typeface="Times New Roman" panose="02020603050405020304" pitchFamily="18" charset="0"/>
              </a:rPr>
              <a:t> 2</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a:t>
            </a:r>
          </a:p>
        </p:txBody>
      </p:sp>
      <p:grpSp>
        <p:nvGrpSpPr>
          <p:cNvPr id="12" name="Group 11"/>
          <p:cNvGrpSpPr/>
          <p:nvPr/>
        </p:nvGrpSpPr>
        <p:grpSpPr>
          <a:xfrm>
            <a:off x="387927" y="1507258"/>
            <a:ext cx="11318920" cy="2190372"/>
            <a:chOff x="2500747" y="1519407"/>
            <a:chExt cx="9072647" cy="1502182"/>
          </a:xfrm>
        </p:grpSpPr>
        <p:pic>
          <p:nvPicPr>
            <p:cNvPr id="3" name="Picture 2" descr="Screen Clippi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2070" b="21690"/>
            <a:stretch/>
          </p:blipFill>
          <p:spPr>
            <a:xfrm>
              <a:off x="2931449" y="1519407"/>
              <a:ext cx="8641945" cy="1502182"/>
            </a:xfrm>
            <a:prstGeom prst="rect">
              <a:avLst/>
            </a:prstGeom>
          </p:spPr>
        </p:pic>
        <p:sp>
          <p:nvSpPr>
            <p:cNvPr id="10" name="Rectangle 9"/>
            <p:cNvSpPr/>
            <p:nvPr/>
          </p:nvSpPr>
          <p:spPr>
            <a:xfrm>
              <a:off x="2500747" y="1519407"/>
              <a:ext cx="6172330" cy="1502182"/>
            </a:xfrm>
            <a:prstGeom prst="rect">
              <a:avLst/>
            </a:prstGeom>
            <a:solidFill>
              <a:srgbClr val="30A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err="1" smtClean="0">
                  <a:latin typeface="Times New Roman" panose="02020603050405020304" pitchFamily="18" charset="0"/>
                  <a:cs typeface="Times New Roman" panose="02020603050405020304" pitchFamily="18" charset="0"/>
                </a:rPr>
                <a:t>Phần</a:t>
              </a:r>
              <a:r>
                <a:rPr lang="en-US" sz="2100" b="1" dirty="0" smtClean="0">
                  <a:latin typeface="Times New Roman" panose="02020603050405020304" pitchFamily="18" charset="0"/>
                  <a:cs typeface="Times New Roman" panose="02020603050405020304" pitchFamily="18" charset="0"/>
                </a:rPr>
                <a:t> </a:t>
              </a:r>
              <a:r>
                <a:rPr lang="en-US" sz="2100" b="1" dirty="0" err="1" smtClean="0">
                  <a:latin typeface="Times New Roman" panose="02020603050405020304" pitchFamily="18" charset="0"/>
                  <a:cs typeface="Times New Roman" panose="02020603050405020304" pitchFamily="18" charset="0"/>
                </a:rPr>
                <a:t>mềm</a:t>
              </a:r>
              <a:r>
                <a:rPr lang="en-US" sz="2100" b="1" dirty="0" smtClean="0">
                  <a:latin typeface="Times New Roman" panose="02020603050405020304" pitchFamily="18" charset="0"/>
                  <a:cs typeface="Times New Roman" panose="02020603050405020304" pitchFamily="18" charset="0"/>
                </a:rPr>
                <a:t> </a:t>
              </a:r>
              <a:r>
                <a:rPr lang="en-US" sz="2100" b="1" dirty="0" err="1" smtClean="0">
                  <a:latin typeface="Times New Roman" panose="02020603050405020304" pitchFamily="18" charset="0"/>
                  <a:cs typeface="Times New Roman" panose="02020603050405020304" pitchFamily="18" charset="0"/>
                </a:rPr>
                <a:t>trình</a:t>
              </a:r>
              <a:r>
                <a:rPr lang="en-US" sz="2100" b="1" dirty="0" smtClean="0">
                  <a:latin typeface="Times New Roman" panose="02020603050405020304" pitchFamily="18" charset="0"/>
                  <a:cs typeface="Times New Roman" panose="02020603050405020304" pitchFamily="18" charset="0"/>
                </a:rPr>
                <a:t> </a:t>
              </a:r>
              <a:r>
                <a:rPr lang="en-US" sz="2100" b="1" dirty="0" err="1" smtClean="0">
                  <a:latin typeface="Times New Roman" panose="02020603050405020304" pitchFamily="18" charset="0"/>
                  <a:cs typeface="Times New Roman" panose="02020603050405020304" pitchFamily="18" charset="0"/>
                </a:rPr>
                <a:t>chiếu</a:t>
              </a:r>
              <a:r>
                <a:rPr lang="en-US" sz="2100" b="1"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giúp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bạn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tạo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được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những</a:t>
              </a:r>
              <a:r>
                <a:rPr lang="en-US" sz="2100" dirty="0" smtClean="0">
                  <a:latin typeface="Times New Roman" panose="02020603050405020304" pitchFamily="18" charset="0"/>
                  <a:cs typeface="Times New Roman" panose="02020603050405020304" pitchFamily="18" charset="0"/>
                </a:rPr>
                <a:t> </a:t>
              </a:r>
              <a:r>
                <a:rPr lang="en-US" sz="2100" b="1" dirty="0" smtClean="0">
                  <a:solidFill>
                    <a:srgbClr val="FFFF00"/>
                  </a:solidFill>
                  <a:latin typeface="Times New Roman" panose="02020603050405020304" pitchFamily="18" charset="0"/>
                  <a:cs typeface="Times New Roman" panose="02020603050405020304" pitchFamily="18" charset="0"/>
                </a:rPr>
                <a:t>bản </a:t>
              </a:r>
              <a:r>
                <a:rPr lang="en-US" sz="2100" b="1" dirty="0" err="1" smtClean="0">
                  <a:solidFill>
                    <a:srgbClr val="FFFF00"/>
                  </a:solidFill>
                  <a:latin typeface="Times New Roman" panose="02020603050405020304" pitchFamily="18" charset="0"/>
                  <a:cs typeface="Times New Roman" panose="02020603050405020304" pitchFamily="18" charset="0"/>
                </a:rPr>
                <a:t>thuyết</a:t>
              </a:r>
              <a:r>
                <a:rPr lang="en-US" sz="2100" b="1" dirty="0" smtClean="0">
                  <a:solidFill>
                    <a:srgbClr val="FFFF00"/>
                  </a:solidFill>
                  <a:latin typeface="Times New Roman" panose="02020603050405020304" pitchFamily="18" charset="0"/>
                  <a:cs typeface="Times New Roman" panose="02020603050405020304" pitchFamily="18" charset="0"/>
                </a:rPr>
                <a:t> </a:t>
              </a:r>
              <a:r>
                <a:rPr lang="en-US" sz="2100" b="1" dirty="0" err="1" smtClean="0">
                  <a:solidFill>
                    <a:srgbClr val="FFFF00"/>
                  </a:solidFill>
                  <a:latin typeface="Times New Roman" panose="02020603050405020304" pitchFamily="18" charset="0"/>
                  <a:cs typeface="Times New Roman" panose="02020603050405020304" pitchFamily="18" charset="0"/>
                </a:rPr>
                <a:t>trình</a:t>
              </a:r>
              <a:r>
                <a:rPr lang="en-US" sz="2100" b="1" dirty="0" smtClean="0">
                  <a:solidFill>
                    <a:srgbClr val="FFFF00"/>
                  </a:solidFill>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thật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ấn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tượng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hiệu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quả</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Bạn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có</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thể</a:t>
              </a:r>
              <a:r>
                <a:rPr lang="en-US" sz="2100" dirty="0" smtClean="0">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đưa</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các</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hiệu</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ứng</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đặc</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biệt</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a:t>
              </a:r>
              <a:r>
                <a:rPr lang="en-US" sz="2100" dirty="0" smtClean="0">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bất</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cứ</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loại</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solidFill>
                    <a:srgbClr val="FFFF00"/>
                  </a:solidFill>
                  <a:latin typeface="Times New Roman" panose="02020603050405020304" pitchFamily="18" charset="0"/>
                  <a:cs typeface="Times New Roman" panose="02020603050405020304" pitchFamily="18" charset="0"/>
                </a:rPr>
                <a:t>nội</a:t>
              </a:r>
              <a:r>
                <a:rPr lang="en-US" sz="2100" dirty="0" smtClean="0">
                  <a:solidFill>
                    <a:srgbClr val="FFFF00"/>
                  </a:solidFill>
                  <a:latin typeface="Times New Roman" panose="02020603050405020304" pitchFamily="18" charset="0"/>
                  <a:cs typeface="Times New Roman" panose="02020603050405020304" pitchFamily="18" charset="0"/>
                </a:rPr>
                <a:t> dung </a:t>
              </a:r>
              <a:r>
                <a:rPr lang="en-US" sz="2100" dirty="0" err="1" smtClean="0">
                  <a:solidFill>
                    <a:srgbClr val="FFFF00"/>
                  </a:solidFill>
                  <a:latin typeface="Times New Roman" panose="02020603050405020304" pitchFamily="18" charset="0"/>
                  <a:cs typeface="Times New Roman" panose="02020603050405020304" pitchFamily="18" charset="0"/>
                </a:rPr>
                <a:t>nào</a:t>
              </a:r>
              <a:r>
                <a:rPr lang="en-US" sz="2100" dirty="0" smtClean="0">
                  <a:solidFill>
                    <a:srgbClr val="FFFF00"/>
                  </a:solidFill>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bài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thuyết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trình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của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mình</a:t>
              </a:r>
              <a:r>
                <a:rPr lang="en-US" sz="2100" dirty="0" smtClean="0">
                  <a:latin typeface="Times New Roman" panose="02020603050405020304" pitchFamily="18" charset="0"/>
                  <a:cs typeface="Times New Roman" panose="02020603050405020304" pitchFamily="18" charset="0"/>
                </a:rPr>
                <a:t>.</a:t>
              </a:r>
            </a:p>
            <a:p>
              <a:pPr algn="just">
                <a:spcBef>
                  <a:spcPts val="1800"/>
                </a:spcBef>
              </a:pPr>
              <a:r>
                <a:rPr lang="en-US" sz="2100" dirty="0" err="1" smtClean="0">
                  <a:latin typeface="Times New Roman" panose="02020603050405020304" pitchFamily="18" charset="0"/>
                  <a:cs typeface="Times New Roman" panose="02020603050405020304" pitchFamily="18" charset="0"/>
                </a:rPr>
                <a:t>Có</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nhiều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phần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mềm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trình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chiếu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nhau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như</a:t>
              </a:r>
              <a:r>
                <a:rPr lang="en-US" sz="2100" dirty="0" smtClean="0">
                  <a:latin typeface="Times New Roman" panose="02020603050405020304" pitchFamily="18" charset="0"/>
                  <a:cs typeface="Times New Roman" panose="02020603050405020304" pitchFamily="18" charset="0"/>
                </a:rPr>
                <a:t>: </a:t>
              </a:r>
              <a:r>
                <a:rPr lang="en-US" sz="2100" b="1" dirty="0" smtClean="0">
                  <a:latin typeface="Times New Roman" panose="02020603050405020304" pitchFamily="18" charset="0"/>
                  <a:cs typeface="Times New Roman" panose="02020603050405020304" pitchFamily="18" charset="0"/>
                </a:rPr>
                <a:t>Microsoft</a:t>
              </a:r>
              <a:r>
                <a:rPr lang="en-US" sz="2100" dirty="0" smtClean="0">
                  <a:latin typeface="Times New Roman" panose="02020603050405020304" pitchFamily="18" charset="0"/>
                  <a:cs typeface="Times New Roman" panose="02020603050405020304" pitchFamily="18" charset="0"/>
                </a:rPr>
                <a:t> </a:t>
              </a:r>
              <a:r>
                <a:rPr lang="en-US" sz="2100" b="1" dirty="0" smtClean="0">
                  <a:latin typeface="Times New Roman" panose="02020603050405020304" pitchFamily="18" charset="0"/>
                  <a:cs typeface="Times New Roman" panose="02020603050405020304" pitchFamily="18" charset="0"/>
                </a:rPr>
                <a:t>PowerPoint</a:t>
              </a:r>
              <a:r>
                <a:rPr lang="en-US" sz="2100" dirty="0" smtClean="0">
                  <a:latin typeface="Times New Roman" panose="02020603050405020304" pitchFamily="18" charset="0"/>
                  <a:cs typeface="Times New Roman" panose="02020603050405020304" pitchFamily="18" charset="0"/>
                </a:rPr>
                <a:t>, </a:t>
              </a:r>
              <a:r>
                <a:rPr lang="en-US" sz="2100" b="1" dirty="0" smtClean="0">
                  <a:latin typeface="Times New Roman" panose="02020603050405020304" pitchFamily="18" charset="0"/>
                  <a:cs typeface="Times New Roman" panose="02020603050405020304" pitchFamily="18" charset="0"/>
                </a:rPr>
                <a:t>Prezi</a:t>
              </a:r>
              <a:r>
                <a:rPr lang="en-US" sz="2100" dirty="0" smtClean="0">
                  <a:latin typeface="Times New Roman" panose="02020603050405020304" pitchFamily="18" charset="0"/>
                  <a:cs typeface="Times New Roman" panose="02020603050405020304" pitchFamily="18" charset="0"/>
                </a:rPr>
                <a:t> hay </a:t>
              </a:r>
              <a:r>
                <a:rPr lang="en-US" sz="2100" b="1" dirty="0" smtClean="0">
                  <a:latin typeface="Times New Roman" panose="02020603050405020304" pitchFamily="18" charset="0"/>
                  <a:cs typeface="Times New Roman" panose="02020603050405020304" pitchFamily="18" charset="0"/>
                </a:rPr>
                <a:t>Apple</a:t>
              </a:r>
              <a:r>
                <a:rPr lang="en-US" sz="2100" dirty="0" smtClean="0">
                  <a:latin typeface="Times New Roman" panose="02020603050405020304" pitchFamily="18" charset="0"/>
                  <a:cs typeface="Times New Roman" panose="02020603050405020304" pitchFamily="18" charset="0"/>
                </a:rPr>
                <a:t> </a:t>
              </a:r>
              <a:r>
                <a:rPr lang="en-US" sz="2100" b="1" dirty="0" smtClean="0">
                  <a:latin typeface="Times New Roman" panose="02020603050405020304" pitchFamily="18" charset="0"/>
                  <a:cs typeface="Times New Roman" panose="02020603050405020304" pitchFamily="18" charset="0"/>
                </a:rPr>
                <a:t>Keynote</a:t>
              </a:r>
              <a:r>
                <a:rPr lang="en-US" sz="2100" dirty="0" smtClean="0">
                  <a:latin typeface="Times New Roman" panose="02020603050405020304" pitchFamily="18" charset="0"/>
                  <a:cs typeface="Times New Roman" panose="02020603050405020304" pitchFamily="18" charset="0"/>
                </a:rPr>
                <a:t>. Trong </a:t>
              </a:r>
              <a:r>
                <a:rPr lang="en-US" sz="2100" dirty="0" err="1" smtClean="0">
                  <a:latin typeface="Times New Roman" panose="02020603050405020304" pitchFamily="18" charset="0"/>
                  <a:cs typeface="Times New Roman" panose="02020603050405020304" pitchFamily="18" charset="0"/>
                </a:rPr>
                <a:t>đó</a:t>
              </a:r>
              <a:r>
                <a:rPr lang="en-US" sz="2100" dirty="0" smtClean="0">
                  <a:latin typeface="Times New Roman" panose="02020603050405020304" pitchFamily="18" charset="0"/>
                  <a:cs typeface="Times New Roman" panose="02020603050405020304" pitchFamily="18" charset="0"/>
                </a:rPr>
                <a:t> Microsoft PowerPoint </a:t>
              </a:r>
              <a:r>
                <a:rPr lang="en-US" sz="2100" dirty="0" err="1" smtClean="0">
                  <a:latin typeface="Times New Roman" panose="02020603050405020304" pitchFamily="18" charset="0"/>
                  <a:cs typeface="Times New Roman" panose="02020603050405020304" pitchFamily="18" charset="0"/>
                </a:rPr>
                <a:t>được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sử</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dụng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rộng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rãi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nhất</a:t>
              </a:r>
              <a:r>
                <a:rPr lang="en-US" sz="21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13278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Custom 2">
            <a:hlinkClick r:id="rId3" action="ppaction://program" highlightClick="1"/>
          </p:cNvPr>
          <p:cNvSpPr/>
          <p:nvPr/>
        </p:nvSpPr>
        <p:spPr>
          <a:xfrm>
            <a:off x="11078881" y="6344510"/>
            <a:ext cx="387927" cy="7014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p:txBody>
          <a:bodyPr/>
          <a:lstStyle/>
          <a:p>
            <a:r>
              <a:rPr lang="en-US" b="1" dirty="0" err="1" smtClean="0"/>
              <a:t>Hoạt</a:t>
            </a:r>
            <a:r>
              <a:rPr lang="en-US" b="1" dirty="0" smtClean="0"/>
              <a:t> </a:t>
            </a:r>
            <a:r>
              <a:rPr lang="en-US" b="1" dirty="0" err="1" smtClean="0"/>
              <a:t>động</a:t>
            </a:r>
            <a:r>
              <a:rPr lang="en-US" b="1" dirty="0" smtClean="0"/>
              <a:t> </a:t>
            </a:r>
            <a:r>
              <a:rPr lang="en-US" b="1" dirty="0" err="1" smtClean="0"/>
              <a:t>thực</a:t>
            </a:r>
            <a:r>
              <a:rPr lang="en-US" b="1" dirty="0" smtClean="0"/>
              <a:t> </a:t>
            </a:r>
            <a:r>
              <a:rPr lang="en-US" b="1" dirty="0" err="1" smtClean="0"/>
              <a:t>hành</a:t>
            </a:r>
            <a:r>
              <a:rPr lang="en-US" b="1" dirty="0" smtClean="0"/>
              <a:t> </a:t>
            </a:r>
            <a:r>
              <a:rPr lang="en-US" b="1" dirty="0" err="1" smtClean="0"/>
              <a:t>và</a:t>
            </a:r>
            <a:r>
              <a:rPr lang="en-US" b="1" dirty="0" smtClean="0"/>
              <a:t> </a:t>
            </a:r>
            <a:r>
              <a:rPr lang="en-US" b="1" dirty="0" err="1" smtClean="0"/>
              <a:t>nhận</a:t>
            </a:r>
            <a:r>
              <a:rPr lang="en-US" b="1" dirty="0" smtClean="0"/>
              <a:t> </a:t>
            </a:r>
            <a:r>
              <a:rPr lang="en-US" b="1" dirty="0" err="1" smtClean="0"/>
              <a:t>xét</a:t>
            </a:r>
            <a:endParaRPr lang="en-US" b="1" dirty="0"/>
          </a:p>
        </p:txBody>
      </p:sp>
      <p:sp>
        <p:nvSpPr>
          <p:cNvPr id="8" name="TextBox 7"/>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6578591" y="116716"/>
            <a:ext cx="5576887" cy="461665"/>
          </a:xfrm>
          <a:prstGeom prst="rect">
            <a:avLst/>
          </a:prstGeom>
          <a:noFill/>
        </p:spPr>
        <p:txBody>
          <a:bodyPr wrap="square" rtlCol="0">
            <a:spAutoFit/>
          </a:bodyPr>
          <a:lstStyle>
            <a:defPPr>
              <a:defRPr lang="en-US"/>
            </a:defPPr>
          </a:lstStyle>
          <a:p>
            <a:pPr lvl="0" algn="r"/>
            <a:r>
              <a:rPr lang="en-US" sz="2400" dirty="0" err="1" smtClean="0">
                <a:latin typeface="Times New Roman" panose="02020603050405020304" pitchFamily="18" charset="0"/>
                <a:cs typeface="Times New Roman" panose="02020603050405020304" pitchFamily="18" charset="0"/>
              </a:rPr>
              <a:t>Bài</a:t>
            </a:r>
            <a:r>
              <a:rPr lang="en-US" sz="2400" baseline="0" dirty="0" smtClean="0">
                <a:latin typeface="Times New Roman" panose="02020603050405020304" pitchFamily="18" charset="0"/>
                <a:cs typeface="Times New Roman" panose="02020603050405020304" pitchFamily="18" charset="0"/>
              </a:rPr>
              <a:t> 2</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a:t>
            </a:r>
          </a:p>
        </p:txBody>
      </p:sp>
      <p:sp>
        <p:nvSpPr>
          <p:cNvPr id="19" name="TextBox 18"/>
          <p:cNvSpPr txBox="1"/>
          <p:nvPr/>
        </p:nvSpPr>
        <p:spPr>
          <a:xfrm>
            <a:off x="533400" y="1353176"/>
            <a:ext cx="11036300" cy="4216539"/>
          </a:xfrm>
          <a:prstGeom prst="rect">
            <a:avLst/>
          </a:prstGeom>
          <a:noFill/>
        </p:spPr>
        <p:txBody>
          <a:bodyPr wrap="square" rtlCol="0">
            <a:spAutoFit/>
          </a:bodyPr>
          <a:lstStyle/>
          <a:p>
            <a:pPr algn="just"/>
            <a:r>
              <a:rPr lang="en-US" sz="2600" dirty="0" smtClean="0">
                <a:solidFill>
                  <a:schemeClr val="bg2"/>
                </a:solidFill>
                <a:latin typeface="Times New Roman" panose="02020603050405020304" pitchFamily="18" charset="0"/>
                <a:cs typeface="Times New Roman" panose="02020603050405020304" pitchFamily="18" charset="0"/>
              </a:rPr>
              <a:t>Trong </a:t>
            </a:r>
            <a:r>
              <a:rPr lang="en-US" sz="2600" dirty="0" err="1" smtClean="0">
                <a:solidFill>
                  <a:schemeClr val="bg2"/>
                </a:solidFill>
                <a:latin typeface="Times New Roman" panose="02020603050405020304" pitchFamily="18" charset="0"/>
                <a:cs typeface="Times New Roman" panose="02020603050405020304" pitchFamily="18" charset="0"/>
              </a:rPr>
              <a:t>hoạt</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động</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này</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cô</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sẽ</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hướng</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dẫn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các</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bạn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làm</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quen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với</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phần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mềm</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bảng</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tính</a:t>
            </a:r>
            <a:r>
              <a:rPr lang="en-US" sz="2600" dirty="0" smtClean="0">
                <a:solidFill>
                  <a:schemeClr val="bg2"/>
                </a:solidFill>
                <a:latin typeface="Times New Roman" panose="02020603050405020304" pitchFamily="18" charset="0"/>
                <a:cs typeface="Times New Roman" panose="02020603050405020304" pitchFamily="18" charset="0"/>
              </a:rPr>
              <a:t> Excel:</a:t>
            </a:r>
          </a:p>
          <a:p>
            <a:pPr marL="457200" indent="-457200" algn="just">
              <a:buFont typeface="Wingdings 2" panose="05020102010507070707" pitchFamily="18" charset="2"/>
              <a:buChar char=""/>
            </a:pPr>
            <a:r>
              <a:rPr lang="en-US" sz="2400" b="1" dirty="0" err="1" smtClean="0">
                <a:solidFill>
                  <a:schemeClr val="bg2"/>
                </a:solidFill>
                <a:latin typeface="Times New Roman" panose="02020603050405020304" pitchFamily="18" charset="0"/>
                <a:cs typeface="Times New Roman" panose="02020603050405020304" pitchFamily="18" charset="0"/>
              </a:rPr>
              <a:t>Bước</a:t>
            </a:r>
            <a:r>
              <a:rPr lang="en-US" sz="2400" b="1" dirty="0" smtClean="0">
                <a:solidFill>
                  <a:schemeClr val="bg2"/>
                </a:solidFill>
                <a:latin typeface="Times New Roman" panose="02020603050405020304" pitchFamily="18" charset="0"/>
                <a:cs typeface="Times New Roman" panose="02020603050405020304" pitchFamily="18" charset="0"/>
              </a:rPr>
              <a:t> 1</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Mở</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ứng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dụng</a:t>
            </a:r>
            <a:r>
              <a:rPr lang="en-US" sz="2400" dirty="0" smtClean="0">
                <a:solidFill>
                  <a:schemeClr val="bg2"/>
                </a:solidFill>
                <a:latin typeface="Times New Roman" panose="02020603050405020304" pitchFamily="18" charset="0"/>
                <a:cs typeface="Times New Roman" panose="02020603050405020304" pitchFamily="18" charset="0"/>
              </a:rPr>
              <a:t> Microsoft Excel. </a:t>
            </a:r>
            <a:r>
              <a:rPr lang="en-US" sz="2400" dirty="0" err="1" smtClean="0">
                <a:solidFill>
                  <a:schemeClr val="bg2"/>
                </a:solidFill>
                <a:latin typeface="Times New Roman" panose="02020603050405020304" pitchFamily="18" charset="0"/>
                <a:cs typeface="Times New Roman" panose="02020603050405020304" pitchFamily="18" charset="0"/>
              </a:rPr>
              <a:t>Sau</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đó</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mở</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một</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tập</a:t>
            </a:r>
            <a:r>
              <a:rPr lang="en-US" sz="2400" dirty="0" smtClean="0">
                <a:solidFill>
                  <a:schemeClr val="bg2"/>
                </a:solidFill>
                <a:latin typeface="Times New Roman" panose="02020603050405020304" pitchFamily="18" charset="0"/>
                <a:cs typeface="Times New Roman" panose="02020603050405020304" pitchFamily="18" charset="0"/>
              </a:rPr>
              <a:t> tin </a:t>
            </a:r>
            <a:r>
              <a:rPr lang="en-US" sz="2400" dirty="0" err="1" smtClean="0">
                <a:solidFill>
                  <a:schemeClr val="bg2"/>
                </a:solidFill>
                <a:latin typeface="Times New Roman" panose="02020603050405020304" pitchFamily="18" charset="0"/>
                <a:cs typeface="Times New Roman" panose="02020603050405020304" pitchFamily="18" charset="0"/>
              </a:rPr>
              <a:t>trống</a:t>
            </a:r>
            <a:r>
              <a:rPr lang="en-US" sz="2400" dirty="0" smtClean="0">
                <a:solidFill>
                  <a:schemeClr val="bg2"/>
                </a:solidFill>
                <a:latin typeface="Times New Roman" panose="02020603050405020304" pitchFamily="18" charset="0"/>
                <a:cs typeface="Times New Roman" panose="02020603050405020304" pitchFamily="18" charset="0"/>
              </a:rPr>
              <a:t>.</a:t>
            </a:r>
          </a:p>
          <a:p>
            <a:pPr marL="457200" indent="-457200" algn="just">
              <a:buFont typeface="Wingdings 2" panose="05020102010507070707" pitchFamily="18" charset="2"/>
              <a:buChar char=""/>
            </a:pPr>
            <a:r>
              <a:rPr lang="en-US" sz="2400" b="1" dirty="0" err="1" smtClean="0">
                <a:solidFill>
                  <a:schemeClr val="bg2"/>
                </a:solidFill>
                <a:latin typeface="Times New Roman" panose="02020603050405020304" pitchFamily="18" charset="0"/>
                <a:cs typeface="Times New Roman" panose="02020603050405020304" pitchFamily="18" charset="0"/>
              </a:rPr>
              <a:t>Bước</a:t>
            </a:r>
            <a:r>
              <a:rPr lang="en-US" sz="2400" b="1" dirty="0" smtClean="0">
                <a:solidFill>
                  <a:schemeClr val="bg2"/>
                </a:solidFill>
                <a:latin typeface="Times New Roman" panose="02020603050405020304" pitchFamily="18" charset="0"/>
                <a:cs typeface="Times New Roman" panose="02020603050405020304" pitchFamily="18" charset="0"/>
              </a:rPr>
              <a:t> 2</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các</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nội</a:t>
            </a:r>
            <a:r>
              <a:rPr lang="en-US" sz="2400" dirty="0" smtClean="0">
                <a:solidFill>
                  <a:schemeClr val="bg2"/>
                </a:solidFill>
                <a:latin typeface="Times New Roman" panose="02020603050405020304" pitchFamily="18" charset="0"/>
                <a:cs typeface="Times New Roman" panose="02020603050405020304" pitchFamily="18" charset="0"/>
              </a:rPr>
              <a:t> dung:</a:t>
            </a:r>
          </a:p>
          <a:p>
            <a:pPr marL="914400" indent="-457200" algn="just">
              <a:buFont typeface="+mj-lt"/>
              <a:buAutoNum type="arabicPeriod"/>
            </a:pPr>
            <a:r>
              <a:rPr lang="en-US" sz="2400" dirty="0" err="1" smtClean="0">
                <a:solidFill>
                  <a:schemeClr val="bg2"/>
                </a:solidFill>
                <a:latin typeface="Times New Roman" panose="02020603050405020304" pitchFamily="18" charset="0"/>
                <a:cs typeface="Times New Roman" panose="02020603050405020304" pitchFamily="18" charset="0"/>
              </a:rPr>
              <a:t>Chọn</a:t>
            </a:r>
            <a:r>
              <a:rPr lang="en-US" sz="2400" dirty="0" smtClean="0">
                <a:solidFill>
                  <a:schemeClr val="bg2"/>
                </a:solidFill>
                <a:latin typeface="Times New Roman" panose="02020603050405020304" pitchFamily="18" charset="0"/>
                <a:cs typeface="Times New Roman" panose="02020603050405020304" pitchFamily="18" charset="0"/>
              </a:rPr>
              <a:t> ô A1, </a:t>
            </a: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Toán</a:t>
            </a:r>
            <a:r>
              <a:rPr lang="en-US" sz="2400" i="1" dirty="0" smtClean="0">
                <a:solidFill>
                  <a:schemeClr val="bg1"/>
                </a:solidFill>
                <a:latin typeface="Times New Roman" panose="02020603050405020304" pitchFamily="18" charset="0"/>
                <a:cs typeface="Times New Roman" panose="02020603050405020304" pitchFamily="18" charset="0"/>
              </a:rPr>
              <a:t>:</a:t>
            </a:r>
            <a:r>
              <a:rPr lang="en-US" sz="2400" i="1"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nhấn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phím</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rPr>
              <a:t>Enter.</a:t>
            </a:r>
          </a:p>
          <a:p>
            <a:pPr marL="914400" indent="-457200" algn="just">
              <a:buFont typeface="+mj-lt"/>
              <a:buAutoNum type="arabicPeriod"/>
            </a:pP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Tiếng</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Việt</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ô A2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nhấn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rPr>
              <a:t>Enter.</a:t>
            </a:r>
          </a:p>
          <a:p>
            <a:pPr marL="914400" indent="-457200" algn="just">
              <a:buFont typeface="+mj-lt"/>
              <a:buAutoNum type="arabicPeriod"/>
            </a:pP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i="1" dirty="0" smtClean="0">
                <a:solidFill>
                  <a:schemeClr val="bg1"/>
                </a:solidFill>
                <a:latin typeface="Times New Roman" panose="02020603050405020304" pitchFamily="18" charset="0"/>
                <a:cs typeface="Times New Roman" panose="02020603050405020304" pitchFamily="18" charset="0"/>
              </a:rPr>
              <a:t>Tin </a:t>
            </a:r>
            <a:r>
              <a:rPr lang="en-US" sz="2400" i="1" dirty="0" err="1" smtClean="0">
                <a:solidFill>
                  <a:schemeClr val="bg1"/>
                </a:solidFill>
                <a:latin typeface="Times New Roman" panose="02020603050405020304" pitchFamily="18" charset="0"/>
                <a:cs typeface="Times New Roman" panose="02020603050405020304" pitchFamily="18" charset="0"/>
              </a:rPr>
              <a:t>học</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ô A3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chọn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ký</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hiệu</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(Enter) </a:t>
            </a:r>
            <a:r>
              <a:rPr lang="en-US" sz="2400" dirty="0" err="1" smtClean="0">
                <a:solidFill>
                  <a:schemeClr val="bg2"/>
                </a:solidFill>
                <a:latin typeface="Times New Roman" panose="02020603050405020304" pitchFamily="18" charset="0"/>
                <a:cs typeface="Times New Roman" panose="02020603050405020304" pitchFamily="18" charset="0"/>
              </a:rPr>
              <a:t>trên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thanh</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công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thức</a:t>
            </a:r>
            <a:r>
              <a:rPr lang="en-US" sz="2400" dirty="0" smtClean="0">
                <a:solidFill>
                  <a:schemeClr val="bg2"/>
                </a:solidFill>
                <a:latin typeface="Times New Roman" panose="02020603050405020304" pitchFamily="18" charset="0"/>
                <a:cs typeface="Times New Roman" panose="02020603050405020304" pitchFamily="18" charset="0"/>
              </a:rPr>
              <a:t>.</a:t>
            </a:r>
          </a:p>
          <a:p>
            <a:pPr marL="914400" indent="-457200" algn="just">
              <a:buFont typeface="+mj-lt"/>
              <a:buAutoNum type="arabicPeriod"/>
            </a:pPr>
            <a:r>
              <a:rPr lang="en-US" sz="2400" dirty="0" smtClean="0">
                <a:solidFill>
                  <a:schemeClr val="bg2"/>
                </a:solidFill>
                <a:latin typeface="Times New Roman" panose="02020603050405020304" pitchFamily="18" charset="0"/>
                <a:cs typeface="Times New Roman" panose="02020603050405020304" pitchFamily="18" charset="0"/>
              </a:rPr>
              <a:t>Di </a:t>
            </a:r>
            <a:r>
              <a:rPr lang="en-US" sz="2400" dirty="0" err="1" smtClean="0">
                <a:solidFill>
                  <a:schemeClr val="bg2"/>
                </a:solidFill>
                <a:latin typeface="Times New Roman" panose="02020603050405020304" pitchFamily="18" charset="0"/>
                <a:cs typeface="Times New Roman" panose="02020603050405020304" pitchFamily="18" charset="0"/>
              </a:rPr>
              <a:t>chuyển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đến</a:t>
            </a:r>
            <a:r>
              <a:rPr lang="en-US" sz="2400" dirty="0" smtClean="0">
                <a:solidFill>
                  <a:schemeClr val="bg2"/>
                </a:solidFill>
                <a:latin typeface="Times New Roman" panose="02020603050405020304" pitchFamily="18" charset="0"/>
                <a:cs typeface="Times New Roman" panose="02020603050405020304" pitchFamily="18" charset="0"/>
              </a:rPr>
              <a:t> ô A4, </a:t>
            </a: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Tiếng</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Anh</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nhấn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phím</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rPr>
              <a:t>Enter</a:t>
            </a:r>
            <a:r>
              <a:rPr lang="en-US" sz="2400" dirty="0" smtClean="0">
                <a:solidFill>
                  <a:schemeClr val="bg2"/>
                </a:solidFill>
                <a:latin typeface="Times New Roman" panose="02020603050405020304" pitchFamily="18" charset="0"/>
                <a:cs typeface="Times New Roman" panose="02020603050405020304" pitchFamily="18" charset="0"/>
              </a:rPr>
              <a:t>.</a:t>
            </a:r>
          </a:p>
          <a:p>
            <a:pPr marL="457200" algn="just"/>
            <a:r>
              <a:rPr lang="en-US" sz="2400" dirty="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Nhận</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xét</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về</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sự</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khác</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biệt</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giữa</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việc</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nhấn</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phím</a:t>
            </a:r>
            <a:r>
              <a:rPr lang="en-US" i="1" dirty="0" smtClean="0">
                <a:solidFill>
                  <a:schemeClr val="bg2"/>
                </a:solidFill>
                <a:latin typeface="Times New Roman" panose="02020603050405020304" pitchFamily="18" charset="0"/>
                <a:cs typeface="Times New Roman" panose="02020603050405020304" pitchFamily="18" charset="0"/>
              </a:rPr>
              <a:t> Enter </a:t>
            </a:r>
            <a:r>
              <a:rPr lang="en-US" i="1" dirty="0" err="1" smtClean="0">
                <a:solidFill>
                  <a:schemeClr val="bg2"/>
                </a:solidFill>
                <a:latin typeface="Times New Roman" panose="02020603050405020304" pitchFamily="18" charset="0"/>
                <a:cs typeface="Times New Roman" panose="02020603050405020304" pitchFamily="18" charset="0"/>
              </a:rPr>
              <a:t>và</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sử</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dụng</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ký</a:t>
            </a:r>
            <a:r>
              <a:rPr lang="en-US" i="1" dirty="0" smtClean="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2"/>
                </a:solidFill>
                <a:latin typeface="Times New Roman" panose="02020603050405020304" pitchFamily="18" charset="0"/>
                <a:cs typeface="Times New Roman" panose="02020603050405020304" pitchFamily="18" charset="0"/>
              </a:rPr>
              <a:t>hiệu</a:t>
            </a:r>
            <a:r>
              <a:rPr lang="en-US" i="1" dirty="0" smtClean="0">
                <a:solidFill>
                  <a:schemeClr val="bg2"/>
                </a:solidFill>
                <a:latin typeface="Times New Roman" panose="02020603050405020304" pitchFamily="18" charset="0"/>
                <a:cs typeface="Times New Roman" panose="02020603050405020304" pitchFamily="18" charset="0"/>
              </a:rPr>
              <a:t> </a:t>
            </a:r>
            <a:r>
              <a:rPr lang="en-US"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a:t>
            </a:r>
            <a:r>
              <a:rPr lang="en-US"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(Enter)</a:t>
            </a:r>
            <a:r>
              <a:rPr lang="en-US" i="1" dirty="0" smtClean="0">
                <a:solidFill>
                  <a:schemeClr val="bg2"/>
                </a:solidFill>
                <a:latin typeface="Times New Roman" panose="02020603050405020304" pitchFamily="18" charset="0"/>
                <a:cs typeface="Times New Roman" panose="02020603050405020304" pitchFamily="18" charset="0"/>
              </a:rPr>
              <a:t> </a:t>
            </a:r>
          </a:p>
          <a:p>
            <a:pPr marL="914400" indent="-457200" algn="just">
              <a:buFont typeface="+mj-lt"/>
              <a:buAutoNum type="arabicPeriod" startAt="3"/>
            </a:pPr>
            <a:r>
              <a:rPr lang="en-US" sz="2400" dirty="0" err="1" smtClean="0">
                <a:solidFill>
                  <a:schemeClr val="bg2"/>
                </a:solidFill>
                <a:latin typeface="Times New Roman" panose="02020603050405020304" pitchFamily="18" charset="0"/>
                <a:cs typeface="Times New Roman" panose="02020603050405020304" pitchFamily="18" charset="0"/>
              </a:rPr>
              <a:t>Nhấp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chuột</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nút</a:t>
            </a:r>
            <a:r>
              <a:rPr lang="en-US" sz="2400" dirty="0" smtClean="0">
                <a:solidFill>
                  <a:schemeClr val="bg2"/>
                </a:solidFill>
                <a:latin typeface="Times New Roman" panose="02020603050405020304" pitchFamily="18" charset="0"/>
                <a:cs typeface="Times New Roman" panose="02020603050405020304" pitchFamily="18" charset="0"/>
              </a:rPr>
              <a:t> x (Close) ở </a:t>
            </a:r>
            <a:r>
              <a:rPr lang="en-US" sz="2400" dirty="0" err="1" smtClean="0">
                <a:solidFill>
                  <a:schemeClr val="bg2"/>
                </a:solidFill>
                <a:latin typeface="Times New Roman" panose="02020603050405020304" pitchFamily="18" charset="0"/>
                <a:cs typeface="Times New Roman" panose="02020603050405020304" pitchFamily="18" charset="0"/>
              </a:rPr>
              <a:t>góc</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trên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bên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phải</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để</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đóng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phần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mềm</a:t>
            </a:r>
            <a:r>
              <a:rPr lang="en-US" sz="2400" dirty="0" smtClean="0">
                <a:solidFill>
                  <a:schemeClr val="bg2"/>
                </a:solidFill>
                <a:latin typeface="Times New Roman" panose="02020603050405020304" pitchFamily="18" charset="0"/>
                <a:cs typeface="Times New Roman" panose="02020603050405020304" pitchFamily="18" charset="0"/>
              </a:rPr>
              <a:t> Excel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không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lưu</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lại</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tài</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liệu</a:t>
            </a:r>
            <a:r>
              <a:rPr lang="en-US" sz="2400" dirty="0" smtClean="0">
                <a:solidFill>
                  <a:schemeClr val="bg2"/>
                </a:solidFill>
                <a:latin typeface="Times New Roman" panose="02020603050405020304" pitchFamily="18" charset="0"/>
                <a:cs typeface="Times New Roman" panose="02020603050405020304" pitchFamily="18" charset="0"/>
              </a:rPr>
              <a:t>. </a:t>
            </a:r>
            <a:endParaRPr lang="en-US" sz="24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231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1886" y="795485"/>
            <a:ext cx="11800114" cy="2633515"/>
          </a:xfrm>
        </p:spPr>
        <p:txBody>
          <a:bodyPr/>
          <a:lstStyle/>
          <a:p>
            <a:pPr marL="0" indent="0" algn="just">
              <a:lnSpc>
                <a:spcPct val="115000"/>
              </a:lnSpc>
              <a:spcAft>
                <a:spcPts val="0"/>
              </a:spcAft>
              <a:buNone/>
            </a:pPr>
            <a:r>
              <a:rPr lang="en-US" b="1" dirty="0" err="1"/>
              <a:t>Hoạt</a:t>
            </a:r>
            <a:r>
              <a:rPr lang="en-US" b="1" dirty="0"/>
              <a:t> </a:t>
            </a:r>
            <a:r>
              <a:rPr lang="en-US" b="1" dirty="0" err="1"/>
              <a:t>động</a:t>
            </a:r>
            <a:r>
              <a:rPr lang="en-US" b="1" dirty="0"/>
              <a:t> </a:t>
            </a:r>
            <a:r>
              <a:rPr lang="en-US" b="1" dirty="0" err="1"/>
              <a:t>thực</a:t>
            </a:r>
            <a:r>
              <a:rPr lang="en-US" b="1" dirty="0"/>
              <a:t> </a:t>
            </a:r>
            <a:r>
              <a:rPr lang="en-US" b="1" dirty="0" err="1"/>
              <a:t>hành</a:t>
            </a:r>
            <a:r>
              <a:rPr lang="en-US" b="1" dirty="0"/>
              <a:t> </a:t>
            </a:r>
            <a:r>
              <a:rPr lang="en-US" b="1" dirty="0" err="1"/>
              <a:t>nâng</a:t>
            </a:r>
            <a:r>
              <a:rPr lang="en-US" b="1" dirty="0"/>
              <a:t> </a:t>
            </a:r>
            <a:r>
              <a:rPr lang="en-US" b="1" dirty="0" err="1" smtClean="0"/>
              <a:t>cao</a:t>
            </a:r>
            <a:r>
              <a:rPr lang="en-US" b="1" dirty="0"/>
              <a:t> </a:t>
            </a:r>
            <a:r>
              <a:rPr lang="en-US" b="1" dirty="0" err="1" smtClean="0"/>
              <a:t>với</a:t>
            </a:r>
            <a:r>
              <a:rPr lang="en-US" b="1" dirty="0" smtClean="0"/>
              <a:t> </a:t>
            </a:r>
            <a:r>
              <a:rPr lang="en-US" b="1" dirty="0" err="1" smtClean="0"/>
              <a:t>phần</a:t>
            </a:r>
            <a:r>
              <a:rPr lang="en-US" b="1" dirty="0" smtClean="0"/>
              <a:t> </a:t>
            </a:r>
            <a:r>
              <a:rPr lang="en-US" b="1" dirty="0" err="1" smtClean="0"/>
              <a:t>mềm</a:t>
            </a:r>
            <a:r>
              <a:rPr lang="en-US" b="1" dirty="0" smtClean="0"/>
              <a:t> </a:t>
            </a:r>
            <a:r>
              <a:rPr lang="en-US" b="1" dirty="0" err="1" smtClean="0"/>
              <a:t>bảng</a:t>
            </a:r>
            <a:r>
              <a:rPr lang="en-US" b="1" dirty="0" smtClean="0"/>
              <a:t> </a:t>
            </a:r>
            <a:r>
              <a:rPr lang="en-US" b="1" dirty="0" err="1" smtClean="0"/>
              <a:t>tính</a:t>
            </a:r>
            <a:r>
              <a:rPr lang="en-US" b="1" dirty="0" smtClean="0"/>
              <a:t> Excel </a:t>
            </a:r>
          </a:p>
          <a:p>
            <a:pPr marL="0" indent="0" algn="just">
              <a:lnSpc>
                <a:spcPct val="115000"/>
              </a:lnSpc>
              <a:spcAft>
                <a:spcPts val="0"/>
              </a:spcAft>
              <a:buNone/>
            </a:pPr>
            <a:r>
              <a:rPr lang="en-US" dirty="0" smtClean="0"/>
              <a:t>1: </a:t>
            </a:r>
            <a:r>
              <a:rPr lang="en-US" dirty="0" err="1" smtClean="0"/>
              <a:t>Tạo</a:t>
            </a:r>
            <a:r>
              <a:rPr lang="en-US" dirty="0" smtClean="0"/>
              <a:t> </a:t>
            </a:r>
            <a:r>
              <a:rPr lang="en-US" dirty="0" err="1"/>
              <a:t>một</a:t>
            </a:r>
            <a:r>
              <a:rPr lang="en-US" dirty="0"/>
              <a:t> </a:t>
            </a:r>
            <a:r>
              <a:rPr lang="en-US" dirty="0" err="1"/>
              <a:t>bảng</a:t>
            </a:r>
            <a:r>
              <a:rPr lang="en-US" dirty="0"/>
              <a:t> </a:t>
            </a:r>
            <a:r>
              <a:rPr lang="en-US" dirty="0" err="1"/>
              <a:t>dữ</a:t>
            </a:r>
            <a:r>
              <a:rPr lang="en-US" dirty="0"/>
              <a:t> </a:t>
            </a:r>
            <a:r>
              <a:rPr lang="en-US" dirty="0" err="1"/>
              <a:t>liệu</a:t>
            </a:r>
            <a:r>
              <a:rPr lang="en-US" dirty="0"/>
              <a:t> </a:t>
            </a:r>
            <a:r>
              <a:rPr lang="en-US" dirty="0" err="1"/>
              <a:t>đơn</a:t>
            </a:r>
            <a:r>
              <a:rPr lang="en-US" dirty="0"/>
              <a:t> </a:t>
            </a:r>
            <a:r>
              <a:rPr lang="en-US" dirty="0" err="1" smtClean="0"/>
              <a:t>giản</a:t>
            </a:r>
            <a:r>
              <a:rPr lang="en-US" dirty="0" smtClean="0"/>
              <a:t>: </a:t>
            </a:r>
            <a:endParaRPr lang="en-US" dirty="0"/>
          </a:p>
          <a:p>
            <a:pPr algn="just">
              <a:lnSpc>
                <a:spcPct val="115000"/>
              </a:lnSpc>
              <a:spcAft>
                <a:spcPts val="0"/>
              </a:spcAft>
            </a:pPr>
            <a:r>
              <a:rPr lang="en-US" dirty="0" err="1"/>
              <a:t>Bảng</a:t>
            </a:r>
            <a:r>
              <a:rPr lang="en-US" dirty="0"/>
              <a:t> </a:t>
            </a:r>
            <a:r>
              <a:rPr lang="en-US" dirty="0" smtClean="0"/>
              <a:t>“</a:t>
            </a:r>
            <a:r>
              <a:rPr lang="en-US" dirty="0" err="1" smtClean="0"/>
              <a:t>Học</a:t>
            </a:r>
            <a:r>
              <a:rPr lang="en-US" dirty="0" smtClean="0"/>
              <a:t> </a:t>
            </a:r>
            <a:r>
              <a:rPr lang="en-US" dirty="0" err="1"/>
              <a:t>sinh</a:t>
            </a:r>
            <a:r>
              <a:rPr lang="en-US" dirty="0"/>
              <a:t> </a:t>
            </a:r>
            <a:r>
              <a:rPr lang="en-US" dirty="0" err="1"/>
              <a:t>giỏi</a:t>
            </a:r>
            <a:r>
              <a:rPr lang="en-US" dirty="0"/>
              <a:t> </a:t>
            </a:r>
            <a:r>
              <a:rPr lang="en-US" dirty="0" err="1"/>
              <a:t>các</a:t>
            </a:r>
            <a:r>
              <a:rPr lang="en-US" dirty="0"/>
              <a:t> </a:t>
            </a:r>
            <a:r>
              <a:rPr lang="en-US" dirty="0" err="1" smtClean="0"/>
              <a:t>tổ</a:t>
            </a:r>
            <a:r>
              <a:rPr lang="en-US" dirty="0" smtClean="0"/>
              <a:t>” </a:t>
            </a:r>
            <a:r>
              <a:rPr lang="en-US" dirty="0" err="1"/>
              <a:t>trong</a:t>
            </a:r>
            <a:r>
              <a:rPr lang="en-US" dirty="0"/>
              <a:t> </a:t>
            </a:r>
            <a:r>
              <a:rPr lang="en-US" dirty="0" err="1"/>
              <a:t>năm</a:t>
            </a:r>
            <a:r>
              <a:rPr lang="en-US" dirty="0"/>
              <a:t> </a:t>
            </a:r>
            <a:r>
              <a:rPr lang="en-US" dirty="0" err="1"/>
              <a:t>học</a:t>
            </a:r>
            <a:r>
              <a:rPr lang="en-US" dirty="0"/>
              <a:t> </a:t>
            </a:r>
          </a:p>
          <a:p>
            <a:pPr marL="0" indent="0" algn="just">
              <a:lnSpc>
                <a:spcPct val="115000"/>
              </a:lnSpc>
              <a:spcAft>
                <a:spcPts val="0"/>
              </a:spcAft>
              <a:buNone/>
            </a:pPr>
            <a:r>
              <a:rPr lang="en-US" dirty="0" smtClean="0"/>
              <a:t>2: </a:t>
            </a:r>
            <a:r>
              <a:rPr lang="en-US" dirty="0" err="1" smtClean="0"/>
              <a:t>Vẽ</a:t>
            </a:r>
            <a:r>
              <a:rPr lang="en-US" dirty="0" smtClean="0"/>
              <a:t> </a:t>
            </a:r>
            <a:r>
              <a:rPr lang="en-US" dirty="0" err="1"/>
              <a:t>đồ</a:t>
            </a:r>
            <a:r>
              <a:rPr lang="en-US" dirty="0"/>
              <a:t> </a:t>
            </a:r>
            <a:r>
              <a:rPr lang="en-US" dirty="0" err="1"/>
              <a:t>thị</a:t>
            </a:r>
            <a:r>
              <a:rPr lang="en-US" dirty="0"/>
              <a:t> so </a:t>
            </a:r>
            <a:r>
              <a:rPr lang="en-US" dirty="0" err="1"/>
              <a:t>sánh</a:t>
            </a:r>
            <a:r>
              <a:rPr lang="en-US" dirty="0"/>
              <a:t> </a:t>
            </a:r>
            <a:r>
              <a:rPr lang="en-US" dirty="0" err="1" smtClean="0"/>
              <a:t>học</a:t>
            </a:r>
            <a:r>
              <a:rPr lang="en-US" dirty="0" smtClean="0"/>
              <a:t> </a:t>
            </a:r>
            <a:r>
              <a:rPr lang="en-US" dirty="0" err="1" smtClean="0"/>
              <a:t>sinh</a:t>
            </a:r>
            <a:r>
              <a:rPr lang="en-US" dirty="0" smtClean="0"/>
              <a:t> </a:t>
            </a:r>
            <a:r>
              <a:rPr lang="en-US" dirty="0" err="1" smtClean="0"/>
              <a:t>giỏi</a:t>
            </a:r>
            <a:r>
              <a:rPr lang="en-US" dirty="0" smtClean="0"/>
              <a:t> </a:t>
            </a:r>
            <a:r>
              <a:rPr lang="en-US" dirty="0" err="1"/>
              <a:t>giữa</a:t>
            </a:r>
            <a:r>
              <a:rPr lang="en-US" dirty="0"/>
              <a:t> </a:t>
            </a:r>
            <a:r>
              <a:rPr lang="en-US" dirty="0" err="1"/>
              <a:t>các</a:t>
            </a:r>
            <a:r>
              <a:rPr lang="en-US" dirty="0"/>
              <a:t> </a:t>
            </a:r>
            <a:r>
              <a:rPr lang="en-US" dirty="0" err="1"/>
              <a:t>tổ</a:t>
            </a:r>
            <a:endParaRPr lang="en-US" dirty="0">
              <a:ea typeface="Times New Roman" panose="02020603050405020304" pitchFamily="18" charset="0"/>
              <a:cs typeface="Arial" panose="020B0604020202020204" pitchFamily="34" charset="0"/>
            </a:endParaRPr>
          </a:p>
          <a:p>
            <a:endParaRPr lang="en-US" dirty="0"/>
          </a:p>
        </p:txBody>
      </p:sp>
      <p:pic>
        <p:nvPicPr>
          <p:cNvPr id="4" name="Picture 3" descr="Screen Clipping"/>
          <p:cNvPicPr/>
          <p:nvPr/>
        </p:nvPicPr>
        <p:blipFill>
          <a:blip r:embed="rId3">
            <a:extLst>
              <a:ext uri="{28A0092B-C50C-407E-A947-70E740481C1C}">
                <a14:useLocalDpi xmlns:a14="http://schemas.microsoft.com/office/drawing/2010/main" val="0"/>
              </a:ext>
            </a:extLst>
          </a:blip>
          <a:stretch>
            <a:fillRect/>
          </a:stretch>
        </p:blipFill>
        <p:spPr>
          <a:xfrm>
            <a:off x="847587" y="3643991"/>
            <a:ext cx="4099969" cy="1907723"/>
          </a:xfrm>
          <a:prstGeom prst="rect">
            <a:avLst/>
          </a:prstGeom>
        </p:spPr>
      </p:pic>
      <p:pic>
        <p:nvPicPr>
          <p:cNvPr id="6" name="Picture 5"/>
          <p:cNvPicPr>
            <a:picLocks noChangeAspect="1"/>
          </p:cNvPicPr>
          <p:nvPr/>
        </p:nvPicPr>
        <p:blipFill rotWithShape="1">
          <a:blip r:embed="rId4"/>
          <a:srcRect l="33894" t="48214" r="34480" b="19420"/>
          <a:stretch/>
        </p:blipFill>
        <p:spPr>
          <a:xfrm>
            <a:off x="7070272" y="3643991"/>
            <a:ext cx="4114800" cy="2367644"/>
          </a:xfrm>
          <a:prstGeom prst="rect">
            <a:avLst/>
          </a:prstGeom>
        </p:spPr>
      </p:pic>
    </p:spTree>
    <p:extLst>
      <p:ext uri="{BB962C8B-B14F-4D97-AF65-F5344CB8AC3E}">
        <p14:creationId xmlns:p14="http://schemas.microsoft.com/office/powerpoint/2010/main" val="1826904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b="1" dirty="0" err="1" smtClean="0"/>
              <a:t>Hoạt</a:t>
            </a:r>
            <a:r>
              <a:rPr lang="en-US" b="1" dirty="0" smtClean="0"/>
              <a:t> </a:t>
            </a:r>
            <a:r>
              <a:rPr lang="en-US" b="1" dirty="0" err="1" smtClean="0"/>
              <a:t>động</a:t>
            </a:r>
            <a:r>
              <a:rPr lang="en-US" b="1" dirty="0" smtClean="0"/>
              <a:t> </a:t>
            </a:r>
            <a:r>
              <a:rPr lang="en-US" b="1" dirty="0" err="1" smtClean="0"/>
              <a:t>thực</a:t>
            </a:r>
            <a:r>
              <a:rPr lang="en-US" b="1" dirty="0" smtClean="0"/>
              <a:t> </a:t>
            </a:r>
            <a:r>
              <a:rPr lang="en-US" b="1" dirty="0" err="1" smtClean="0"/>
              <a:t>hành</a:t>
            </a:r>
            <a:r>
              <a:rPr lang="en-US" b="1" dirty="0" smtClean="0"/>
              <a:t> </a:t>
            </a:r>
            <a:r>
              <a:rPr lang="en-US" b="1" dirty="0" err="1" smtClean="0"/>
              <a:t>và</a:t>
            </a:r>
            <a:r>
              <a:rPr lang="en-US" b="1" dirty="0" smtClean="0"/>
              <a:t> </a:t>
            </a:r>
            <a:r>
              <a:rPr lang="en-US" b="1" dirty="0" err="1" smtClean="0"/>
              <a:t>nhận</a:t>
            </a:r>
            <a:r>
              <a:rPr lang="en-US" b="1" dirty="0" smtClean="0"/>
              <a:t> </a:t>
            </a:r>
            <a:r>
              <a:rPr lang="en-US" b="1" dirty="0" err="1" smtClean="0"/>
              <a:t>xét</a:t>
            </a:r>
            <a:endParaRPr lang="en-US" b="1" dirty="0"/>
          </a:p>
        </p:txBody>
      </p:sp>
      <p:sp>
        <p:nvSpPr>
          <p:cNvPr id="8" name="TextBox 7"/>
          <p:cNvSpPr txBox="1"/>
          <p:nvPr/>
        </p:nvSpPr>
        <p:spPr>
          <a:xfrm>
            <a:off x="34918" y="116716"/>
            <a:ext cx="431482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endParaRPr lang="en-US" sz="240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6578591" y="116716"/>
            <a:ext cx="5576887" cy="461665"/>
          </a:xfrm>
          <a:prstGeom prst="rect">
            <a:avLst/>
          </a:prstGeom>
          <a:noFill/>
        </p:spPr>
        <p:txBody>
          <a:bodyPr wrap="square" rtlCol="0">
            <a:spAutoFit/>
          </a:bodyPr>
          <a:lstStyle>
            <a:defPPr>
              <a:defRPr lang="en-US"/>
            </a:defPPr>
          </a:lstStyle>
          <a:p>
            <a:pPr lvl="0" algn="r"/>
            <a:r>
              <a:rPr lang="en-US" sz="2400" dirty="0" err="1" smtClean="0">
                <a:latin typeface="Times New Roman" panose="02020603050405020304" pitchFamily="18" charset="0"/>
                <a:cs typeface="Times New Roman" panose="02020603050405020304" pitchFamily="18" charset="0"/>
              </a:rPr>
              <a:t>Bài</a:t>
            </a:r>
            <a:r>
              <a:rPr lang="en-US" sz="2400" baseline="0" dirty="0" smtClean="0">
                <a:latin typeface="Times New Roman" panose="02020603050405020304" pitchFamily="18" charset="0"/>
                <a:cs typeface="Times New Roman" panose="02020603050405020304" pitchFamily="18" charset="0"/>
              </a:rPr>
              <a:t> 2</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a:t>
            </a:r>
          </a:p>
        </p:txBody>
      </p:sp>
      <p:sp>
        <p:nvSpPr>
          <p:cNvPr id="19" name="TextBox 18"/>
          <p:cNvSpPr txBox="1"/>
          <p:nvPr/>
        </p:nvSpPr>
        <p:spPr>
          <a:xfrm>
            <a:off x="533400" y="1353176"/>
            <a:ext cx="11036300" cy="4585871"/>
          </a:xfrm>
          <a:prstGeom prst="rect">
            <a:avLst/>
          </a:prstGeom>
          <a:noFill/>
        </p:spPr>
        <p:txBody>
          <a:bodyPr wrap="square" rtlCol="0">
            <a:spAutoFit/>
          </a:bodyPr>
          <a:lstStyle/>
          <a:p>
            <a:pPr algn="just"/>
            <a:r>
              <a:rPr lang="en-US" sz="2600" dirty="0" smtClean="0">
                <a:solidFill>
                  <a:schemeClr val="bg2"/>
                </a:solidFill>
                <a:latin typeface="Times New Roman" panose="02020603050405020304" pitchFamily="18" charset="0"/>
                <a:cs typeface="Times New Roman" panose="02020603050405020304" pitchFamily="18" charset="0"/>
              </a:rPr>
              <a:t>Trong </a:t>
            </a:r>
            <a:r>
              <a:rPr lang="en-US" sz="2600" dirty="0" err="1" smtClean="0">
                <a:solidFill>
                  <a:schemeClr val="bg2"/>
                </a:solidFill>
                <a:latin typeface="Times New Roman" panose="02020603050405020304" pitchFamily="18" charset="0"/>
                <a:cs typeface="Times New Roman" panose="02020603050405020304" pitchFamily="18" charset="0"/>
              </a:rPr>
              <a:t>hoạt</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động</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này</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cô</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sẽ</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hướng</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dẫn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các</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bạn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làm</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quen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với</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phần</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mềm</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trình</a:t>
            </a:r>
            <a:r>
              <a:rPr lang="en-US" sz="2600" dirty="0" smtClean="0">
                <a:solidFill>
                  <a:schemeClr val="bg2"/>
                </a:solidFill>
                <a:latin typeface="Times New Roman" panose="02020603050405020304" pitchFamily="18" charset="0"/>
                <a:cs typeface="Times New Roman" panose="02020603050405020304" pitchFamily="18" charset="0"/>
              </a:rPr>
              <a:t> </a:t>
            </a:r>
            <a:r>
              <a:rPr lang="en-US" sz="2600" dirty="0" err="1" smtClean="0">
                <a:solidFill>
                  <a:schemeClr val="bg2"/>
                </a:solidFill>
                <a:latin typeface="Times New Roman" panose="02020603050405020304" pitchFamily="18" charset="0"/>
                <a:cs typeface="Times New Roman" panose="02020603050405020304" pitchFamily="18" charset="0"/>
              </a:rPr>
              <a:t>chiếu</a:t>
            </a:r>
            <a:r>
              <a:rPr lang="en-US" sz="2600" dirty="0" smtClean="0">
                <a:solidFill>
                  <a:schemeClr val="bg2"/>
                </a:solidFill>
                <a:latin typeface="Times New Roman" panose="02020603050405020304" pitchFamily="18" charset="0"/>
                <a:cs typeface="Times New Roman" panose="02020603050405020304" pitchFamily="18" charset="0"/>
              </a:rPr>
              <a:t> PowerPoint:</a:t>
            </a:r>
          </a:p>
          <a:p>
            <a:pPr marL="457200" indent="-457200" algn="just">
              <a:buFont typeface="Wingdings 2" panose="05020102010507070707" pitchFamily="18" charset="2"/>
              <a:buChar char=""/>
            </a:pPr>
            <a:r>
              <a:rPr lang="en-US" sz="2400" b="1" dirty="0" err="1" smtClean="0">
                <a:solidFill>
                  <a:schemeClr val="bg2"/>
                </a:solidFill>
                <a:latin typeface="Times New Roman" panose="02020603050405020304" pitchFamily="18" charset="0"/>
                <a:cs typeface="Times New Roman" panose="02020603050405020304" pitchFamily="18" charset="0"/>
              </a:rPr>
              <a:t>Bước</a:t>
            </a:r>
            <a:r>
              <a:rPr lang="en-US" sz="2400" b="1" dirty="0" smtClean="0">
                <a:solidFill>
                  <a:schemeClr val="bg2"/>
                </a:solidFill>
                <a:latin typeface="Times New Roman" panose="02020603050405020304" pitchFamily="18" charset="0"/>
                <a:cs typeface="Times New Roman" panose="02020603050405020304" pitchFamily="18" charset="0"/>
              </a:rPr>
              <a:t> 1</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Mở</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ứng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dụng</a:t>
            </a:r>
            <a:r>
              <a:rPr lang="en-US" sz="2400" dirty="0" smtClean="0">
                <a:solidFill>
                  <a:schemeClr val="bg2"/>
                </a:solidFill>
                <a:latin typeface="Times New Roman" panose="02020603050405020304" pitchFamily="18" charset="0"/>
                <a:cs typeface="Times New Roman" panose="02020603050405020304" pitchFamily="18" charset="0"/>
              </a:rPr>
              <a:t> Microsoft PowerPoint. </a:t>
            </a:r>
            <a:r>
              <a:rPr lang="en-US" sz="2400" dirty="0" err="1" smtClean="0">
                <a:solidFill>
                  <a:schemeClr val="bg2"/>
                </a:solidFill>
                <a:latin typeface="Times New Roman" panose="02020603050405020304" pitchFamily="18" charset="0"/>
                <a:cs typeface="Times New Roman" panose="02020603050405020304" pitchFamily="18" charset="0"/>
              </a:rPr>
              <a:t>Sau</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đó</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mở</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một</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tập</a:t>
            </a:r>
            <a:r>
              <a:rPr lang="en-US" sz="2400" dirty="0" smtClean="0">
                <a:solidFill>
                  <a:schemeClr val="bg2"/>
                </a:solidFill>
                <a:latin typeface="Times New Roman" panose="02020603050405020304" pitchFamily="18" charset="0"/>
                <a:cs typeface="Times New Roman" panose="02020603050405020304" pitchFamily="18" charset="0"/>
              </a:rPr>
              <a:t> tin </a:t>
            </a:r>
            <a:r>
              <a:rPr lang="en-US" sz="2400" dirty="0" err="1" smtClean="0">
                <a:solidFill>
                  <a:schemeClr val="bg2"/>
                </a:solidFill>
                <a:latin typeface="Times New Roman" panose="02020603050405020304" pitchFamily="18" charset="0"/>
                <a:cs typeface="Times New Roman" panose="02020603050405020304" pitchFamily="18" charset="0"/>
              </a:rPr>
              <a:t>trống</a:t>
            </a:r>
            <a:r>
              <a:rPr lang="en-US" sz="2400" dirty="0" smtClean="0">
                <a:solidFill>
                  <a:schemeClr val="bg2"/>
                </a:solidFill>
                <a:latin typeface="Times New Roman" panose="02020603050405020304" pitchFamily="18" charset="0"/>
                <a:cs typeface="Times New Roman" panose="02020603050405020304" pitchFamily="18" charset="0"/>
              </a:rPr>
              <a:t>.</a:t>
            </a:r>
          </a:p>
          <a:p>
            <a:pPr marL="457200" indent="-457200" algn="just">
              <a:buFont typeface="Wingdings 2" panose="05020102010507070707" pitchFamily="18" charset="2"/>
              <a:buChar char=""/>
            </a:pPr>
            <a:r>
              <a:rPr lang="en-US" sz="2400" b="1" dirty="0" err="1" smtClean="0">
                <a:solidFill>
                  <a:schemeClr val="bg2"/>
                </a:solidFill>
                <a:latin typeface="Times New Roman" panose="02020603050405020304" pitchFamily="18" charset="0"/>
                <a:cs typeface="Times New Roman" panose="02020603050405020304" pitchFamily="18" charset="0"/>
              </a:rPr>
              <a:t>Bước</a:t>
            </a:r>
            <a:r>
              <a:rPr lang="en-US" sz="2400" b="1" dirty="0" smtClean="0">
                <a:solidFill>
                  <a:schemeClr val="bg2"/>
                </a:solidFill>
                <a:latin typeface="Times New Roman" panose="02020603050405020304" pitchFamily="18" charset="0"/>
                <a:cs typeface="Times New Roman" panose="02020603050405020304" pitchFamily="18" charset="0"/>
              </a:rPr>
              <a:t> 2</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các</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nội</a:t>
            </a:r>
            <a:r>
              <a:rPr lang="en-US" sz="2400" dirty="0" smtClean="0">
                <a:solidFill>
                  <a:schemeClr val="bg2"/>
                </a:solidFill>
                <a:latin typeface="Times New Roman" panose="02020603050405020304" pitchFamily="18" charset="0"/>
                <a:cs typeface="Times New Roman" panose="02020603050405020304" pitchFamily="18" charset="0"/>
              </a:rPr>
              <a:t> dung:</a:t>
            </a:r>
          </a:p>
          <a:p>
            <a:pPr marL="914400" indent="-457200" algn="just">
              <a:buFont typeface="+mj-lt"/>
              <a:buAutoNum type="arabicPeriod"/>
            </a:pPr>
            <a:r>
              <a:rPr lang="en-US" sz="2400" dirty="0" err="1" smtClean="0">
                <a:solidFill>
                  <a:schemeClr val="bg2"/>
                </a:solidFill>
                <a:latin typeface="Times New Roman" panose="02020603050405020304" pitchFamily="18" charset="0"/>
                <a:cs typeface="Times New Roman" panose="02020603050405020304" pitchFamily="18" charset="0"/>
              </a:rPr>
              <a:t>Nhấp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chuột</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khung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rPr>
              <a:t>Click to add title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i="1" dirty="0" smtClean="0">
                <a:solidFill>
                  <a:schemeClr val="bg1"/>
                </a:solidFill>
                <a:latin typeface="Times New Roman" panose="02020603050405020304" pitchFamily="18" charset="0"/>
                <a:cs typeface="Times New Roman" panose="02020603050405020304" pitchFamily="18" charset="0"/>
              </a:rPr>
              <a:t>IC3 Spark</a:t>
            </a:r>
            <a:r>
              <a:rPr lang="en-US" sz="2400" b="1" dirty="0" smtClean="0">
                <a:solidFill>
                  <a:schemeClr val="bg2"/>
                </a:solidFill>
                <a:latin typeface="Times New Roman" panose="02020603050405020304" pitchFamily="18" charset="0"/>
                <a:cs typeface="Times New Roman" panose="02020603050405020304" pitchFamily="18" charset="0"/>
              </a:rPr>
              <a:t>.</a:t>
            </a:r>
          </a:p>
          <a:p>
            <a:pPr marL="914400" indent="-457200" algn="just">
              <a:buFont typeface="+mj-lt"/>
              <a:buAutoNum type="arabicPeriod"/>
            </a:pPr>
            <a:r>
              <a:rPr lang="en-US" sz="2400" dirty="0" err="1" smtClean="0">
                <a:solidFill>
                  <a:schemeClr val="bg2"/>
                </a:solidFill>
                <a:latin typeface="Times New Roman" panose="02020603050405020304" pitchFamily="18" charset="0"/>
                <a:cs typeface="Times New Roman" panose="02020603050405020304" pitchFamily="18" charset="0"/>
              </a:rPr>
              <a:t>Nhấp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chuột</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khung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rPr>
              <a:t>Click to add subtitle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nhập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i="1" dirty="0" smtClean="0">
                <a:solidFill>
                  <a:schemeClr val="bg1"/>
                </a:solidFill>
                <a:latin typeface="Times New Roman" panose="02020603050405020304" pitchFamily="18" charset="0"/>
                <a:cs typeface="Times New Roman" panose="02020603050405020304" pitchFamily="18" charset="0"/>
              </a:rPr>
              <a:t>PowerPoint</a:t>
            </a:r>
            <a:r>
              <a:rPr lang="en-US" sz="2400" b="1" dirty="0" smtClean="0">
                <a:solidFill>
                  <a:schemeClr val="bg2"/>
                </a:solidFill>
                <a:latin typeface="Times New Roman" panose="02020603050405020304" pitchFamily="18" charset="0"/>
                <a:cs typeface="Times New Roman" panose="02020603050405020304" pitchFamily="18" charset="0"/>
              </a:rPr>
              <a:t>.</a:t>
            </a:r>
          </a:p>
          <a:p>
            <a:pPr marL="914400" indent="-457200" algn="just">
              <a:buFont typeface="+mj-lt"/>
              <a:buAutoNum type="arabicPeriod"/>
            </a:pPr>
            <a:r>
              <a:rPr lang="en-US" sz="2400" dirty="0" err="1" smtClean="0">
                <a:solidFill>
                  <a:schemeClr val="bg2"/>
                </a:solidFill>
                <a:latin typeface="Times New Roman" panose="02020603050405020304" pitchFamily="18" charset="0"/>
                <a:cs typeface="Times New Roman" panose="02020603050405020304" pitchFamily="18" charset="0"/>
              </a:rPr>
              <a:t>Nhấn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tổ</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hợp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phím</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err="1" smtClean="0">
                <a:solidFill>
                  <a:schemeClr val="bg2"/>
                </a:solidFill>
                <a:latin typeface="Times New Roman" panose="02020603050405020304" pitchFamily="18" charset="0"/>
                <a:cs typeface="Times New Roman" panose="02020603050405020304" pitchFamily="18" charset="0"/>
              </a:rPr>
              <a:t>Ctrl+M</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để</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thêm</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một</a:t>
            </a:r>
            <a:r>
              <a:rPr lang="en-US" sz="2400" dirty="0" smtClean="0">
                <a:solidFill>
                  <a:schemeClr val="bg2"/>
                </a:solidFill>
                <a:latin typeface="Times New Roman" panose="02020603050405020304" pitchFamily="18" charset="0"/>
                <a:cs typeface="Times New Roman" panose="02020603050405020304" pitchFamily="18" charset="0"/>
              </a:rPr>
              <a:t> slide </a:t>
            </a:r>
            <a:r>
              <a:rPr lang="en-US" sz="2400" dirty="0" err="1" smtClean="0">
                <a:solidFill>
                  <a:schemeClr val="bg2"/>
                </a:solidFill>
                <a:latin typeface="Times New Roman" panose="02020603050405020304" pitchFamily="18" charset="0"/>
                <a:cs typeface="Times New Roman" panose="02020603050405020304" pitchFamily="18" charset="0"/>
              </a:rPr>
              <a:t>mới</a:t>
            </a:r>
            <a:r>
              <a:rPr lang="en-US" sz="2400" dirty="0" smtClean="0">
                <a:solidFill>
                  <a:schemeClr val="bg2"/>
                </a:solidFill>
                <a:latin typeface="Times New Roman" panose="02020603050405020304" pitchFamily="18" charset="0"/>
                <a:cs typeface="Times New Roman" panose="02020603050405020304" pitchFamily="18" charset="0"/>
              </a:rPr>
              <a:t>.</a:t>
            </a:r>
          </a:p>
          <a:p>
            <a:pPr marL="457200" algn="just"/>
            <a:r>
              <a:rPr lang="en-US" sz="2400" dirty="0">
                <a:solidFill>
                  <a:schemeClr val="bg2"/>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Nhận</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xét</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sự</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khác</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nhau</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giữa</a:t>
            </a:r>
            <a:r>
              <a:rPr lang="en-US" i="1" dirty="0" smtClean="0">
                <a:solidFill>
                  <a:schemeClr val="bg1"/>
                </a:solidFill>
                <a:latin typeface="Times New Roman" panose="02020603050405020304" pitchFamily="18" charset="0"/>
                <a:cs typeface="Times New Roman" panose="02020603050405020304" pitchFamily="18" charset="0"/>
              </a:rPr>
              <a:t> slide </a:t>
            </a:r>
            <a:r>
              <a:rPr lang="en-US" i="1" dirty="0" err="1" smtClean="0">
                <a:solidFill>
                  <a:schemeClr val="bg1"/>
                </a:solidFill>
                <a:latin typeface="Times New Roman" panose="02020603050405020304" pitchFamily="18" charset="0"/>
                <a:cs typeface="Times New Roman" panose="02020603050405020304" pitchFamily="18" charset="0"/>
              </a:rPr>
              <a:t>tiêu</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đề</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và</a:t>
            </a:r>
            <a:r>
              <a:rPr lang="en-US" i="1" dirty="0" smtClean="0">
                <a:solidFill>
                  <a:schemeClr val="bg1"/>
                </a:solidFill>
                <a:latin typeface="Times New Roman" panose="02020603050405020304" pitchFamily="18" charset="0"/>
                <a:cs typeface="Times New Roman" panose="02020603050405020304" pitchFamily="18" charset="0"/>
              </a:rPr>
              <a:t> slide </a:t>
            </a:r>
            <a:r>
              <a:rPr lang="en-US" i="1" dirty="0" err="1" smtClean="0">
                <a:solidFill>
                  <a:schemeClr val="bg1"/>
                </a:solidFill>
                <a:latin typeface="Times New Roman" panose="02020603050405020304" pitchFamily="18" charset="0"/>
                <a:cs typeface="Times New Roman" panose="02020603050405020304" pitchFamily="18" charset="0"/>
              </a:rPr>
              <a:t>nội</a:t>
            </a:r>
            <a:r>
              <a:rPr lang="en-US" i="1" dirty="0" smtClean="0">
                <a:solidFill>
                  <a:schemeClr val="bg1"/>
                </a:solidFill>
                <a:latin typeface="Times New Roman" panose="02020603050405020304" pitchFamily="18" charset="0"/>
                <a:cs typeface="Times New Roman" panose="02020603050405020304" pitchFamily="18" charset="0"/>
              </a:rPr>
              <a:t> dung</a:t>
            </a:r>
          </a:p>
          <a:p>
            <a:pPr marL="914400" indent="-457200" algn="just">
              <a:buFont typeface="+mj-lt"/>
              <a:buAutoNum type="arabicPeriod" startAt="4"/>
            </a:pPr>
            <a:r>
              <a:rPr lang="en-US" sz="2400" dirty="0" err="1">
                <a:solidFill>
                  <a:schemeClr val="bg2"/>
                </a:solidFill>
                <a:latin typeface="Times New Roman" panose="02020603050405020304" pitchFamily="18" charset="0"/>
                <a:cs typeface="Times New Roman" panose="02020603050405020304" pitchFamily="18" charset="0"/>
              </a:rPr>
              <a:t>Nhấp</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chuột</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vào</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khung</a:t>
            </a:r>
            <a:r>
              <a:rPr lang="en-US" sz="2400" dirty="0">
                <a:solidFill>
                  <a:schemeClr val="bg2"/>
                </a:solidFill>
                <a:latin typeface="Times New Roman" panose="02020603050405020304" pitchFamily="18" charset="0"/>
                <a:cs typeface="Times New Roman" panose="02020603050405020304" pitchFamily="18" charset="0"/>
              </a:rPr>
              <a:t> </a:t>
            </a:r>
            <a:r>
              <a:rPr lang="en-US" sz="2400" b="1" dirty="0">
                <a:solidFill>
                  <a:schemeClr val="bg2"/>
                </a:solidFill>
                <a:latin typeface="Times New Roman" panose="02020603050405020304" pitchFamily="18" charset="0"/>
                <a:cs typeface="Times New Roman" panose="02020603050405020304" pitchFamily="18" charset="0"/>
              </a:rPr>
              <a:t>Click to add title </a:t>
            </a:r>
            <a:r>
              <a:rPr lang="en-US" sz="2400" dirty="0" err="1">
                <a:solidFill>
                  <a:schemeClr val="bg2"/>
                </a:solidFill>
                <a:latin typeface="Times New Roman" panose="02020603050405020304" pitchFamily="18" charset="0"/>
                <a:cs typeface="Times New Roman" panose="02020603050405020304" pitchFamily="18" charset="0"/>
              </a:rPr>
              <a:t>và</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a:solidFill>
                  <a:schemeClr val="bg2"/>
                </a:solidFill>
                <a:latin typeface="Times New Roman" panose="02020603050405020304" pitchFamily="18" charset="0"/>
                <a:cs typeface="Times New Roman" panose="02020603050405020304" pitchFamily="18" charset="0"/>
              </a:rPr>
              <a:t>nhập</a:t>
            </a:r>
            <a:r>
              <a:rPr lang="en-US" sz="2400" dirty="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Đây</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là</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trang</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trình</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chiếu</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đầu</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tiên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Sau</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đó</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nhấn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phím</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rPr>
              <a:t>F5</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để</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thực</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hiện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trình</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chiếu</a:t>
            </a:r>
            <a:endParaRPr lang="en-US" sz="2400" dirty="0" smtClean="0">
              <a:solidFill>
                <a:schemeClr val="bg2"/>
              </a:solidFill>
              <a:latin typeface="Times New Roman" panose="02020603050405020304" pitchFamily="18" charset="0"/>
              <a:cs typeface="Times New Roman" panose="02020603050405020304" pitchFamily="18" charset="0"/>
            </a:endParaRPr>
          </a:p>
          <a:p>
            <a:pPr marL="914400" indent="-457200" algn="just">
              <a:buFont typeface="+mj-lt"/>
              <a:buAutoNum type="arabicPeriod" startAt="4"/>
            </a:pPr>
            <a:r>
              <a:rPr lang="en-US" sz="2400" dirty="0" err="1" smtClean="0">
                <a:solidFill>
                  <a:schemeClr val="bg2"/>
                </a:solidFill>
                <a:latin typeface="Times New Roman" panose="02020603050405020304" pitchFamily="18" charset="0"/>
                <a:cs typeface="Times New Roman" panose="02020603050405020304" pitchFamily="18" charset="0"/>
              </a:rPr>
              <a:t>Nhấp</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chuột</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vào</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nút</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b="1" dirty="0" smtClean="0">
                <a:solidFill>
                  <a:schemeClr val="bg2"/>
                </a:solidFill>
                <a:latin typeface="Times New Roman" panose="02020603050405020304" pitchFamily="18" charset="0"/>
                <a:cs typeface="Times New Roman" panose="02020603050405020304" pitchFamily="18" charset="0"/>
              </a:rPr>
              <a:t>x (Close)</a:t>
            </a:r>
            <a:r>
              <a:rPr lang="en-US" sz="2400" dirty="0" smtClean="0">
                <a:solidFill>
                  <a:schemeClr val="bg2"/>
                </a:solidFill>
                <a:latin typeface="Times New Roman" panose="02020603050405020304" pitchFamily="18" charset="0"/>
                <a:cs typeface="Times New Roman" panose="02020603050405020304" pitchFamily="18" charset="0"/>
              </a:rPr>
              <a:t> ở </a:t>
            </a:r>
            <a:r>
              <a:rPr lang="en-US" sz="2400" dirty="0" err="1" smtClean="0">
                <a:solidFill>
                  <a:schemeClr val="bg2"/>
                </a:solidFill>
                <a:latin typeface="Times New Roman" panose="02020603050405020304" pitchFamily="18" charset="0"/>
                <a:cs typeface="Times New Roman" panose="02020603050405020304" pitchFamily="18" charset="0"/>
              </a:rPr>
              <a:t>góc</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trên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bên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phải</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để</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đóng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phần</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mềm</a:t>
            </a:r>
            <a:r>
              <a:rPr lang="en-US" sz="2400" dirty="0" smtClean="0">
                <a:solidFill>
                  <a:schemeClr val="bg2"/>
                </a:solidFill>
                <a:latin typeface="Times New Roman" panose="02020603050405020304" pitchFamily="18" charset="0"/>
                <a:cs typeface="Times New Roman" panose="02020603050405020304" pitchFamily="18" charset="0"/>
              </a:rPr>
              <a:t> PowerPoint </a:t>
            </a:r>
            <a:r>
              <a:rPr lang="en-US" sz="2400" dirty="0" err="1" smtClean="0">
                <a:solidFill>
                  <a:schemeClr val="bg2"/>
                </a:solidFill>
                <a:latin typeface="Times New Roman" panose="02020603050405020304" pitchFamily="18" charset="0"/>
                <a:cs typeface="Times New Roman" panose="02020603050405020304" pitchFamily="18" charset="0"/>
              </a:rPr>
              <a:t>và</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không</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lưu</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lại</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tài</a:t>
            </a:r>
            <a:r>
              <a:rPr lang="en-US" sz="2400" dirty="0" smtClean="0">
                <a:solidFill>
                  <a:schemeClr val="bg2"/>
                </a:solidFill>
                <a:latin typeface="Times New Roman" panose="02020603050405020304" pitchFamily="18" charset="0"/>
                <a:cs typeface="Times New Roman" panose="02020603050405020304" pitchFamily="18" charset="0"/>
              </a:rPr>
              <a:t> </a:t>
            </a:r>
            <a:r>
              <a:rPr lang="en-US" sz="2400" dirty="0" err="1" smtClean="0">
                <a:solidFill>
                  <a:schemeClr val="bg2"/>
                </a:solidFill>
                <a:latin typeface="Times New Roman" panose="02020603050405020304" pitchFamily="18" charset="0"/>
                <a:cs typeface="Times New Roman" panose="02020603050405020304" pitchFamily="18" charset="0"/>
              </a:rPr>
              <a:t>liệu</a:t>
            </a:r>
            <a:r>
              <a:rPr lang="en-US" sz="2400" dirty="0" smtClean="0">
                <a:solidFill>
                  <a:schemeClr val="bg2"/>
                </a:solidFill>
                <a:latin typeface="Times New Roman" panose="02020603050405020304" pitchFamily="18" charset="0"/>
                <a:cs typeface="Times New Roman" panose="02020603050405020304" pitchFamily="18" charset="0"/>
              </a:rPr>
              <a:t>. </a:t>
            </a:r>
            <a:endParaRPr lang="en-US" sz="2400" dirty="0">
              <a:solidFill>
                <a:schemeClr val="bg2"/>
              </a:solidFill>
              <a:latin typeface="Times New Roman" panose="02020603050405020304" pitchFamily="18" charset="0"/>
              <a:cs typeface="Times New Roman" panose="02020603050405020304" pitchFamily="18" charset="0"/>
            </a:endParaRPr>
          </a:p>
        </p:txBody>
      </p:sp>
      <p:sp>
        <p:nvSpPr>
          <p:cNvPr id="6" name="Action Button: Custom 5">
            <a:hlinkClick r:id="rId2" action="ppaction://program" highlightClick="1"/>
          </p:cNvPr>
          <p:cNvSpPr/>
          <p:nvPr/>
        </p:nvSpPr>
        <p:spPr>
          <a:xfrm>
            <a:off x="11078881" y="6344510"/>
            <a:ext cx="387927" cy="7014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950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áy tính thật là đơn giản&amp;quot;&quot;/&gt;&lt;property id=&quot;20307&quot; value=&quot;256&quot;/&gt;&lt;/object&gt;&lt;object type=&quot;3&quot; unique_id=&quot;10005&quot;&gt;&lt;property id=&quot;20148&quot; value=&quot;5&quot;/&gt;&lt;property id=&quot;20300&quot; value=&quot;Slide 2 - &amp;quot;Chủ đề C. PHẦN MỀM MÁY TÍNH&amp;quot;&quot;/&gt;&lt;property id=&quot;20307&quot; value=&quot;261&quot;/&gt;&lt;/object&gt;&lt;object type=&quot;3&quot; unique_id=&quot;10006&quot;&gt;&lt;property id=&quot;20148&quot; value=&quot;5&quot;/&gt;&lt;property id=&quot;20300&quot; value=&quot;Slide 3 - &amp;quot;Bài 2. Tớ nên sử dụng ứng dụng nào? &amp;quot;&quot;/&gt;&lt;property id=&quot;20307&quot; value=&quot;260&quot;/&gt;&lt;/object&gt;&lt;object type=&quot;3&quot; unique_id=&quot;10007&quot;&gt;&lt;property id=&quot;20148&quot; value=&quot;5&quot;/&gt;&lt;property id=&quot;20300&quot; value=&quot;Slide 4&quot;/&gt;&lt;property id=&quot;20307&quot; value=&quot;273&quot;/&gt;&lt;/object&gt;&lt;object type=&quot;3&quot; unique_id=&quot;10008&quot;&gt;&lt;property id=&quot;20148&quot; value=&quot;5&quot;/&gt;&lt;property id=&quot;20300&quot; value=&quot;Slide 5&quot;/&gt;&lt;property id=&quot;20307&quot; value=&quot;274&quot;/&gt;&lt;/object&gt;&lt;object type=&quot;3&quot; unique_id=&quot;10009&quot;&gt;&lt;property id=&quot;20148&quot; value=&quot;5&quot;/&gt;&lt;property id=&quot;20300&quot; value=&quot;Slide 6&quot;/&gt;&lt;property id=&quot;20307&quot; value=&quot;291&quot;/&gt;&lt;/object&gt;&lt;object type=&quot;3&quot; unique_id=&quot;10010&quot;&gt;&lt;property id=&quot;20148&quot; value=&quot;5&quot;/&gt;&lt;property id=&quot;20300&quot; value=&quot;Slide 7&quot;/&gt;&lt;property id=&quot;20307&quot; value=&quot;292&quot;/&gt;&lt;/object&gt;&lt;object type=&quot;3&quot; unique_id=&quot;10011&quot;&gt;&lt;property id=&quot;20148&quot; value=&quot;5&quot;/&gt;&lt;property id=&quot;20300&quot; value=&quot;Slide 8&quot;/&gt;&lt;property id=&quot;20307&quot; value=&quot;303&quot;/&gt;&lt;/object&gt;&lt;object type=&quot;3&quot; unique_id=&quot;10012&quot;&gt;&lt;property id=&quot;20148&quot; value=&quot;5&quot;/&gt;&lt;property id=&quot;20300&quot; value=&quot;Slide 9&quot;/&gt;&lt;property id=&quot;20307&quot; value=&quot;304&quot;/&gt;&lt;/object&gt;&lt;object type=&quot;3&quot; unique_id=&quot;10013&quot;&gt;&lt;property id=&quot;20148&quot; value=&quot;5&quot;/&gt;&lt;property id=&quot;20300&quot; value=&quot;Slide 10&quot;/&gt;&lt;property id=&quot;20307&quot; value=&quot;305&quot;/&gt;&lt;/object&gt;&lt;object type=&quot;3&quot; unique_id=&quot;10014&quot;&gt;&lt;property id=&quot;20148&quot; value=&quot;5&quot;/&gt;&lt;property id=&quot;20300&quot; value=&quot;Slide 11&quot;/&gt;&lt;property id=&quot;20307&quot; value=&quot;30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Font chuẩn">
      <a:majorFont>
        <a:latin typeface="UTM Duepuntozero"/>
        <a:ea typeface=""/>
        <a:cs typeface=""/>
      </a:majorFont>
      <a:minorFont>
        <a:latin typeface="UTM Duepuntozero"/>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heme1" id="{49451150-7201-45EB-8937-87868B37A53D}" vid="{816D642D-115D-47A4-A607-8EC14A26A6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8186</TotalTime>
  <Words>871</Words>
  <Application>Microsoft Office PowerPoint</Application>
  <PresentationFormat>Widescreen</PresentationFormat>
  <Paragraphs>89</Paragraphs>
  <Slides>16</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Times New Roman</vt:lpstr>
      <vt:lpstr>UTM Duepuntozero</vt:lpstr>
      <vt:lpstr>Wingdings</vt:lpstr>
      <vt:lpstr>Wingdings 2</vt:lpstr>
      <vt:lpstr>Theme1</vt:lpstr>
      <vt:lpstr>Chủ đề C. PHẦN MỀM MÁY TÍNH</vt:lpstr>
      <vt:lpstr>PowerPoint Presentation</vt:lpstr>
      <vt:lpstr>PowerPoint Presentation</vt:lpstr>
      <vt:lpstr>Phần mềm bảng tính –   Phần mềm trình chiếu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TRUONG THI THU</dc:creator>
  <cp:lastModifiedBy>TOPICA</cp:lastModifiedBy>
  <cp:revision>218</cp:revision>
  <dcterms:created xsi:type="dcterms:W3CDTF">2014-06-09T03:12:12Z</dcterms:created>
  <dcterms:modified xsi:type="dcterms:W3CDTF">2021-05-06T07:10:58Z</dcterms:modified>
</cp:coreProperties>
</file>