
<file path=[Content_Types].xml><?xml version="1.0" encoding="utf-8"?>
<Types xmlns="http://schemas.openxmlformats.org/package/2006/content-types">
  <Default Extension="png" ContentType="image/png"/>
  <Default Extension="tmp"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21"/>
  </p:notesMasterIdLst>
  <p:handoutMasterIdLst>
    <p:handoutMasterId r:id="rId22"/>
  </p:handoutMasterIdLst>
  <p:sldIdLst>
    <p:sldId id="308" r:id="rId2"/>
    <p:sldId id="256" r:id="rId3"/>
    <p:sldId id="261" r:id="rId4"/>
    <p:sldId id="259" r:id="rId5"/>
    <p:sldId id="257"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322" r:id="rId20"/>
  </p:sldIdLst>
  <p:sldSz cx="12192000" cy="6858000"/>
  <p:notesSz cx="6858000" cy="9144000"/>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hat Tai Nguyen" initials="PTN" lastIdx="8" clrIdx="0">
    <p:extLst>
      <p:ext uri="{19B8F6BF-5375-455C-9EA6-DF929625EA0E}">
        <p15:presenceInfo xmlns:p15="http://schemas.microsoft.com/office/powerpoint/2012/main" xmlns="" userId="eef3ed3e781b0e6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0A4DC"/>
    <a:srgbClr val="297C4E"/>
    <a:srgbClr val="F26522"/>
    <a:srgbClr val="D44E31"/>
    <a:srgbClr val="3060A0"/>
    <a:srgbClr val="1B989C"/>
    <a:srgbClr val="41BB34"/>
    <a:srgbClr val="EA7E7E"/>
    <a:srgbClr val="33A3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85996" autoAdjust="0"/>
  </p:normalViewPr>
  <p:slideViewPr>
    <p:cSldViewPr snapToGrid="0">
      <p:cViewPr varScale="1">
        <p:scale>
          <a:sx n="74" d="100"/>
          <a:sy n="74" d="100"/>
        </p:scale>
        <p:origin x="-600" y="-90"/>
      </p:cViewPr>
      <p:guideLst>
        <p:guide orient="horz" pos="2160"/>
        <p:guide pos="3840"/>
      </p:guideLst>
    </p:cSldViewPr>
  </p:slideViewPr>
  <p:notesTextViewPr>
    <p:cViewPr>
      <p:scale>
        <a:sx n="125" d="100"/>
        <a:sy n="125" d="100"/>
      </p:scale>
      <p:origin x="0" y="0"/>
    </p:cViewPr>
  </p:notesTextViewPr>
  <p:notesViewPr>
    <p:cSldViewPr snapToGrid="0">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B0855B-9D21-466A-BB0C-8F10E56AD03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131DCC1-752C-4A7D-AC37-A85541D7DD05}">
      <dgm:prSet phldrT="[Text]" custT="1"/>
      <dgm:spPr>
        <a:solidFill>
          <a:schemeClr val="bg2"/>
        </a:solidFill>
      </dgm:spPr>
      <dgm:t>
        <a:bodyPr/>
        <a:lstStyle/>
        <a:p>
          <a:pPr algn="ctr"/>
          <a:r>
            <a:rPr lang="vi-VN" sz="2000" dirty="0" smtClean="0">
              <a:latin typeface="Times New Roman" panose="02020603050405020304" pitchFamily="18" charset="0"/>
              <a:cs typeface="Times New Roman" panose="02020603050405020304" pitchFamily="18" charset="0"/>
            </a:rPr>
            <a:t>Giấy phép đơn</a:t>
          </a:r>
          <a:endParaRPr lang="en-US" sz="2000" dirty="0">
            <a:latin typeface="Times New Roman" panose="02020603050405020304" pitchFamily="18" charset="0"/>
            <a:cs typeface="Times New Roman" panose="02020603050405020304" pitchFamily="18" charset="0"/>
          </a:endParaRPr>
        </a:p>
      </dgm:t>
    </dgm:pt>
    <dgm:pt modelId="{061F05E9-32A5-4F32-8F92-9BA4ECEB80F3}" type="parTrans" cxnId="{3FFE553C-F1AD-466C-BD10-99FC1F9BC96D}">
      <dgm:prSet/>
      <dgm:spPr/>
      <dgm:t>
        <a:bodyPr/>
        <a:lstStyle/>
        <a:p>
          <a:endParaRPr lang="en-US"/>
        </a:p>
      </dgm:t>
    </dgm:pt>
    <dgm:pt modelId="{7797E248-871B-45E5-819C-95CFBD1EE04C}" type="sibTrans" cxnId="{3FFE553C-F1AD-466C-BD10-99FC1F9BC96D}">
      <dgm:prSet/>
      <dgm:spPr/>
      <dgm:t>
        <a:bodyPr/>
        <a:lstStyle/>
        <a:p>
          <a:endParaRPr lang="en-US"/>
        </a:p>
      </dgm:t>
    </dgm:pt>
    <dgm:pt modelId="{1C4E726B-D7C4-4D7E-8654-CC25C6027609}">
      <dgm:prSet phldrT="[Text]" custT="1"/>
      <dgm:spPr>
        <a:solidFill>
          <a:schemeClr val="bg2"/>
        </a:solidFill>
      </dgm:spPr>
      <dgm:t>
        <a:bodyPr/>
        <a:lstStyle/>
        <a:p>
          <a:pPr algn="ctr"/>
          <a:r>
            <a:rPr lang="vi-VN" sz="2000" dirty="0" smtClean="0">
              <a:latin typeface="Times New Roman" panose="02020603050405020304" pitchFamily="18" charset="0"/>
              <a:cs typeface="Times New Roman" panose="02020603050405020304" pitchFamily="18" charset="0"/>
            </a:rPr>
            <a:t>Giấy phép theo số lượn</a:t>
          </a:r>
          <a:r>
            <a:rPr lang="en-US" sz="2000" dirty="0" smtClean="0">
              <a:latin typeface="Times New Roman" panose="02020603050405020304" pitchFamily="18" charset="0"/>
              <a:cs typeface="Times New Roman" panose="02020603050405020304" pitchFamily="18" charset="0"/>
            </a:rPr>
            <a:t>g </a:t>
          </a:r>
          <a:r>
            <a:rPr lang="vi-VN" sz="2000" dirty="0" smtClean="0">
              <a:latin typeface="Times New Roman" panose="02020603050405020304" pitchFamily="18" charset="0"/>
              <a:cs typeface="Times New Roman" panose="02020603050405020304" pitchFamily="18" charset="0"/>
            </a:rPr>
            <a:t>phần mềm được sử dụng</a:t>
          </a:r>
          <a:endParaRPr lang="en-US" sz="2000" dirty="0">
            <a:latin typeface="Times New Roman" panose="02020603050405020304" pitchFamily="18" charset="0"/>
            <a:cs typeface="Times New Roman" panose="02020603050405020304" pitchFamily="18" charset="0"/>
          </a:endParaRPr>
        </a:p>
      </dgm:t>
    </dgm:pt>
    <dgm:pt modelId="{A22B45FF-15BB-4D62-BECB-71DE614D2EA0}" type="parTrans" cxnId="{30799CFA-40D2-4ED1-BE23-9B751E5E622A}">
      <dgm:prSet/>
      <dgm:spPr/>
      <dgm:t>
        <a:bodyPr/>
        <a:lstStyle/>
        <a:p>
          <a:endParaRPr lang="en-US"/>
        </a:p>
      </dgm:t>
    </dgm:pt>
    <dgm:pt modelId="{7A81585E-837B-43E6-A650-646051186CB9}" type="sibTrans" cxnId="{30799CFA-40D2-4ED1-BE23-9B751E5E622A}">
      <dgm:prSet/>
      <dgm:spPr/>
      <dgm:t>
        <a:bodyPr/>
        <a:lstStyle/>
        <a:p>
          <a:endParaRPr lang="en-US"/>
        </a:p>
      </dgm:t>
    </dgm:pt>
    <dgm:pt modelId="{A183F8E4-366C-4C6B-950A-95D898893D7E}">
      <dgm:prSet phldrT="[Text]" custT="1"/>
      <dgm:spPr>
        <a:solidFill>
          <a:schemeClr val="bg2"/>
        </a:solidFill>
      </dgm:spPr>
      <dgm:t>
        <a:bodyPr/>
        <a:lstStyle/>
        <a:p>
          <a:pPr algn="ctr"/>
          <a:r>
            <a:rPr lang="vi-VN" sz="2000" dirty="0" smtClean="0">
              <a:latin typeface="Times New Roman" panose="02020603050405020304" pitchFamily="18" charset="0"/>
              <a:cs typeface="Times New Roman" panose="02020603050405020304" pitchFamily="18" charset="0"/>
            </a:rPr>
            <a:t>Giấy phép cho phần mềm được</a:t>
          </a: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err="1" smtClean="0">
              <a:latin typeface="Times New Roman" panose="02020603050405020304" pitchFamily="18" charset="0"/>
              <a:cs typeface="Times New Roman" panose="02020603050405020304" pitchFamily="18" charset="0"/>
            </a:rPr>
            <a:t>đóng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gói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kèm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endParaRPr lang="en-US" sz="2000" dirty="0">
            <a:latin typeface="Times New Roman" panose="02020603050405020304" pitchFamily="18" charset="0"/>
            <a:cs typeface="Times New Roman" panose="02020603050405020304" pitchFamily="18" charset="0"/>
          </a:endParaRPr>
        </a:p>
      </dgm:t>
    </dgm:pt>
    <dgm:pt modelId="{50AE38C7-8D47-42A0-8D36-966EB6F21D5D}" type="parTrans" cxnId="{99E40495-3285-4749-A397-10A261AD11C9}">
      <dgm:prSet/>
      <dgm:spPr/>
      <dgm:t>
        <a:bodyPr/>
        <a:lstStyle/>
        <a:p>
          <a:endParaRPr lang="en-US"/>
        </a:p>
      </dgm:t>
    </dgm:pt>
    <dgm:pt modelId="{350F4C24-3497-4595-BBCE-3A9821035D57}" type="sibTrans" cxnId="{99E40495-3285-4749-A397-10A261AD11C9}">
      <dgm:prSet/>
      <dgm:spPr/>
      <dgm:t>
        <a:bodyPr/>
        <a:lstStyle/>
        <a:p>
          <a:endParaRPr lang="en-US"/>
        </a:p>
      </dgm:t>
    </dgm:pt>
    <dgm:pt modelId="{FA2F6ECF-15DE-4002-B70E-4870685D4BEB}">
      <dgm:prSet phldrT="[Text]" custT="1"/>
      <dgm:spPr>
        <a:solidFill>
          <a:schemeClr val="bg2"/>
        </a:solidFill>
      </dgm:spPr>
      <dgm:t>
        <a:bodyPr/>
        <a:lstStyle/>
        <a:p>
          <a:pPr algn="ctr"/>
          <a:r>
            <a:rPr lang="en-US" sz="2000" dirty="0" err="1" smtClean="0">
              <a:latin typeface="Times New Roman" panose="02020603050405020304" pitchFamily="18" charset="0"/>
              <a:cs typeface="Times New Roman" panose="02020603050405020304" pitchFamily="18" charset="0"/>
            </a:rPr>
            <a:t>Giấy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phép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mềm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mã</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nguồn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mở</a:t>
          </a:r>
          <a:endParaRPr lang="en-US" sz="2000" dirty="0">
            <a:latin typeface="Times New Roman" panose="02020603050405020304" pitchFamily="18" charset="0"/>
            <a:cs typeface="Times New Roman" panose="02020603050405020304" pitchFamily="18" charset="0"/>
          </a:endParaRPr>
        </a:p>
      </dgm:t>
    </dgm:pt>
    <dgm:pt modelId="{C6182F7D-0632-4C3C-947C-2AB70931F5E1}" type="parTrans" cxnId="{947DD9AB-DD8D-4A6E-AC35-A1DE30C36DE0}">
      <dgm:prSet/>
      <dgm:spPr/>
      <dgm:t>
        <a:bodyPr/>
        <a:lstStyle/>
        <a:p>
          <a:endParaRPr lang="en-US"/>
        </a:p>
      </dgm:t>
    </dgm:pt>
    <dgm:pt modelId="{83540833-7FEC-43CD-8162-04A2B94619EA}" type="sibTrans" cxnId="{947DD9AB-DD8D-4A6E-AC35-A1DE30C36DE0}">
      <dgm:prSet/>
      <dgm:spPr/>
      <dgm:t>
        <a:bodyPr/>
        <a:lstStyle/>
        <a:p>
          <a:endParaRPr lang="en-US"/>
        </a:p>
      </dgm:t>
    </dgm:pt>
    <dgm:pt modelId="{B2998D44-45E1-4181-854B-85F77F6367F8}" type="pres">
      <dgm:prSet presAssocID="{84B0855B-9D21-466A-BB0C-8F10E56AD036}" presName="linear" presStyleCnt="0">
        <dgm:presLayoutVars>
          <dgm:dir/>
          <dgm:animLvl val="lvl"/>
          <dgm:resizeHandles val="exact"/>
        </dgm:presLayoutVars>
      </dgm:prSet>
      <dgm:spPr/>
      <dgm:t>
        <a:bodyPr/>
        <a:lstStyle/>
        <a:p>
          <a:endParaRPr lang="en-US"/>
        </a:p>
      </dgm:t>
    </dgm:pt>
    <dgm:pt modelId="{66098126-69B8-41FF-ADAC-57A2A0D7127C}" type="pres">
      <dgm:prSet presAssocID="{A131DCC1-752C-4A7D-AC37-A85541D7DD05}" presName="parentLin" presStyleCnt="0"/>
      <dgm:spPr/>
    </dgm:pt>
    <dgm:pt modelId="{138E814C-EBDA-412E-B80F-3447746B271E}" type="pres">
      <dgm:prSet presAssocID="{A131DCC1-752C-4A7D-AC37-A85541D7DD05}" presName="parentLeftMargin" presStyleLbl="node1" presStyleIdx="0" presStyleCnt="4"/>
      <dgm:spPr/>
      <dgm:t>
        <a:bodyPr/>
        <a:lstStyle/>
        <a:p>
          <a:endParaRPr lang="en-US"/>
        </a:p>
      </dgm:t>
    </dgm:pt>
    <dgm:pt modelId="{3900926B-F642-4F1D-9B6B-947F59BFD8A4}" type="pres">
      <dgm:prSet presAssocID="{A131DCC1-752C-4A7D-AC37-A85541D7DD05}" presName="parentText" presStyleLbl="node1" presStyleIdx="0" presStyleCnt="4">
        <dgm:presLayoutVars>
          <dgm:chMax val="0"/>
          <dgm:bulletEnabled val="1"/>
        </dgm:presLayoutVars>
      </dgm:prSet>
      <dgm:spPr/>
      <dgm:t>
        <a:bodyPr/>
        <a:lstStyle/>
        <a:p>
          <a:endParaRPr lang="en-US"/>
        </a:p>
      </dgm:t>
    </dgm:pt>
    <dgm:pt modelId="{34CB0D5B-D682-4967-9EE9-23B1582909A0}" type="pres">
      <dgm:prSet presAssocID="{A131DCC1-752C-4A7D-AC37-A85541D7DD05}" presName="negativeSpace" presStyleCnt="0"/>
      <dgm:spPr/>
    </dgm:pt>
    <dgm:pt modelId="{60834F2B-3AC6-419D-B8C0-C4398E0F38E1}" type="pres">
      <dgm:prSet presAssocID="{A131DCC1-752C-4A7D-AC37-A85541D7DD05}" presName="childText" presStyleLbl="conFgAcc1" presStyleIdx="0" presStyleCnt="4">
        <dgm:presLayoutVars>
          <dgm:bulletEnabled val="1"/>
        </dgm:presLayoutVars>
      </dgm:prSet>
      <dgm:spPr/>
    </dgm:pt>
    <dgm:pt modelId="{4F60AA83-97BA-42F4-AF05-0C7B1D9BFFB3}" type="pres">
      <dgm:prSet presAssocID="{7797E248-871B-45E5-819C-95CFBD1EE04C}" presName="spaceBetweenRectangles" presStyleCnt="0"/>
      <dgm:spPr/>
    </dgm:pt>
    <dgm:pt modelId="{C17E4608-481F-4499-A933-FCC23FC49B60}" type="pres">
      <dgm:prSet presAssocID="{1C4E726B-D7C4-4D7E-8654-CC25C6027609}" presName="parentLin" presStyleCnt="0"/>
      <dgm:spPr/>
    </dgm:pt>
    <dgm:pt modelId="{E405430D-0A83-488B-8A01-0A2677C3C3D8}" type="pres">
      <dgm:prSet presAssocID="{1C4E726B-D7C4-4D7E-8654-CC25C6027609}" presName="parentLeftMargin" presStyleLbl="node1" presStyleIdx="0" presStyleCnt="4"/>
      <dgm:spPr/>
      <dgm:t>
        <a:bodyPr/>
        <a:lstStyle/>
        <a:p>
          <a:endParaRPr lang="en-US"/>
        </a:p>
      </dgm:t>
    </dgm:pt>
    <dgm:pt modelId="{21A8CE72-02EE-46E8-950F-FDDA9526EEDD}" type="pres">
      <dgm:prSet presAssocID="{1C4E726B-D7C4-4D7E-8654-CC25C6027609}" presName="parentText" presStyleLbl="node1" presStyleIdx="1" presStyleCnt="4">
        <dgm:presLayoutVars>
          <dgm:chMax val="0"/>
          <dgm:bulletEnabled val="1"/>
        </dgm:presLayoutVars>
      </dgm:prSet>
      <dgm:spPr/>
      <dgm:t>
        <a:bodyPr/>
        <a:lstStyle/>
        <a:p>
          <a:endParaRPr lang="en-US"/>
        </a:p>
      </dgm:t>
    </dgm:pt>
    <dgm:pt modelId="{EC30FE85-B019-446A-BDBC-1617DCECD731}" type="pres">
      <dgm:prSet presAssocID="{1C4E726B-D7C4-4D7E-8654-CC25C6027609}" presName="negativeSpace" presStyleCnt="0"/>
      <dgm:spPr/>
    </dgm:pt>
    <dgm:pt modelId="{49F5303D-69D8-4010-A31B-C2FA3C3B22BF}" type="pres">
      <dgm:prSet presAssocID="{1C4E726B-D7C4-4D7E-8654-CC25C6027609}" presName="childText" presStyleLbl="conFgAcc1" presStyleIdx="1" presStyleCnt="4">
        <dgm:presLayoutVars>
          <dgm:bulletEnabled val="1"/>
        </dgm:presLayoutVars>
      </dgm:prSet>
      <dgm:spPr/>
    </dgm:pt>
    <dgm:pt modelId="{4240A29C-4277-4495-95F9-33A0CEC290FD}" type="pres">
      <dgm:prSet presAssocID="{7A81585E-837B-43E6-A650-646051186CB9}" presName="spaceBetweenRectangles" presStyleCnt="0"/>
      <dgm:spPr/>
    </dgm:pt>
    <dgm:pt modelId="{C4B57AF3-3458-4926-9475-B4DE3BFF29EB}" type="pres">
      <dgm:prSet presAssocID="{A183F8E4-366C-4C6B-950A-95D898893D7E}" presName="parentLin" presStyleCnt="0"/>
      <dgm:spPr/>
    </dgm:pt>
    <dgm:pt modelId="{37A41E50-5EA9-468E-862A-441C6C9C2104}" type="pres">
      <dgm:prSet presAssocID="{A183F8E4-366C-4C6B-950A-95D898893D7E}" presName="parentLeftMargin" presStyleLbl="node1" presStyleIdx="1" presStyleCnt="4"/>
      <dgm:spPr/>
      <dgm:t>
        <a:bodyPr/>
        <a:lstStyle/>
        <a:p>
          <a:endParaRPr lang="en-US"/>
        </a:p>
      </dgm:t>
    </dgm:pt>
    <dgm:pt modelId="{41063402-F49A-4425-8B1C-B7A3B7995C09}" type="pres">
      <dgm:prSet presAssocID="{A183F8E4-366C-4C6B-950A-95D898893D7E}" presName="parentText" presStyleLbl="node1" presStyleIdx="2" presStyleCnt="4">
        <dgm:presLayoutVars>
          <dgm:chMax val="0"/>
          <dgm:bulletEnabled val="1"/>
        </dgm:presLayoutVars>
      </dgm:prSet>
      <dgm:spPr/>
      <dgm:t>
        <a:bodyPr/>
        <a:lstStyle/>
        <a:p>
          <a:endParaRPr lang="en-US"/>
        </a:p>
      </dgm:t>
    </dgm:pt>
    <dgm:pt modelId="{C4FA58FC-9768-441A-B781-2D83B1B3716A}" type="pres">
      <dgm:prSet presAssocID="{A183F8E4-366C-4C6B-950A-95D898893D7E}" presName="negativeSpace" presStyleCnt="0"/>
      <dgm:spPr/>
    </dgm:pt>
    <dgm:pt modelId="{6B35A3DA-677C-4D8C-9860-88743D2A2240}" type="pres">
      <dgm:prSet presAssocID="{A183F8E4-366C-4C6B-950A-95D898893D7E}" presName="childText" presStyleLbl="conFgAcc1" presStyleIdx="2" presStyleCnt="4">
        <dgm:presLayoutVars>
          <dgm:bulletEnabled val="1"/>
        </dgm:presLayoutVars>
      </dgm:prSet>
      <dgm:spPr/>
    </dgm:pt>
    <dgm:pt modelId="{6C044FF8-F36E-4D18-8B4D-9015A2E9468A}" type="pres">
      <dgm:prSet presAssocID="{350F4C24-3497-4595-BBCE-3A9821035D57}" presName="spaceBetweenRectangles" presStyleCnt="0"/>
      <dgm:spPr/>
    </dgm:pt>
    <dgm:pt modelId="{BB97DD3B-6894-4573-B573-48AA98D1137C}" type="pres">
      <dgm:prSet presAssocID="{FA2F6ECF-15DE-4002-B70E-4870685D4BEB}" presName="parentLin" presStyleCnt="0"/>
      <dgm:spPr/>
    </dgm:pt>
    <dgm:pt modelId="{36C2EA4A-45B5-454C-B77C-06BD3F1B3C9F}" type="pres">
      <dgm:prSet presAssocID="{FA2F6ECF-15DE-4002-B70E-4870685D4BEB}" presName="parentLeftMargin" presStyleLbl="node1" presStyleIdx="2" presStyleCnt="4"/>
      <dgm:spPr/>
      <dgm:t>
        <a:bodyPr/>
        <a:lstStyle/>
        <a:p>
          <a:endParaRPr lang="en-US"/>
        </a:p>
      </dgm:t>
    </dgm:pt>
    <dgm:pt modelId="{9FE8BC25-75C7-4BF5-BD57-F176E6696B20}" type="pres">
      <dgm:prSet presAssocID="{FA2F6ECF-15DE-4002-B70E-4870685D4BEB}" presName="parentText" presStyleLbl="node1" presStyleIdx="3" presStyleCnt="4" custLinFactNeighborY="-6180">
        <dgm:presLayoutVars>
          <dgm:chMax val="0"/>
          <dgm:bulletEnabled val="1"/>
        </dgm:presLayoutVars>
      </dgm:prSet>
      <dgm:spPr/>
      <dgm:t>
        <a:bodyPr/>
        <a:lstStyle/>
        <a:p>
          <a:endParaRPr lang="en-US"/>
        </a:p>
      </dgm:t>
    </dgm:pt>
    <dgm:pt modelId="{78A5BAB7-B7FF-4EB4-AD28-814D88DC9153}" type="pres">
      <dgm:prSet presAssocID="{FA2F6ECF-15DE-4002-B70E-4870685D4BEB}" presName="negativeSpace" presStyleCnt="0"/>
      <dgm:spPr/>
    </dgm:pt>
    <dgm:pt modelId="{5216EFF1-D7CC-4023-9345-02BC017CD153}" type="pres">
      <dgm:prSet presAssocID="{FA2F6ECF-15DE-4002-B70E-4870685D4BEB}" presName="childText" presStyleLbl="conFgAcc1" presStyleIdx="3" presStyleCnt="4">
        <dgm:presLayoutVars>
          <dgm:bulletEnabled val="1"/>
        </dgm:presLayoutVars>
      </dgm:prSet>
      <dgm:spPr/>
    </dgm:pt>
  </dgm:ptLst>
  <dgm:cxnLst>
    <dgm:cxn modelId="{99E40495-3285-4749-A397-10A261AD11C9}" srcId="{84B0855B-9D21-466A-BB0C-8F10E56AD036}" destId="{A183F8E4-366C-4C6B-950A-95D898893D7E}" srcOrd="2" destOrd="0" parTransId="{50AE38C7-8D47-42A0-8D36-966EB6F21D5D}" sibTransId="{350F4C24-3497-4595-BBCE-3A9821035D57}"/>
    <dgm:cxn modelId="{AE372DBF-4105-4AC5-9EBF-8FEB3F14CB14}" type="presOf" srcId="{84B0855B-9D21-466A-BB0C-8F10E56AD036}" destId="{B2998D44-45E1-4181-854B-85F77F6367F8}" srcOrd="0" destOrd="0" presId="urn:microsoft.com/office/officeart/2005/8/layout/list1"/>
    <dgm:cxn modelId="{12152DF2-5327-447A-A142-CA2816091114}" type="presOf" srcId="{A183F8E4-366C-4C6B-950A-95D898893D7E}" destId="{37A41E50-5EA9-468E-862A-441C6C9C2104}" srcOrd="0" destOrd="0" presId="urn:microsoft.com/office/officeart/2005/8/layout/list1"/>
    <dgm:cxn modelId="{54538B99-44B7-440D-BD66-A4B721CDE4DF}" type="presOf" srcId="{FA2F6ECF-15DE-4002-B70E-4870685D4BEB}" destId="{36C2EA4A-45B5-454C-B77C-06BD3F1B3C9F}" srcOrd="0" destOrd="0" presId="urn:microsoft.com/office/officeart/2005/8/layout/list1"/>
    <dgm:cxn modelId="{C09556DA-5BC2-4332-A52B-3369E3EA37ED}" type="presOf" srcId="{1C4E726B-D7C4-4D7E-8654-CC25C6027609}" destId="{E405430D-0A83-488B-8A01-0A2677C3C3D8}" srcOrd="0" destOrd="0" presId="urn:microsoft.com/office/officeart/2005/8/layout/list1"/>
    <dgm:cxn modelId="{3A327D07-E17C-44F5-85B9-81A1FAB349AF}" type="presOf" srcId="{A183F8E4-366C-4C6B-950A-95D898893D7E}" destId="{41063402-F49A-4425-8B1C-B7A3B7995C09}" srcOrd="1" destOrd="0" presId="urn:microsoft.com/office/officeart/2005/8/layout/list1"/>
    <dgm:cxn modelId="{2480DD39-1603-4F40-BF7F-597FD00D98D4}" type="presOf" srcId="{FA2F6ECF-15DE-4002-B70E-4870685D4BEB}" destId="{9FE8BC25-75C7-4BF5-BD57-F176E6696B20}" srcOrd="1" destOrd="0" presId="urn:microsoft.com/office/officeart/2005/8/layout/list1"/>
    <dgm:cxn modelId="{007D7A8E-B915-47EA-9BD6-C0EDEF229CE0}" type="presOf" srcId="{A131DCC1-752C-4A7D-AC37-A85541D7DD05}" destId="{3900926B-F642-4F1D-9B6B-947F59BFD8A4}" srcOrd="1" destOrd="0" presId="urn:microsoft.com/office/officeart/2005/8/layout/list1"/>
    <dgm:cxn modelId="{3FFE553C-F1AD-466C-BD10-99FC1F9BC96D}" srcId="{84B0855B-9D21-466A-BB0C-8F10E56AD036}" destId="{A131DCC1-752C-4A7D-AC37-A85541D7DD05}" srcOrd="0" destOrd="0" parTransId="{061F05E9-32A5-4F32-8F92-9BA4ECEB80F3}" sibTransId="{7797E248-871B-45E5-819C-95CFBD1EE04C}"/>
    <dgm:cxn modelId="{4163B242-3E0A-4DD2-8F5B-00849C64A4EC}" type="presOf" srcId="{1C4E726B-D7C4-4D7E-8654-CC25C6027609}" destId="{21A8CE72-02EE-46E8-950F-FDDA9526EEDD}" srcOrd="1" destOrd="0" presId="urn:microsoft.com/office/officeart/2005/8/layout/list1"/>
    <dgm:cxn modelId="{6E29813E-B3A4-49C7-8FFA-8C1BA547B146}" type="presOf" srcId="{A131DCC1-752C-4A7D-AC37-A85541D7DD05}" destId="{138E814C-EBDA-412E-B80F-3447746B271E}" srcOrd="0" destOrd="0" presId="urn:microsoft.com/office/officeart/2005/8/layout/list1"/>
    <dgm:cxn modelId="{30799CFA-40D2-4ED1-BE23-9B751E5E622A}" srcId="{84B0855B-9D21-466A-BB0C-8F10E56AD036}" destId="{1C4E726B-D7C4-4D7E-8654-CC25C6027609}" srcOrd="1" destOrd="0" parTransId="{A22B45FF-15BB-4D62-BECB-71DE614D2EA0}" sibTransId="{7A81585E-837B-43E6-A650-646051186CB9}"/>
    <dgm:cxn modelId="{947DD9AB-DD8D-4A6E-AC35-A1DE30C36DE0}" srcId="{84B0855B-9D21-466A-BB0C-8F10E56AD036}" destId="{FA2F6ECF-15DE-4002-B70E-4870685D4BEB}" srcOrd="3" destOrd="0" parTransId="{C6182F7D-0632-4C3C-947C-2AB70931F5E1}" sibTransId="{83540833-7FEC-43CD-8162-04A2B94619EA}"/>
    <dgm:cxn modelId="{B2DEE1B4-F3B3-4DC9-A04B-B35376EF8AA2}" type="presParOf" srcId="{B2998D44-45E1-4181-854B-85F77F6367F8}" destId="{66098126-69B8-41FF-ADAC-57A2A0D7127C}" srcOrd="0" destOrd="0" presId="urn:microsoft.com/office/officeart/2005/8/layout/list1"/>
    <dgm:cxn modelId="{30727209-1793-41C2-9FB5-8CF050D360AA}" type="presParOf" srcId="{66098126-69B8-41FF-ADAC-57A2A0D7127C}" destId="{138E814C-EBDA-412E-B80F-3447746B271E}" srcOrd="0" destOrd="0" presId="urn:microsoft.com/office/officeart/2005/8/layout/list1"/>
    <dgm:cxn modelId="{787E3277-ED0C-464C-ACE6-79D27716F3B4}" type="presParOf" srcId="{66098126-69B8-41FF-ADAC-57A2A0D7127C}" destId="{3900926B-F642-4F1D-9B6B-947F59BFD8A4}" srcOrd="1" destOrd="0" presId="urn:microsoft.com/office/officeart/2005/8/layout/list1"/>
    <dgm:cxn modelId="{B5C1C649-4335-496B-B4DF-E25AC2E473F3}" type="presParOf" srcId="{B2998D44-45E1-4181-854B-85F77F6367F8}" destId="{34CB0D5B-D682-4967-9EE9-23B1582909A0}" srcOrd="1" destOrd="0" presId="urn:microsoft.com/office/officeart/2005/8/layout/list1"/>
    <dgm:cxn modelId="{7C13079A-EE68-492C-AD4E-5E4D7A85564E}" type="presParOf" srcId="{B2998D44-45E1-4181-854B-85F77F6367F8}" destId="{60834F2B-3AC6-419D-B8C0-C4398E0F38E1}" srcOrd="2" destOrd="0" presId="urn:microsoft.com/office/officeart/2005/8/layout/list1"/>
    <dgm:cxn modelId="{4D909F3B-D37E-4C6A-84B8-375239CBAB62}" type="presParOf" srcId="{B2998D44-45E1-4181-854B-85F77F6367F8}" destId="{4F60AA83-97BA-42F4-AF05-0C7B1D9BFFB3}" srcOrd="3" destOrd="0" presId="urn:microsoft.com/office/officeart/2005/8/layout/list1"/>
    <dgm:cxn modelId="{E1A0175D-962F-4FF6-8C05-DFB0D934EA7C}" type="presParOf" srcId="{B2998D44-45E1-4181-854B-85F77F6367F8}" destId="{C17E4608-481F-4499-A933-FCC23FC49B60}" srcOrd="4" destOrd="0" presId="urn:microsoft.com/office/officeart/2005/8/layout/list1"/>
    <dgm:cxn modelId="{FE7A371A-FF96-4A0D-B0D6-E82C385C2931}" type="presParOf" srcId="{C17E4608-481F-4499-A933-FCC23FC49B60}" destId="{E405430D-0A83-488B-8A01-0A2677C3C3D8}" srcOrd="0" destOrd="0" presId="urn:microsoft.com/office/officeart/2005/8/layout/list1"/>
    <dgm:cxn modelId="{BB07B273-D67B-4AC0-B497-D4FE8A0DBCE6}" type="presParOf" srcId="{C17E4608-481F-4499-A933-FCC23FC49B60}" destId="{21A8CE72-02EE-46E8-950F-FDDA9526EEDD}" srcOrd="1" destOrd="0" presId="urn:microsoft.com/office/officeart/2005/8/layout/list1"/>
    <dgm:cxn modelId="{B5E40C61-C06F-4E14-930B-2358672BB1AC}" type="presParOf" srcId="{B2998D44-45E1-4181-854B-85F77F6367F8}" destId="{EC30FE85-B019-446A-BDBC-1617DCECD731}" srcOrd="5" destOrd="0" presId="urn:microsoft.com/office/officeart/2005/8/layout/list1"/>
    <dgm:cxn modelId="{5AF33C9F-6075-468F-B5E9-E37F0880DBA1}" type="presParOf" srcId="{B2998D44-45E1-4181-854B-85F77F6367F8}" destId="{49F5303D-69D8-4010-A31B-C2FA3C3B22BF}" srcOrd="6" destOrd="0" presId="urn:microsoft.com/office/officeart/2005/8/layout/list1"/>
    <dgm:cxn modelId="{E3014E89-8648-4161-A058-8506E5000879}" type="presParOf" srcId="{B2998D44-45E1-4181-854B-85F77F6367F8}" destId="{4240A29C-4277-4495-95F9-33A0CEC290FD}" srcOrd="7" destOrd="0" presId="urn:microsoft.com/office/officeart/2005/8/layout/list1"/>
    <dgm:cxn modelId="{1E935675-688F-4B50-A8EB-84F1D6E88034}" type="presParOf" srcId="{B2998D44-45E1-4181-854B-85F77F6367F8}" destId="{C4B57AF3-3458-4926-9475-B4DE3BFF29EB}" srcOrd="8" destOrd="0" presId="urn:microsoft.com/office/officeart/2005/8/layout/list1"/>
    <dgm:cxn modelId="{93F61035-DA23-4493-A6DD-EDFC37E88FE3}" type="presParOf" srcId="{C4B57AF3-3458-4926-9475-B4DE3BFF29EB}" destId="{37A41E50-5EA9-468E-862A-441C6C9C2104}" srcOrd="0" destOrd="0" presId="urn:microsoft.com/office/officeart/2005/8/layout/list1"/>
    <dgm:cxn modelId="{1A717176-A261-4842-8172-8BC1686D3790}" type="presParOf" srcId="{C4B57AF3-3458-4926-9475-B4DE3BFF29EB}" destId="{41063402-F49A-4425-8B1C-B7A3B7995C09}" srcOrd="1" destOrd="0" presId="urn:microsoft.com/office/officeart/2005/8/layout/list1"/>
    <dgm:cxn modelId="{5567D3C6-0766-461D-BAC9-2F339F5F1DAE}" type="presParOf" srcId="{B2998D44-45E1-4181-854B-85F77F6367F8}" destId="{C4FA58FC-9768-441A-B781-2D83B1B3716A}" srcOrd="9" destOrd="0" presId="urn:microsoft.com/office/officeart/2005/8/layout/list1"/>
    <dgm:cxn modelId="{04CBF1FF-9BDB-47B2-A527-773A0B6E28BB}" type="presParOf" srcId="{B2998D44-45E1-4181-854B-85F77F6367F8}" destId="{6B35A3DA-677C-4D8C-9860-88743D2A2240}" srcOrd="10" destOrd="0" presId="urn:microsoft.com/office/officeart/2005/8/layout/list1"/>
    <dgm:cxn modelId="{5F708839-B172-44F8-A89B-A806A2E50827}" type="presParOf" srcId="{B2998D44-45E1-4181-854B-85F77F6367F8}" destId="{6C044FF8-F36E-4D18-8B4D-9015A2E9468A}" srcOrd="11" destOrd="0" presId="urn:microsoft.com/office/officeart/2005/8/layout/list1"/>
    <dgm:cxn modelId="{85F77916-7B50-4313-9F54-853AAD1C7D68}" type="presParOf" srcId="{B2998D44-45E1-4181-854B-85F77F6367F8}" destId="{BB97DD3B-6894-4573-B573-48AA98D1137C}" srcOrd="12" destOrd="0" presId="urn:microsoft.com/office/officeart/2005/8/layout/list1"/>
    <dgm:cxn modelId="{05D0D36F-54FC-4EA8-9165-2D3E35C66BC1}" type="presParOf" srcId="{BB97DD3B-6894-4573-B573-48AA98D1137C}" destId="{36C2EA4A-45B5-454C-B77C-06BD3F1B3C9F}" srcOrd="0" destOrd="0" presId="urn:microsoft.com/office/officeart/2005/8/layout/list1"/>
    <dgm:cxn modelId="{2930F41A-D51E-4310-99EC-91B2C89A7C14}" type="presParOf" srcId="{BB97DD3B-6894-4573-B573-48AA98D1137C}" destId="{9FE8BC25-75C7-4BF5-BD57-F176E6696B20}" srcOrd="1" destOrd="0" presId="urn:microsoft.com/office/officeart/2005/8/layout/list1"/>
    <dgm:cxn modelId="{78FDDA20-343E-4111-8564-040C3332A34B}" type="presParOf" srcId="{B2998D44-45E1-4181-854B-85F77F6367F8}" destId="{78A5BAB7-B7FF-4EB4-AD28-814D88DC9153}" srcOrd="13" destOrd="0" presId="urn:microsoft.com/office/officeart/2005/8/layout/list1"/>
    <dgm:cxn modelId="{D587E4BA-DBE1-4AEB-B254-6830DAA23C6C}" type="presParOf" srcId="{B2998D44-45E1-4181-854B-85F77F6367F8}" destId="{5216EFF1-D7CC-4023-9345-02BC017CD153}" srcOrd="14" destOrd="0" presId="urn:microsoft.com/office/officeart/2005/8/layout/list1"/>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834F2B-3AC6-419D-B8C0-C4398E0F38E1}">
      <dsp:nvSpPr>
        <dsp:cNvPr id="0" name=""/>
        <dsp:cNvSpPr/>
      </dsp:nvSpPr>
      <dsp:spPr>
        <a:xfrm>
          <a:off x="0" y="324592"/>
          <a:ext cx="6422322" cy="478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00926B-F642-4F1D-9B6B-947F59BFD8A4}">
      <dsp:nvSpPr>
        <dsp:cNvPr id="0" name=""/>
        <dsp:cNvSpPr/>
      </dsp:nvSpPr>
      <dsp:spPr>
        <a:xfrm>
          <a:off x="321116" y="44152"/>
          <a:ext cx="4495626" cy="560880"/>
        </a:xfrm>
        <a:prstGeom prst="roundRect">
          <a:avLst/>
        </a:prstGeom>
        <a:solidFill>
          <a:schemeClr val="bg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9924" tIns="0" rIns="169924" bIns="0" numCol="1" spcCol="1270" anchor="ctr" anchorCtr="0">
          <a:noAutofit/>
        </a:bodyPr>
        <a:lstStyle/>
        <a:p>
          <a:pPr lvl="0" algn="ctr" defTabSz="889000">
            <a:lnSpc>
              <a:spcPct val="90000"/>
            </a:lnSpc>
            <a:spcBef>
              <a:spcPct val="0"/>
            </a:spcBef>
            <a:spcAft>
              <a:spcPct val="35000"/>
            </a:spcAft>
          </a:pPr>
          <a:r>
            <a:rPr lang="vi-VN" sz="2000" kern="1200" dirty="0" smtClean="0">
              <a:latin typeface="Times New Roman" panose="02020603050405020304" pitchFamily="18" charset="0"/>
              <a:cs typeface="Times New Roman" panose="02020603050405020304" pitchFamily="18" charset="0"/>
            </a:rPr>
            <a:t>Giấy phép đơn</a:t>
          </a:r>
          <a:endParaRPr lang="en-US" sz="2000" kern="1200" dirty="0">
            <a:latin typeface="Times New Roman" panose="02020603050405020304" pitchFamily="18" charset="0"/>
            <a:cs typeface="Times New Roman" panose="02020603050405020304" pitchFamily="18" charset="0"/>
          </a:endParaRPr>
        </a:p>
      </dsp:txBody>
      <dsp:txXfrm>
        <a:off x="348496" y="71532"/>
        <a:ext cx="4440866" cy="506120"/>
      </dsp:txXfrm>
    </dsp:sp>
    <dsp:sp modelId="{49F5303D-69D8-4010-A31B-C2FA3C3B22BF}">
      <dsp:nvSpPr>
        <dsp:cNvPr id="0" name=""/>
        <dsp:cNvSpPr/>
      </dsp:nvSpPr>
      <dsp:spPr>
        <a:xfrm>
          <a:off x="0" y="1186432"/>
          <a:ext cx="6422322" cy="478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A8CE72-02EE-46E8-950F-FDDA9526EEDD}">
      <dsp:nvSpPr>
        <dsp:cNvPr id="0" name=""/>
        <dsp:cNvSpPr/>
      </dsp:nvSpPr>
      <dsp:spPr>
        <a:xfrm>
          <a:off x="321116" y="905992"/>
          <a:ext cx="4495626" cy="560880"/>
        </a:xfrm>
        <a:prstGeom prst="roundRect">
          <a:avLst/>
        </a:prstGeom>
        <a:solidFill>
          <a:schemeClr val="bg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9924" tIns="0" rIns="169924" bIns="0" numCol="1" spcCol="1270" anchor="ctr" anchorCtr="0">
          <a:noAutofit/>
        </a:bodyPr>
        <a:lstStyle/>
        <a:p>
          <a:pPr lvl="0" algn="ctr" defTabSz="889000">
            <a:lnSpc>
              <a:spcPct val="90000"/>
            </a:lnSpc>
            <a:spcBef>
              <a:spcPct val="0"/>
            </a:spcBef>
            <a:spcAft>
              <a:spcPct val="35000"/>
            </a:spcAft>
          </a:pPr>
          <a:r>
            <a:rPr lang="vi-VN" sz="2000" kern="1200" dirty="0" smtClean="0">
              <a:latin typeface="Times New Roman" panose="02020603050405020304" pitchFamily="18" charset="0"/>
              <a:cs typeface="Times New Roman" panose="02020603050405020304" pitchFamily="18" charset="0"/>
            </a:rPr>
            <a:t>Giấy phép theo số lượn</a:t>
          </a:r>
          <a:r>
            <a:rPr lang="en-US" sz="2000" kern="1200" dirty="0" smtClean="0">
              <a:latin typeface="Times New Roman" panose="02020603050405020304" pitchFamily="18" charset="0"/>
              <a:cs typeface="Times New Roman" panose="02020603050405020304" pitchFamily="18" charset="0"/>
            </a:rPr>
            <a:t>g </a:t>
          </a:r>
          <a:r>
            <a:rPr lang="vi-VN" sz="2000" kern="1200" dirty="0" smtClean="0">
              <a:latin typeface="Times New Roman" panose="02020603050405020304" pitchFamily="18" charset="0"/>
              <a:cs typeface="Times New Roman" panose="02020603050405020304" pitchFamily="18" charset="0"/>
            </a:rPr>
            <a:t>phần mềm được sử dụng</a:t>
          </a:r>
          <a:endParaRPr lang="en-US" sz="2000" kern="1200" dirty="0">
            <a:latin typeface="Times New Roman" panose="02020603050405020304" pitchFamily="18" charset="0"/>
            <a:cs typeface="Times New Roman" panose="02020603050405020304" pitchFamily="18" charset="0"/>
          </a:endParaRPr>
        </a:p>
      </dsp:txBody>
      <dsp:txXfrm>
        <a:off x="348496" y="933372"/>
        <a:ext cx="4440866" cy="506120"/>
      </dsp:txXfrm>
    </dsp:sp>
    <dsp:sp modelId="{6B35A3DA-677C-4D8C-9860-88743D2A2240}">
      <dsp:nvSpPr>
        <dsp:cNvPr id="0" name=""/>
        <dsp:cNvSpPr/>
      </dsp:nvSpPr>
      <dsp:spPr>
        <a:xfrm>
          <a:off x="0" y="2048272"/>
          <a:ext cx="6422322" cy="478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1063402-F49A-4425-8B1C-B7A3B7995C09}">
      <dsp:nvSpPr>
        <dsp:cNvPr id="0" name=""/>
        <dsp:cNvSpPr/>
      </dsp:nvSpPr>
      <dsp:spPr>
        <a:xfrm>
          <a:off x="321116" y="1767832"/>
          <a:ext cx="4495626" cy="560880"/>
        </a:xfrm>
        <a:prstGeom prst="roundRect">
          <a:avLst/>
        </a:prstGeom>
        <a:solidFill>
          <a:schemeClr val="bg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9924" tIns="0" rIns="169924" bIns="0" numCol="1" spcCol="1270" anchor="ctr" anchorCtr="0">
          <a:noAutofit/>
        </a:bodyPr>
        <a:lstStyle/>
        <a:p>
          <a:pPr lvl="0" algn="ctr" defTabSz="889000">
            <a:lnSpc>
              <a:spcPct val="90000"/>
            </a:lnSpc>
            <a:spcBef>
              <a:spcPct val="0"/>
            </a:spcBef>
            <a:spcAft>
              <a:spcPct val="35000"/>
            </a:spcAft>
          </a:pPr>
          <a:r>
            <a:rPr lang="vi-VN" sz="2000" kern="1200" dirty="0" smtClean="0">
              <a:latin typeface="Times New Roman" panose="02020603050405020304" pitchFamily="18" charset="0"/>
              <a:cs typeface="Times New Roman" panose="02020603050405020304" pitchFamily="18" charset="0"/>
            </a:rPr>
            <a:t>Giấy phép cho phần mềm được</a:t>
          </a:r>
          <a:r>
            <a:rPr lang="en-US" sz="2000" kern="1200" dirty="0" smtClean="0">
              <a:latin typeface="Times New Roman" panose="02020603050405020304" pitchFamily="18" charset="0"/>
              <a:cs typeface="Times New Roman" panose="02020603050405020304" pitchFamily="18" charset="0"/>
            </a:rPr>
            <a:t/>
          </a:r>
          <a:br>
            <a:rPr lang="en-US" sz="2000" kern="1200" dirty="0" smtClean="0">
              <a:latin typeface="Times New Roman" panose="02020603050405020304" pitchFamily="18" charset="0"/>
              <a:cs typeface="Times New Roman" panose="02020603050405020304" pitchFamily="18" charset="0"/>
            </a:rPr>
          </a:br>
          <a:r>
            <a:rPr lang="en-US" sz="2000" kern="1200" dirty="0" err="1" smtClean="0">
              <a:latin typeface="Times New Roman" panose="02020603050405020304" pitchFamily="18" charset="0"/>
              <a:cs typeface="Times New Roman" panose="02020603050405020304" pitchFamily="18" charset="0"/>
            </a:rPr>
            <a:t>đóng</a:t>
          </a:r>
          <a:r>
            <a:rPr lang="en-US" sz="2000" kern="1200" dirty="0" smtClean="0">
              <a:latin typeface="Times New Roman" panose="02020603050405020304" pitchFamily="18" charset="0"/>
              <a:cs typeface="Times New Roman" panose="02020603050405020304" pitchFamily="18" charset="0"/>
            </a:rPr>
            <a:t> </a:t>
          </a:r>
          <a:r>
            <a:rPr lang="en-US" sz="2000" kern="1200" dirty="0" err="1" smtClean="0">
              <a:latin typeface="Times New Roman" panose="02020603050405020304" pitchFamily="18" charset="0"/>
              <a:cs typeface="Times New Roman" panose="02020603050405020304" pitchFamily="18" charset="0"/>
            </a:rPr>
            <a:t>gói</a:t>
          </a:r>
          <a:r>
            <a:rPr lang="en-US" sz="2000" kern="1200" dirty="0" smtClean="0">
              <a:latin typeface="Times New Roman" panose="02020603050405020304" pitchFamily="18" charset="0"/>
              <a:cs typeface="Times New Roman" panose="02020603050405020304" pitchFamily="18" charset="0"/>
            </a:rPr>
            <a:t> </a:t>
          </a:r>
          <a:r>
            <a:rPr lang="en-US" sz="2000" kern="1200" dirty="0" err="1" smtClean="0">
              <a:latin typeface="Times New Roman" panose="02020603050405020304" pitchFamily="18" charset="0"/>
              <a:cs typeface="Times New Roman" panose="02020603050405020304" pitchFamily="18" charset="0"/>
            </a:rPr>
            <a:t>kèm</a:t>
          </a:r>
          <a:r>
            <a:rPr lang="en-US" sz="2000" kern="1200" dirty="0" smtClean="0">
              <a:latin typeface="Times New Roman" panose="02020603050405020304" pitchFamily="18" charset="0"/>
              <a:cs typeface="Times New Roman" panose="02020603050405020304" pitchFamily="18" charset="0"/>
            </a:rPr>
            <a:t> </a:t>
          </a:r>
          <a:r>
            <a:rPr lang="en-US" sz="2000" kern="1200" dirty="0" err="1" smtClean="0">
              <a:latin typeface="Times New Roman" panose="02020603050405020304" pitchFamily="18" charset="0"/>
              <a:cs typeface="Times New Roman" panose="02020603050405020304" pitchFamily="18" charset="0"/>
            </a:rPr>
            <a:t>máy</a:t>
          </a:r>
          <a:r>
            <a:rPr lang="en-US" sz="2000" kern="1200" dirty="0" smtClean="0">
              <a:latin typeface="Times New Roman" panose="02020603050405020304" pitchFamily="18" charset="0"/>
              <a:cs typeface="Times New Roman" panose="02020603050405020304" pitchFamily="18" charset="0"/>
            </a:rPr>
            <a:t> </a:t>
          </a:r>
          <a:r>
            <a:rPr lang="en-US" sz="2000" kern="1200" dirty="0" err="1" smtClean="0">
              <a:latin typeface="Times New Roman" panose="02020603050405020304" pitchFamily="18" charset="0"/>
              <a:cs typeface="Times New Roman" panose="02020603050405020304" pitchFamily="18" charset="0"/>
            </a:rPr>
            <a:t>tính</a:t>
          </a:r>
          <a:endParaRPr lang="en-US" sz="2000" kern="1200" dirty="0">
            <a:latin typeface="Times New Roman" panose="02020603050405020304" pitchFamily="18" charset="0"/>
            <a:cs typeface="Times New Roman" panose="02020603050405020304" pitchFamily="18" charset="0"/>
          </a:endParaRPr>
        </a:p>
      </dsp:txBody>
      <dsp:txXfrm>
        <a:off x="348496" y="1795212"/>
        <a:ext cx="4440866" cy="506120"/>
      </dsp:txXfrm>
    </dsp:sp>
    <dsp:sp modelId="{5216EFF1-D7CC-4023-9345-02BC017CD153}">
      <dsp:nvSpPr>
        <dsp:cNvPr id="0" name=""/>
        <dsp:cNvSpPr/>
      </dsp:nvSpPr>
      <dsp:spPr>
        <a:xfrm>
          <a:off x="0" y="2910112"/>
          <a:ext cx="6422322" cy="478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FE8BC25-75C7-4BF5-BD57-F176E6696B20}">
      <dsp:nvSpPr>
        <dsp:cNvPr id="0" name=""/>
        <dsp:cNvSpPr/>
      </dsp:nvSpPr>
      <dsp:spPr>
        <a:xfrm>
          <a:off x="321116" y="2595010"/>
          <a:ext cx="4495626" cy="560880"/>
        </a:xfrm>
        <a:prstGeom prst="roundRect">
          <a:avLst/>
        </a:prstGeom>
        <a:solidFill>
          <a:schemeClr val="bg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9924" tIns="0" rIns="169924" bIns="0" numCol="1" spcCol="1270" anchor="ctr" anchorCtr="0">
          <a:noAutofit/>
        </a:bodyPr>
        <a:lstStyle/>
        <a:p>
          <a:pPr lvl="0" algn="ctr" defTabSz="889000">
            <a:lnSpc>
              <a:spcPct val="90000"/>
            </a:lnSpc>
            <a:spcBef>
              <a:spcPct val="0"/>
            </a:spcBef>
            <a:spcAft>
              <a:spcPct val="35000"/>
            </a:spcAft>
          </a:pPr>
          <a:r>
            <a:rPr lang="en-US" sz="2000" kern="1200" dirty="0" err="1" smtClean="0">
              <a:latin typeface="Times New Roman" panose="02020603050405020304" pitchFamily="18" charset="0"/>
              <a:cs typeface="Times New Roman" panose="02020603050405020304" pitchFamily="18" charset="0"/>
            </a:rPr>
            <a:t>Giấy</a:t>
          </a:r>
          <a:r>
            <a:rPr lang="en-US" sz="2000" kern="1200" dirty="0" smtClean="0">
              <a:latin typeface="Times New Roman" panose="02020603050405020304" pitchFamily="18" charset="0"/>
              <a:cs typeface="Times New Roman" panose="02020603050405020304" pitchFamily="18" charset="0"/>
            </a:rPr>
            <a:t> </a:t>
          </a:r>
          <a:r>
            <a:rPr lang="en-US" sz="2000" kern="1200" dirty="0" err="1" smtClean="0">
              <a:latin typeface="Times New Roman" panose="02020603050405020304" pitchFamily="18" charset="0"/>
              <a:cs typeface="Times New Roman" panose="02020603050405020304" pitchFamily="18" charset="0"/>
            </a:rPr>
            <a:t>phép</a:t>
          </a:r>
          <a:r>
            <a:rPr lang="en-US" sz="2000" kern="1200" dirty="0" smtClean="0">
              <a:latin typeface="Times New Roman" panose="02020603050405020304" pitchFamily="18" charset="0"/>
              <a:cs typeface="Times New Roman" panose="02020603050405020304" pitchFamily="18" charset="0"/>
            </a:rPr>
            <a:t> </a:t>
          </a:r>
          <a:r>
            <a:rPr lang="en-US" sz="2000" kern="1200" dirty="0" err="1" smtClean="0">
              <a:latin typeface="Times New Roman" panose="02020603050405020304" pitchFamily="18" charset="0"/>
              <a:cs typeface="Times New Roman" panose="02020603050405020304" pitchFamily="18" charset="0"/>
            </a:rPr>
            <a:t>cho</a:t>
          </a:r>
          <a:r>
            <a:rPr lang="en-US" sz="2000" kern="1200" dirty="0" smtClean="0">
              <a:latin typeface="Times New Roman" panose="02020603050405020304" pitchFamily="18" charset="0"/>
              <a:cs typeface="Times New Roman" panose="02020603050405020304" pitchFamily="18" charset="0"/>
            </a:rPr>
            <a:t> </a:t>
          </a:r>
          <a:r>
            <a:rPr lang="en-US" sz="2000" kern="1200" dirty="0" err="1" smtClean="0">
              <a:latin typeface="Times New Roman" panose="02020603050405020304" pitchFamily="18" charset="0"/>
              <a:cs typeface="Times New Roman" panose="02020603050405020304" pitchFamily="18" charset="0"/>
            </a:rPr>
            <a:t>phần</a:t>
          </a:r>
          <a:r>
            <a:rPr lang="en-US" sz="2000" kern="1200" dirty="0" smtClean="0">
              <a:latin typeface="Times New Roman" panose="02020603050405020304" pitchFamily="18" charset="0"/>
              <a:cs typeface="Times New Roman" panose="02020603050405020304" pitchFamily="18" charset="0"/>
            </a:rPr>
            <a:t> </a:t>
          </a:r>
          <a:r>
            <a:rPr lang="en-US" sz="2000" kern="1200" dirty="0" err="1" smtClean="0">
              <a:latin typeface="Times New Roman" panose="02020603050405020304" pitchFamily="18" charset="0"/>
              <a:cs typeface="Times New Roman" panose="02020603050405020304" pitchFamily="18" charset="0"/>
            </a:rPr>
            <a:t>mềm</a:t>
          </a:r>
          <a:r>
            <a:rPr lang="en-US" sz="2000" kern="1200" dirty="0" smtClean="0">
              <a:latin typeface="Times New Roman" panose="02020603050405020304" pitchFamily="18" charset="0"/>
              <a:cs typeface="Times New Roman" panose="02020603050405020304" pitchFamily="18" charset="0"/>
            </a:rPr>
            <a:t> </a:t>
          </a:r>
          <a:r>
            <a:rPr lang="en-US" sz="2000" kern="1200" dirty="0" err="1" smtClean="0">
              <a:latin typeface="Times New Roman" panose="02020603050405020304" pitchFamily="18" charset="0"/>
              <a:cs typeface="Times New Roman" panose="02020603050405020304" pitchFamily="18" charset="0"/>
            </a:rPr>
            <a:t>mã</a:t>
          </a:r>
          <a:r>
            <a:rPr lang="en-US" sz="2000" kern="1200" dirty="0" smtClean="0">
              <a:latin typeface="Times New Roman" panose="02020603050405020304" pitchFamily="18" charset="0"/>
              <a:cs typeface="Times New Roman" panose="02020603050405020304" pitchFamily="18" charset="0"/>
            </a:rPr>
            <a:t> </a:t>
          </a:r>
          <a:r>
            <a:rPr lang="en-US" sz="2000" kern="1200" dirty="0" err="1" smtClean="0">
              <a:latin typeface="Times New Roman" panose="02020603050405020304" pitchFamily="18" charset="0"/>
              <a:cs typeface="Times New Roman" panose="02020603050405020304" pitchFamily="18" charset="0"/>
            </a:rPr>
            <a:t>nguồn</a:t>
          </a:r>
          <a:r>
            <a:rPr lang="en-US" sz="2000" kern="1200" dirty="0" smtClean="0">
              <a:latin typeface="Times New Roman" panose="02020603050405020304" pitchFamily="18" charset="0"/>
              <a:cs typeface="Times New Roman" panose="02020603050405020304" pitchFamily="18" charset="0"/>
            </a:rPr>
            <a:t> </a:t>
          </a:r>
          <a:r>
            <a:rPr lang="en-US" sz="2000" kern="1200" dirty="0" err="1" smtClean="0">
              <a:latin typeface="Times New Roman" panose="02020603050405020304" pitchFamily="18" charset="0"/>
              <a:cs typeface="Times New Roman" panose="02020603050405020304" pitchFamily="18" charset="0"/>
            </a:rPr>
            <a:t>mở</a:t>
          </a:r>
          <a:endParaRPr lang="en-US" sz="2000" kern="1200" dirty="0">
            <a:latin typeface="Times New Roman" panose="02020603050405020304" pitchFamily="18" charset="0"/>
            <a:cs typeface="Times New Roman" panose="02020603050405020304" pitchFamily="18" charset="0"/>
          </a:endParaRPr>
        </a:p>
      </dsp:txBody>
      <dsp:txXfrm>
        <a:off x="348496" y="2622390"/>
        <a:ext cx="4440866" cy="50612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C31FA54-65A2-4D1F-A7ED-8886A9684F30}" type="datetimeFigureOut">
              <a:rPr lang="en-US" smtClean="0"/>
              <a:t>3/25/2021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6039BC-B8D0-4CDC-A077-453B48A4440A}" type="slidenum">
              <a:rPr lang="en-US" smtClean="0"/>
              <a:t>‹#›</a:t>
            </a:fld>
            <a:endParaRPr lang="en-US"/>
          </a:p>
        </p:txBody>
      </p:sp>
    </p:spTree>
    <p:extLst>
      <p:ext uri="{BB962C8B-B14F-4D97-AF65-F5344CB8AC3E}">
        <p14:creationId xmlns:p14="http://schemas.microsoft.com/office/powerpoint/2010/main" val="1992367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FCE5D-CA8F-4F64-970C-1893990B6229}" type="datetimeFigureOut">
              <a:rPr lang="en-US" smtClean="0"/>
              <a:t>3/25/2021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92DDC-5723-4348-B74C-D46FE223E68B}" type="slidenum">
              <a:rPr lang="en-US" smtClean="0"/>
              <a:t>‹#›</a:t>
            </a:fld>
            <a:endParaRPr lang="en-US"/>
          </a:p>
        </p:txBody>
      </p:sp>
    </p:spTree>
    <p:extLst>
      <p:ext uri="{BB962C8B-B14F-4D97-AF65-F5344CB8AC3E}">
        <p14:creationId xmlns:p14="http://schemas.microsoft.com/office/powerpoint/2010/main" val="346695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8.tmp"/></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9.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0.emf"/><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4000" b="0" spc="150" baseline="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l">
              <a:buNone/>
              <a:defRPr sz="3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smtClean="0"/>
              <a:pPr/>
              <a:t>3/25/2021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pic>
        <p:nvPicPr>
          <p:cNvPr id="8" name="Picture 7"/>
          <p:cNvPicPr>
            <a:picLocks noChangeAspect="1"/>
          </p:cNvPicPr>
          <p:nvPr/>
        </p:nvPicPr>
        <p:blipFill>
          <a:blip r:embed="rId2"/>
          <a:stretch>
            <a:fillRect/>
          </a:stretch>
        </p:blipFill>
        <p:spPr>
          <a:xfrm>
            <a:off x="452980" y="262439"/>
            <a:ext cx="1289022" cy="1327500"/>
          </a:xfrm>
          <a:prstGeom prst="rect">
            <a:avLst/>
          </a:prstGeom>
        </p:spPr>
      </p:pic>
      <p:pic>
        <p:nvPicPr>
          <p:cNvPr id="9" name="Picture 8"/>
          <p:cNvPicPr>
            <a:picLocks noChangeAspect="1"/>
          </p:cNvPicPr>
          <p:nvPr/>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4" name="Picture 13"/>
          <p:cNvPicPr>
            <a:picLocks noChangeAspect="1"/>
          </p:cNvPicPr>
          <p:nvPr userDrawn="1"/>
        </p:nvPicPr>
        <p:blipFill>
          <a:blip r:embed="rId2"/>
          <a:stretch>
            <a:fillRect/>
          </a:stretch>
        </p:blipFill>
        <p:spPr>
          <a:xfrm>
            <a:off x="452980" y="262439"/>
            <a:ext cx="1289022" cy="1327500"/>
          </a:xfrm>
          <a:prstGeom prst="rect">
            <a:avLst/>
          </a:prstGeom>
        </p:spPr>
      </p:pic>
      <p:pic>
        <p:nvPicPr>
          <p:cNvPr id="15" name="Picture 14"/>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6" name="Picture 2" descr="Image result for ic3 spark 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4454" y="388688"/>
            <a:ext cx="3983709" cy="114199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041492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Báo hiệu Bài tập">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tx2"/>
                </a:solidFill>
              </a:defRPr>
            </a:lvl1pPr>
          </a:lstStyle>
          <a:p>
            <a:fld id="{47BD2B39-EB6D-4221-8FBC-AEF76462664C}" type="datetimeFigureOut">
              <a:rPr lang="en-US" smtClean="0"/>
              <a:t>3/25/2021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C7AEF0F-3B20-4D09-BCE9-D55428049EF7}" type="slidenum">
              <a:rPr lang="en-US" smtClean="0"/>
              <a:t>‹#›</a:t>
            </a:fld>
            <a:endParaRPr lang="en-US"/>
          </a:p>
        </p:txBody>
      </p:sp>
      <p:pic>
        <p:nvPicPr>
          <p:cNvPr id="8" name="Picture 7"/>
          <p:cNvPicPr>
            <a:picLocks noChangeAspect="1"/>
          </p:cNvPicPr>
          <p:nvPr/>
        </p:nvPicPr>
        <p:blipFill>
          <a:blip r:embed="rId2"/>
          <a:stretch>
            <a:fillRect/>
          </a:stretch>
        </p:blipFill>
        <p:spPr>
          <a:xfrm>
            <a:off x="452980" y="262439"/>
            <a:ext cx="1289022" cy="1327500"/>
          </a:xfrm>
          <a:prstGeom prst="rect">
            <a:avLst/>
          </a:prstGeom>
        </p:spPr>
      </p:pic>
      <p:pic>
        <p:nvPicPr>
          <p:cNvPr id="9" name="Picture 8"/>
          <p:cNvPicPr>
            <a:picLocks noChangeAspect="1"/>
          </p:cNvPicPr>
          <p:nvPr/>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4" name="Picture 13"/>
          <p:cNvPicPr>
            <a:picLocks noChangeAspect="1"/>
          </p:cNvPicPr>
          <p:nvPr/>
        </p:nvPicPr>
        <p:blipFill>
          <a:blip r:embed="rId4"/>
          <a:stretch>
            <a:fillRect/>
          </a:stretch>
        </p:blipFill>
        <p:spPr>
          <a:xfrm>
            <a:off x="2361000" y="1044000"/>
            <a:ext cx="7470001" cy="4770001"/>
          </a:xfrm>
          <a:prstGeom prst="rect">
            <a:avLst/>
          </a:prstGeom>
        </p:spPr>
      </p:pic>
    </p:spTree>
    <p:extLst>
      <p:ext uri="{BB962C8B-B14F-4D97-AF65-F5344CB8AC3E}">
        <p14:creationId xmlns:p14="http://schemas.microsoft.com/office/powerpoint/2010/main" val="18595656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3_Tiêu Đề Bài 3-Quyển 1-Phần mềm">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55208" y="2120729"/>
            <a:ext cx="11471565" cy="1739347"/>
          </a:xfrm>
        </p:spPr>
        <p:txBody>
          <a:bodyPr tIns="45720" bIns="45720" anchor="ctr">
            <a:normAutofit/>
          </a:bodyPr>
          <a:lstStyle>
            <a:lvl1pPr algn="ctr">
              <a:lnSpc>
                <a:spcPct val="80000"/>
              </a:lnSpc>
              <a:defRPr sz="4000" spc="150" baseline="0">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l">
              <a:buNone/>
              <a:defRPr sz="30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sz="1200">
                <a:latin typeface="Times New Roman" panose="02020603050405020304" pitchFamily="18" charset="0"/>
                <a:cs typeface="Times New Roman" panose="02020603050405020304" pitchFamily="18" charset="0"/>
              </a:defRPr>
            </a:lvl1pPr>
          </a:lstStyle>
          <a:p>
            <a:fld id="{47BD2B39-EB6D-4221-8FBC-AEF76462664C}" type="datetimeFigureOut">
              <a:rPr lang="en-US" smtClean="0"/>
              <a:pPr/>
              <a:t>3/25/2021</a:t>
            </a:fld>
            <a:endParaRPr lang="en-US"/>
          </a:p>
        </p:txBody>
      </p:sp>
      <p:sp>
        <p:nvSpPr>
          <p:cNvPr id="5" name="Footer Placeholder 4"/>
          <p:cNvSpPr>
            <a:spLocks noGrp="1"/>
          </p:cNvSpPr>
          <p:nvPr>
            <p:ph type="ftr" sz="quarter" idx="11"/>
          </p:nvPr>
        </p:nvSpPr>
        <p:spPr/>
        <p:txBody>
          <a:bodyPr/>
          <a:lstStyle>
            <a:lvl1pPr>
              <a:defRPr sz="1200">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12"/>
          </p:nvPr>
        </p:nvSpPr>
        <p:spPr/>
        <p:txBody>
          <a:bodyPr/>
          <a:lstStyle>
            <a:lvl1pPr>
              <a:defRPr sz="1200">
                <a:latin typeface="Times New Roman" panose="02020603050405020304" pitchFamily="18" charset="0"/>
                <a:cs typeface="Times New Roman" panose="02020603050405020304" pitchFamily="18" charset="0"/>
              </a:defRPr>
            </a:lvl1pPr>
          </a:lstStyle>
          <a:p>
            <a:fld id="{AC7AEF0F-3B20-4D09-BCE9-D55428049EF7}" type="slidenum">
              <a:rPr lang="en-US" smtClean="0"/>
              <a:pPr/>
              <a:t>‹#›</a:t>
            </a:fld>
            <a:endParaRPr lang="en-US"/>
          </a:p>
        </p:txBody>
      </p:sp>
      <p:pic>
        <p:nvPicPr>
          <p:cNvPr id="10" name="Picture 9"/>
          <p:cNvPicPr>
            <a:picLocks noChangeAspect="1"/>
          </p:cNvPicPr>
          <p:nvPr/>
        </p:nvPicPr>
        <p:blipFill>
          <a:blip r:embed="rId2"/>
          <a:stretch>
            <a:fillRect/>
          </a:stretch>
        </p:blipFill>
        <p:spPr>
          <a:xfrm>
            <a:off x="10801300" y="428908"/>
            <a:ext cx="1238300" cy="1643278"/>
          </a:xfrm>
          <a:prstGeom prst="rect">
            <a:avLst/>
          </a:prstGeom>
        </p:spPr>
      </p:pic>
      <p:pic>
        <p:nvPicPr>
          <p:cNvPr id="12" name="Picture 11"/>
          <p:cNvPicPr>
            <a:picLocks noChangeAspect="1"/>
          </p:cNvPicPr>
          <p:nvPr/>
        </p:nvPicPr>
        <p:blipFill>
          <a:blip r:embed="rId3"/>
          <a:stretch>
            <a:fillRect/>
          </a:stretch>
        </p:blipFill>
        <p:spPr>
          <a:xfrm>
            <a:off x="287766" y="401058"/>
            <a:ext cx="1829000" cy="1698978"/>
          </a:xfrm>
          <a:prstGeom prst="rect">
            <a:avLst/>
          </a:prstGeom>
        </p:spPr>
      </p:pic>
      <p:pic>
        <p:nvPicPr>
          <p:cNvPr id="11" name="Picture 10"/>
          <p:cNvPicPr>
            <a:picLocks noChangeAspect="1"/>
          </p:cNvPicPr>
          <p:nvPr userDrawn="1"/>
        </p:nvPicPr>
        <p:blipFill>
          <a:blip r:embed="rId2"/>
          <a:stretch>
            <a:fillRect/>
          </a:stretch>
        </p:blipFill>
        <p:spPr>
          <a:xfrm>
            <a:off x="10801300" y="428908"/>
            <a:ext cx="1238300" cy="1643278"/>
          </a:xfrm>
          <a:prstGeom prst="rect">
            <a:avLst/>
          </a:prstGeom>
        </p:spPr>
      </p:pic>
      <p:pic>
        <p:nvPicPr>
          <p:cNvPr id="13" name="Picture 12"/>
          <p:cNvPicPr>
            <a:picLocks noChangeAspect="1"/>
          </p:cNvPicPr>
          <p:nvPr userDrawn="1"/>
        </p:nvPicPr>
        <p:blipFill>
          <a:blip r:embed="rId3"/>
          <a:stretch>
            <a:fillRect/>
          </a:stretch>
        </p:blipFill>
        <p:spPr>
          <a:xfrm>
            <a:off x="287766" y="401058"/>
            <a:ext cx="1829000" cy="1698978"/>
          </a:xfrm>
          <a:prstGeom prst="rect">
            <a:avLst/>
          </a:prstGeom>
        </p:spPr>
      </p:pic>
      <p:pic>
        <p:nvPicPr>
          <p:cNvPr id="15" name="Picture 14" descr="Screen Clipping"/>
          <p:cNvPicPr>
            <a:picLocks noChangeAspect="1"/>
          </p:cNvPicPr>
          <p:nvPr userDrawn="1"/>
        </p:nvPicPr>
        <p:blipFill>
          <a:blip r:embed="rId4"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311731" y="5545766"/>
            <a:ext cx="1368587" cy="1312234"/>
          </a:xfrm>
          <a:prstGeom prst="rect">
            <a:avLst/>
          </a:prstGeom>
        </p:spPr>
      </p:pic>
      <p:pic>
        <p:nvPicPr>
          <p:cNvPr id="16" name="Picture 2" descr="Image result for ic3 spark logo"/>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244454" y="388688"/>
            <a:ext cx="3983709" cy="114199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834540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3_-Bài 3-Chủ đề A-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bg1"/>
                </a:solidFill>
              </a:defRPr>
            </a:lvl1pPr>
          </a:lstStyle>
          <a:p>
            <a:fld id="{47BD2B39-EB6D-4221-8FBC-AEF76462664C}" type="datetimeFigureOut">
              <a:rPr lang="en-US" smtClean="0"/>
              <a:pPr/>
              <a:t>3/25/2021</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C7AEF0F-3B20-4D09-BCE9-D55428049EF7}" type="slidenum">
              <a:rPr lang="en-US" smtClean="0"/>
              <a:pPr/>
              <a:t>‹#›</a:t>
            </a:fld>
            <a:endParaRPr lang="en-US"/>
          </a:p>
        </p:txBody>
      </p:sp>
      <p:sp>
        <p:nvSpPr>
          <p:cNvPr id="7" name="Rectangle 6"/>
          <p:cNvSpPr/>
          <p:nvPr/>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p:nvSpPr>
        <p:spPr>
          <a:xfrm>
            <a:off x="510139" y="161842"/>
            <a:ext cx="2669320" cy="369332"/>
          </a:xfrm>
          <a:prstGeom prst="rect">
            <a:avLst/>
          </a:prstGeom>
          <a:noFill/>
        </p:spPr>
        <p:txBody>
          <a:bodyPr wrap="none" rtlCol="0">
            <a:spAutoFit/>
          </a:bodyPr>
          <a:lstStyle/>
          <a:p>
            <a:r>
              <a:rPr lang="en-US" smtClean="0"/>
              <a:t>Bài 3. Phần mềm máy tính</a:t>
            </a:r>
          </a:p>
        </p:txBody>
      </p:sp>
      <p:sp>
        <p:nvSpPr>
          <p:cNvPr id="9" name="TextBox 8"/>
          <p:cNvSpPr txBox="1"/>
          <p:nvPr/>
        </p:nvSpPr>
        <p:spPr>
          <a:xfrm>
            <a:off x="8293467" y="190254"/>
            <a:ext cx="7331024" cy="369332"/>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smtClean="0">
                <a:solidFill>
                  <a:schemeClr val="tx1"/>
                </a:solidFill>
                <a:latin typeface="Calibri" panose="020F0502020204030204" pitchFamily="34" charset="0"/>
                <a:ea typeface="+mn-ea"/>
                <a:cs typeface="+mn-cs"/>
              </a:rPr>
              <a:t>Chủ đề A. Khám phá trí tuệ máy tính</a:t>
            </a:r>
          </a:p>
        </p:txBody>
      </p:sp>
      <p:sp>
        <p:nvSpPr>
          <p:cNvPr id="11" name="Text Placeholder 10"/>
          <p:cNvSpPr>
            <a:spLocks noGrp="1"/>
          </p:cNvSpPr>
          <p:nvPr>
            <p:ph type="body" sz="quarter" idx="13"/>
          </p:nvPr>
        </p:nvSpPr>
        <p:spPr>
          <a:xfrm>
            <a:off x="1275744" y="795485"/>
            <a:ext cx="9784733" cy="551177"/>
          </a:xfrm>
        </p:spPr>
        <p:txBody>
          <a:bodyPr vert="horz" lIns="91440" tIns="45720" rIns="91440" bIns="45720" rtlCol="0">
            <a:noAutofit/>
          </a:bodyPr>
          <a:lstStyle>
            <a:lvl1pPr algn="ctr">
              <a:defRPr lang="en-US" sz="3200" smtClean="0">
                <a:solidFill>
                  <a:schemeClr val="bg2"/>
                </a:solidFill>
              </a:defRPr>
            </a:lvl1pPr>
            <a:lvl2pPr algn="ctr">
              <a:defRPr lang="en-US" sz="3200" smtClean="0"/>
            </a:lvl2pPr>
            <a:lvl3pPr algn="ctr">
              <a:defRPr lang="en-US" sz="3200" smtClean="0"/>
            </a:lvl3pPr>
            <a:lvl4pPr algn="ctr">
              <a:defRPr lang="en-US" sz="3200" smtClean="0"/>
            </a:lvl4pPr>
            <a:lvl5pPr algn="ctr">
              <a:defRPr lang="en-US" sz="3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0" name="Picture 9"/>
          <p:cNvPicPr>
            <a:picLocks noChangeAspect="1"/>
          </p:cNvPicPr>
          <p:nvPr/>
        </p:nvPicPr>
        <p:blipFill>
          <a:blip r:embed="rId2">
            <a:duotone>
              <a:prstClr val="black"/>
              <a:schemeClr val="accent6">
                <a:tint val="45000"/>
                <a:satMod val="400000"/>
              </a:schemeClr>
            </a:duotone>
          </a:blip>
          <a:stretch>
            <a:fillRect/>
          </a:stretch>
        </p:blipFill>
        <p:spPr>
          <a:xfrm>
            <a:off x="10987458" y="5447320"/>
            <a:ext cx="713584" cy="946956"/>
          </a:xfrm>
          <a:prstGeom prst="rect">
            <a:avLst/>
          </a:prstGeom>
        </p:spPr>
      </p:pic>
      <p:pic>
        <p:nvPicPr>
          <p:cNvPr id="12" name="Picture 11"/>
          <p:cNvPicPr>
            <a:picLocks noChangeAspect="1"/>
          </p:cNvPicPr>
          <p:nvPr/>
        </p:nvPicPr>
        <p:blipFill>
          <a:blip r:embed="rId3">
            <a:duotone>
              <a:prstClr val="black"/>
              <a:schemeClr val="accent6">
                <a:tint val="45000"/>
                <a:satMod val="400000"/>
              </a:schemeClr>
            </a:duotone>
          </a:blip>
          <a:stretch>
            <a:fillRect/>
          </a:stretch>
        </p:blipFill>
        <p:spPr>
          <a:xfrm>
            <a:off x="599076" y="5431271"/>
            <a:ext cx="1053980" cy="979054"/>
          </a:xfrm>
          <a:prstGeom prst="rect">
            <a:avLst/>
          </a:prstGeom>
        </p:spPr>
      </p:pic>
      <p:sp>
        <p:nvSpPr>
          <p:cNvPr id="13" name="Rectangle 12"/>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pic>
        <p:nvPicPr>
          <p:cNvPr id="16" name="Picture 15"/>
          <p:cNvPicPr>
            <a:picLocks noChangeAspect="1"/>
          </p:cNvPicPr>
          <p:nvPr userDrawn="1"/>
        </p:nvPicPr>
        <p:blipFill>
          <a:blip r:embed="rId2">
            <a:duotone>
              <a:prstClr val="black"/>
              <a:schemeClr val="accent6">
                <a:tint val="45000"/>
                <a:satMod val="400000"/>
              </a:schemeClr>
            </a:duotone>
          </a:blip>
          <a:stretch>
            <a:fillRect/>
          </a:stretch>
        </p:blipFill>
        <p:spPr>
          <a:xfrm>
            <a:off x="10987458" y="5447320"/>
            <a:ext cx="713584" cy="946956"/>
          </a:xfrm>
          <a:prstGeom prst="rect">
            <a:avLst/>
          </a:prstGeom>
        </p:spPr>
      </p:pic>
      <p:pic>
        <p:nvPicPr>
          <p:cNvPr id="17" name="Picture 16"/>
          <p:cNvPicPr>
            <a:picLocks noChangeAspect="1"/>
          </p:cNvPicPr>
          <p:nvPr userDrawn="1"/>
        </p:nvPicPr>
        <p:blipFill>
          <a:blip r:embed="rId3">
            <a:duotone>
              <a:prstClr val="black"/>
              <a:schemeClr val="accent6">
                <a:tint val="45000"/>
                <a:satMod val="400000"/>
              </a:schemeClr>
            </a:duotone>
          </a:blip>
          <a:stretch>
            <a:fillRect/>
          </a:stretch>
        </p:blipFill>
        <p:spPr>
          <a:xfrm>
            <a:off x="599076" y="5431271"/>
            <a:ext cx="1053980" cy="979054"/>
          </a:xfrm>
          <a:prstGeom prst="rect">
            <a:avLst/>
          </a:prstGeom>
        </p:spPr>
      </p:pic>
      <p:pic>
        <p:nvPicPr>
          <p:cNvPr id="18" name="Picture 17"/>
          <p:cNvPicPr>
            <a:picLocks noChangeAspect="1"/>
          </p:cNvPicPr>
          <p:nvPr userDrawn="1"/>
        </p:nvPicPr>
        <p:blipFill>
          <a:blip r:embed="rId4"/>
          <a:stretch>
            <a:fillRect/>
          </a:stretch>
        </p:blipFill>
        <p:spPr>
          <a:xfrm>
            <a:off x="5275811" y="5931351"/>
            <a:ext cx="1640378" cy="914776"/>
          </a:xfrm>
          <a:prstGeom prst="rect">
            <a:avLst/>
          </a:prstGeom>
        </p:spPr>
      </p:pic>
    </p:spTree>
    <p:extLst>
      <p:ext uri="{BB962C8B-B14F-4D97-AF65-F5344CB8AC3E}">
        <p14:creationId xmlns:p14="http://schemas.microsoft.com/office/powerpoint/2010/main" val="101911319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_-Bài 3-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bg1"/>
                </a:solidFill>
              </a:defRPr>
            </a:lvl1pPr>
          </a:lstStyle>
          <a:p>
            <a:fld id="{47BD2B39-EB6D-4221-8FBC-AEF76462664C}" type="datetimeFigureOut">
              <a:rPr lang="en-US" smtClean="0"/>
              <a:pPr/>
              <a:t>3/25/2021</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C7AEF0F-3B20-4D09-BCE9-D55428049EF7}" type="slidenum">
              <a:rPr lang="en-US" smtClean="0"/>
              <a:pPr/>
              <a:t>‹#›</a:t>
            </a:fld>
            <a:endParaRPr lang="en-US"/>
          </a:p>
        </p:txBody>
      </p:sp>
      <p:sp>
        <p:nvSpPr>
          <p:cNvPr id="7" name="Rectangle 6"/>
          <p:cNvSpPr/>
          <p:nvPr/>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p:nvSpPr>
        <p:spPr>
          <a:xfrm>
            <a:off x="510139" y="161842"/>
            <a:ext cx="2669320" cy="369332"/>
          </a:xfrm>
          <a:prstGeom prst="rect">
            <a:avLst/>
          </a:prstGeom>
          <a:noFill/>
        </p:spPr>
        <p:txBody>
          <a:bodyPr wrap="none" rtlCol="0">
            <a:spAutoFit/>
          </a:bodyPr>
          <a:lstStyle/>
          <a:p>
            <a:r>
              <a:rPr lang="en-US" smtClean="0"/>
              <a:t>Bài 3. Phần mềm máy tính</a:t>
            </a:r>
          </a:p>
        </p:txBody>
      </p:sp>
      <p:sp>
        <p:nvSpPr>
          <p:cNvPr id="9" name="TextBox 8"/>
          <p:cNvSpPr txBox="1"/>
          <p:nvPr/>
        </p:nvSpPr>
        <p:spPr>
          <a:xfrm>
            <a:off x="7779117" y="190254"/>
            <a:ext cx="7331024" cy="369332"/>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smtClean="0">
                <a:solidFill>
                  <a:schemeClr val="tx1"/>
                </a:solidFill>
                <a:latin typeface="Calibri" panose="020F0502020204030204" pitchFamily="34" charset="0"/>
                <a:ea typeface="+mn-ea"/>
                <a:cs typeface="+mn-cs"/>
              </a:rPr>
              <a:t>Chủ đề B. Tớ nên sử dụng ứng dụng nào?</a:t>
            </a:r>
          </a:p>
        </p:txBody>
      </p:sp>
      <p:sp>
        <p:nvSpPr>
          <p:cNvPr id="11" name="Text Placeholder 10"/>
          <p:cNvSpPr>
            <a:spLocks noGrp="1"/>
          </p:cNvSpPr>
          <p:nvPr>
            <p:ph type="body" sz="quarter" idx="13"/>
          </p:nvPr>
        </p:nvSpPr>
        <p:spPr>
          <a:xfrm>
            <a:off x="1275744" y="795485"/>
            <a:ext cx="9784733" cy="534551"/>
          </a:xfrm>
        </p:spPr>
        <p:txBody>
          <a:bodyPr vert="horz" lIns="91440" tIns="45720" rIns="91440" bIns="45720" rtlCol="0">
            <a:noAutofit/>
          </a:bodyPr>
          <a:lstStyle>
            <a:lvl1pPr algn="ctr">
              <a:defRPr lang="en-US" sz="3200" smtClean="0">
                <a:solidFill>
                  <a:schemeClr val="bg2"/>
                </a:solidFill>
              </a:defRPr>
            </a:lvl1pPr>
            <a:lvl2pPr algn="ctr">
              <a:defRPr lang="en-US" sz="3200" smtClean="0"/>
            </a:lvl2pPr>
            <a:lvl3pPr algn="ctr">
              <a:defRPr lang="en-US" sz="3200" smtClean="0"/>
            </a:lvl3pPr>
            <a:lvl4pPr algn="ctr">
              <a:defRPr lang="en-US" sz="3200" smtClean="0"/>
            </a:lvl4pPr>
            <a:lvl5pPr algn="ctr">
              <a:defRPr lang="en-US" sz="3200"/>
            </a:lvl5pPr>
          </a:lstStyle>
          <a:p>
            <a:pPr lvl="0" algn="ctr"/>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2" name="Picture 1"/>
          <p:cNvPicPr>
            <a:picLocks noChangeAspect="1"/>
          </p:cNvPicPr>
          <p:nvPr/>
        </p:nvPicPr>
        <p:blipFill>
          <a:blip r:embed="rId2"/>
          <a:stretch>
            <a:fillRect/>
          </a:stretch>
        </p:blipFill>
        <p:spPr>
          <a:xfrm>
            <a:off x="5238104" y="5238231"/>
            <a:ext cx="1715792" cy="1572144"/>
          </a:xfrm>
          <a:prstGeom prst="rect">
            <a:avLst/>
          </a:prstGeom>
        </p:spPr>
      </p:pic>
      <p:pic>
        <p:nvPicPr>
          <p:cNvPr id="10" name="Picture 9"/>
          <p:cNvPicPr>
            <a:picLocks noChangeAspect="1"/>
          </p:cNvPicPr>
          <p:nvPr/>
        </p:nvPicPr>
        <p:blipFill>
          <a:blip r:embed="rId3">
            <a:duotone>
              <a:prstClr val="black"/>
              <a:schemeClr val="accent4">
                <a:tint val="45000"/>
                <a:satMod val="400000"/>
              </a:schemeClr>
            </a:duotone>
          </a:blip>
          <a:stretch>
            <a:fillRect/>
          </a:stretch>
        </p:blipFill>
        <p:spPr>
          <a:xfrm>
            <a:off x="10987458" y="5447320"/>
            <a:ext cx="713584" cy="946956"/>
          </a:xfrm>
          <a:prstGeom prst="rect">
            <a:avLst/>
          </a:prstGeom>
        </p:spPr>
      </p:pic>
      <p:pic>
        <p:nvPicPr>
          <p:cNvPr id="12" name="Picture 11"/>
          <p:cNvPicPr>
            <a:picLocks noChangeAspect="1"/>
          </p:cNvPicPr>
          <p:nvPr/>
        </p:nvPicPr>
        <p:blipFill>
          <a:blip r:embed="rId4">
            <a:duotone>
              <a:prstClr val="black"/>
              <a:schemeClr val="accent4">
                <a:tint val="45000"/>
                <a:satMod val="400000"/>
              </a:schemeClr>
            </a:duotone>
          </a:blip>
          <a:stretch>
            <a:fillRect/>
          </a:stretch>
        </p:blipFill>
        <p:spPr>
          <a:xfrm>
            <a:off x="599076" y="5431271"/>
            <a:ext cx="1053980" cy="979054"/>
          </a:xfrm>
          <a:prstGeom prst="rect">
            <a:avLst/>
          </a:prstGeom>
        </p:spPr>
      </p:pic>
      <p:sp>
        <p:nvSpPr>
          <p:cNvPr id="13" name="Rectangle 12"/>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pic>
        <p:nvPicPr>
          <p:cNvPr id="16" name="Picture 15"/>
          <p:cNvPicPr>
            <a:picLocks noChangeAspect="1"/>
          </p:cNvPicPr>
          <p:nvPr userDrawn="1"/>
        </p:nvPicPr>
        <p:blipFill>
          <a:blip r:embed="rId2"/>
          <a:stretch>
            <a:fillRect/>
          </a:stretch>
        </p:blipFill>
        <p:spPr>
          <a:xfrm>
            <a:off x="5238104" y="5238231"/>
            <a:ext cx="1715792" cy="1572144"/>
          </a:xfrm>
          <a:prstGeom prst="rect">
            <a:avLst/>
          </a:prstGeom>
        </p:spPr>
      </p:pic>
      <p:pic>
        <p:nvPicPr>
          <p:cNvPr id="17" name="Picture 16"/>
          <p:cNvPicPr>
            <a:picLocks noChangeAspect="1"/>
          </p:cNvPicPr>
          <p:nvPr userDrawn="1"/>
        </p:nvPicPr>
        <p:blipFill>
          <a:blip r:embed="rId3">
            <a:duotone>
              <a:prstClr val="black"/>
              <a:schemeClr val="accent4">
                <a:tint val="45000"/>
                <a:satMod val="400000"/>
              </a:schemeClr>
            </a:duotone>
          </a:blip>
          <a:stretch>
            <a:fillRect/>
          </a:stretch>
        </p:blipFill>
        <p:spPr>
          <a:xfrm>
            <a:off x="10987458" y="5447320"/>
            <a:ext cx="713584" cy="946956"/>
          </a:xfrm>
          <a:prstGeom prst="rect">
            <a:avLst/>
          </a:prstGeom>
        </p:spPr>
      </p:pic>
      <p:pic>
        <p:nvPicPr>
          <p:cNvPr id="18" name="Picture 17"/>
          <p:cNvPicPr>
            <a:picLocks noChangeAspect="1"/>
          </p:cNvPicPr>
          <p:nvPr userDrawn="1"/>
        </p:nvPicPr>
        <p:blipFill>
          <a:blip r:embed="rId4">
            <a:duotone>
              <a:prstClr val="black"/>
              <a:schemeClr val="accent4">
                <a:tint val="45000"/>
                <a:satMod val="400000"/>
              </a:schemeClr>
            </a:duotone>
          </a:blip>
          <a:stretch>
            <a:fillRect/>
          </a:stretch>
        </p:blipFill>
        <p:spPr>
          <a:xfrm>
            <a:off x="599076" y="5431271"/>
            <a:ext cx="1053980" cy="979054"/>
          </a:xfrm>
          <a:prstGeom prst="rect">
            <a:avLst/>
          </a:prstGeom>
        </p:spPr>
      </p:pic>
    </p:spTree>
    <p:extLst>
      <p:ext uri="{BB962C8B-B14F-4D97-AF65-F5344CB8AC3E}">
        <p14:creationId xmlns:p14="http://schemas.microsoft.com/office/powerpoint/2010/main" val="196674128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C1CA74-CAC5-4020-8697-079ED1D92C55}"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389C3-C83B-4AD5-A21E-522DA13CFE41}" type="slidenum">
              <a:rPr lang="en-US" smtClean="0"/>
              <a:t>‹#›</a:t>
            </a:fld>
            <a:endParaRPr lang="en-US"/>
          </a:p>
        </p:txBody>
      </p:sp>
    </p:spTree>
    <p:extLst>
      <p:ext uri="{BB962C8B-B14F-4D97-AF65-F5344CB8AC3E}">
        <p14:creationId xmlns:p14="http://schemas.microsoft.com/office/powerpoint/2010/main" val="208499010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266" y="228435"/>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200">
                <a:solidFill>
                  <a:schemeClr val="tx1"/>
                </a:solidFill>
                <a:latin typeface="Times New Roman" panose="02020603050405020304" pitchFamily="18" charset="0"/>
                <a:cs typeface="Times New Roman" panose="02020603050405020304" pitchFamily="18" charset="0"/>
              </a:defRPr>
            </a:lvl1pPr>
          </a:lstStyle>
          <a:p>
            <a:fld id="{47BD2B39-EB6D-4221-8FBC-AEF76462664C}" type="datetimeFigureOut">
              <a:rPr lang="en-US" smtClean="0"/>
              <a:pPr/>
              <a:t>3/25/2021</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200">
                <a:solidFill>
                  <a:schemeClr val="tx1"/>
                </a:solidFill>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latin typeface="Times New Roman" panose="02020603050405020304" pitchFamily="18" charset="0"/>
                <a:cs typeface="Times New Roman" panose="02020603050405020304" pitchFamily="18" charset="0"/>
              </a:defRPr>
            </a:lvl1pPr>
          </a:lstStyle>
          <a:p>
            <a:fld id="{AC7AEF0F-3B20-4D09-BCE9-D55428049EF7}" type="slidenum">
              <a:rPr lang="en-US" smtClean="0"/>
              <a:pPr/>
              <a:t>‹#›</a:t>
            </a:fld>
            <a:endParaRPr lang="en-US"/>
          </a:p>
        </p:txBody>
      </p:sp>
    </p:spTree>
    <p:extLst>
      <p:ext uri="{BB962C8B-B14F-4D97-AF65-F5344CB8AC3E}">
        <p14:creationId xmlns:p14="http://schemas.microsoft.com/office/powerpoint/2010/main" val="25353044"/>
      </p:ext>
    </p:extLst>
  </p:cSld>
  <p:clrMap bg1="dk1" tx1="lt1" bg2="dk2" tx2="lt2" accent1="accent1" accent2="accent2" accent3="accent3" accent4="accent4" accent5="accent5" accent6="accent6" hlink="hlink" folHlink="folHlink"/>
  <p:sldLayoutIdLst>
    <p:sldLayoutId id="2147483725" r:id="rId1"/>
    <p:sldLayoutId id="2147483726" r:id="rId2"/>
    <p:sldLayoutId id="2147483735" r:id="rId3"/>
    <p:sldLayoutId id="2147483736" r:id="rId4"/>
    <p:sldLayoutId id="2147483737" r:id="rId5"/>
    <p:sldLayoutId id="2147483738" r:id="rId6"/>
  </p:sldLayoutIdLst>
  <p:timing>
    <p:tnLst>
      <p:par>
        <p:cTn id="1" dur="indefinite" restart="never" nodeType="tmRoot"/>
      </p:par>
    </p:tnLst>
  </p:timing>
  <p:txStyles>
    <p:titleStyle>
      <a:lvl1pPr algn="ctr" defTabSz="914400" rtl="0" eaLnBrk="1" latinLnBrk="0" hangingPunct="1">
        <a:lnSpc>
          <a:spcPct val="85000"/>
        </a:lnSpc>
        <a:spcBef>
          <a:spcPct val="0"/>
        </a:spcBef>
        <a:buNone/>
        <a:defRPr sz="4000" kern="1200" cap="all" baseline="0">
          <a:solidFill>
            <a:schemeClr val="bg2"/>
          </a:solidFill>
          <a:latin typeface="Times New Roman" panose="02020603050405020304" pitchFamily="18" charset="0"/>
          <a:ea typeface="+mj-ea"/>
          <a:cs typeface="Times New Roman" panose="02020603050405020304" pitchFamily="18" charset="0"/>
        </a:defRPr>
      </a:lvl1pPr>
    </p:titleStyle>
    <p:bodyStyle>
      <a:lvl1pPr marL="287338" indent="-287338" algn="l" defTabSz="914400" rtl="0" eaLnBrk="1" latinLnBrk="0" hangingPunct="1">
        <a:lnSpc>
          <a:spcPct val="90000"/>
        </a:lnSpc>
        <a:spcBef>
          <a:spcPts val="1200"/>
        </a:spcBef>
        <a:spcAft>
          <a:spcPts val="200"/>
        </a:spcAft>
        <a:buClr>
          <a:schemeClr val="tx1"/>
        </a:buClr>
        <a:buFont typeface="Wingdings 2" panose="05020102010507070707" pitchFamily="18" charset="2"/>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27063" indent="-339725"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600" kern="1200">
          <a:solidFill>
            <a:schemeClr val="tx1"/>
          </a:solidFill>
          <a:latin typeface="Times New Roman" panose="02020603050405020304" pitchFamily="18" charset="0"/>
          <a:ea typeface="+mn-ea"/>
          <a:cs typeface="Times New Roman" panose="02020603050405020304" pitchFamily="18" charset="0"/>
        </a:defRPr>
      </a:lvl2pPr>
      <a:lvl3pPr marL="968375" indent="-341313"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201738" indent="-233363"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200" kern="1200">
          <a:solidFill>
            <a:schemeClr val="tx1"/>
          </a:solidFill>
          <a:latin typeface="Times New Roman" panose="02020603050405020304" pitchFamily="18" charset="0"/>
          <a:ea typeface="+mn-ea"/>
          <a:cs typeface="Times New Roman" panose="02020603050405020304" pitchFamily="18" charset="0"/>
        </a:defRPr>
      </a:lvl4pPr>
      <a:lvl5pPr marL="1487488" indent="-285750"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2.tmp"/><Relationship Id="rId2" Type="http://schemas.openxmlformats.org/officeDocument/2006/relationships/image" Target="../media/image11.tmp"/><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4.tmp"/><Relationship Id="rId2" Type="http://schemas.openxmlformats.org/officeDocument/2006/relationships/image" Target="../media/image13.tmp"/><Relationship Id="rId1" Type="http://schemas.openxmlformats.org/officeDocument/2006/relationships/slideLayout" Target="../slideLayouts/slideLayout4.xml"/><Relationship Id="rId6" Type="http://schemas.openxmlformats.org/officeDocument/2006/relationships/image" Target="../media/image17.tmp"/><Relationship Id="rId5" Type="http://schemas.openxmlformats.org/officeDocument/2006/relationships/image" Target="../media/image16.tmp"/><Relationship Id="rId4" Type="http://schemas.openxmlformats.org/officeDocument/2006/relationships/image" Target="../media/image15.tmp"/></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2.tmp"/><Relationship Id="rId2" Type="http://schemas.openxmlformats.org/officeDocument/2006/relationships/image" Target="../media/image11.tmp"/><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b="1" smtClean="0"/>
              <a:t>ÔN BÀI CŨ</a:t>
            </a:r>
          </a:p>
        </p:txBody>
      </p:sp>
      <p:sp>
        <p:nvSpPr>
          <p:cNvPr id="3" name="TextBox 2"/>
          <p:cNvSpPr txBox="1"/>
          <p:nvPr/>
        </p:nvSpPr>
        <p:spPr>
          <a:xfrm>
            <a:off x="2155792" y="1457740"/>
            <a:ext cx="7142922" cy="830997"/>
          </a:xfrm>
          <a:prstGeom prst="rect">
            <a:avLst/>
          </a:prstGeom>
          <a:noFill/>
        </p:spPr>
        <p:txBody>
          <a:bodyPr wrap="square" rtlCol="0">
            <a:spAutoFit/>
          </a:bodyPr>
          <a:lstStyle/>
          <a:p>
            <a:r>
              <a:rPr lang="en-US" sz="2400" b="1" smtClean="0">
                <a:solidFill>
                  <a:srgbClr val="297C4E"/>
                </a:solidFill>
              </a:rPr>
              <a:t>Câu 1</a:t>
            </a:r>
            <a:r>
              <a:rPr lang="en-US" sz="2400" b="1">
                <a:solidFill>
                  <a:srgbClr val="297C4E"/>
                </a:solidFill>
              </a:rPr>
              <a:t>: Cập nhật hệ điều hành là gì</a:t>
            </a:r>
            <a:r>
              <a:rPr lang="en-US" sz="2400" b="1" smtClean="0">
                <a:solidFill>
                  <a:srgbClr val="297C4E"/>
                </a:solidFill>
              </a:rPr>
              <a:t>?</a:t>
            </a:r>
            <a:r>
              <a:rPr lang="en-US" sz="2400">
                <a:solidFill>
                  <a:schemeClr val="bg1"/>
                </a:solidFill>
                <a:sym typeface="Wingdings"/>
              </a:rPr>
              <a:t> </a:t>
            </a:r>
            <a:endParaRPr lang="en-US" sz="2400" b="1">
              <a:solidFill>
                <a:srgbClr val="297C4E"/>
              </a:solidFill>
            </a:endParaRPr>
          </a:p>
          <a:p>
            <a:r>
              <a:rPr lang="en-US" sz="2400" b="1" smtClean="0">
                <a:solidFill>
                  <a:srgbClr val="297C4E"/>
                </a:solidFill>
              </a:rPr>
              <a:t>Câu 2</a:t>
            </a:r>
            <a:r>
              <a:rPr lang="en-US" sz="2400" b="1">
                <a:solidFill>
                  <a:srgbClr val="297C4E"/>
                </a:solidFill>
              </a:rPr>
              <a:t>: Thao tác cập nhật hệ điều hành</a:t>
            </a:r>
            <a:r>
              <a:rPr lang="en-US" sz="2400" b="1" smtClean="0">
                <a:solidFill>
                  <a:srgbClr val="297C4E"/>
                </a:solidFill>
              </a:rPr>
              <a:t>?</a:t>
            </a:r>
            <a:endParaRPr lang="en-US" sz="2400" b="1">
              <a:solidFill>
                <a:srgbClr val="297C4E"/>
              </a:solidFill>
            </a:endParaRPr>
          </a:p>
        </p:txBody>
      </p:sp>
      <p:sp>
        <p:nvSpPr>
          <p:cNvPr id="5" name="Text Placeholder 1"/>
          <p:cNvSpPr txBox="1">
            <a:spLocks/>
          </p:cNvSpPr>
          <p:nvPr/>
        </p:nvSpPr>
        <p:spPr>
          <a:xfrm>
            <a:off x="543339" y="2474622"/>
            <a:ext cx="11184835" cy="551177"/>
          </a:xfrm>
          <a:prstGeom prst="rect">
            <a:avLst/>
          </a:prstGeom>
        </p:spPr>
        <p:txBody>
          <a:bodyPr vert="horz" lIns="91440" tIns="45720" rIns="91440" bIns="45720" rtlCol="0">
            <a:noAutofit/>
          </a:bodyPr>
          <a:lstStyle>
            <a:lvl1pPr marL="287338" indent="-287338" algn="ctr" defTabSz="914400" rtl="0" eaLnBrk="1" latinLnBrk="0" hangingPunct="1">
              <a:lnSpc>
                <a:spcPct val="90000"/>
              </a:lnSpc>
              <a:spcBef>
                <a:spcPts val="1200"/>
              </a:spcBef>
              <a:spcAft>
                <a:spcPts val="200"/>
              </a:spcAft>
              <a:buClr>
                <a:schemeClr val="tx1"/>
              </a:buClr>
              <a:buFont typeface="Wingdings 2" panose="05020102010507070707" pitchFamily="18" charset="2"/>
              <a:buChar char=""/>
              <a:defRPr lang="en-US" sz="3200" kern="1200" smtClean="0">
                <a:solidFill>
                  <a:schemeClr val="bg2"/>
                </a:solidFill>
                <a:latin typeface="Times New Roman" panose="02020603050405020304" pitchFamily="18" charset="0"/>
                <a:ea typeface="+mn-ea"/>
                <a:cs typeface="Times New Roman" panose="02020603050405020304" pitchFamily="18" charset="0"/>
              </a:defRPr>
            </a:lvl1pPr>
            <a:lvl2pPr marL="627063" indent="-339725" algn="ctr"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lang="en-US" sz="3200" kern="1200" smtClean="0">
                <a:solidFill>
                  <a:schemeClr val="tx1"/>
                </a:solidFill>
                <a:latin typeface="Times New Roman" panose="02020603050405020304" pitchFamily="18" charset="0"/>
                <a:ea typeface="+mn-ea"/>
                <a:cs typeface="Times New Roman" panose="02020603050405020304" pitchFamily="18" charset="0"/>
              </a:defRPr>
            </a:lvl2pPr>
            <a:lvl3pPr marL="968375" indent="-341313" algn="ctr"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lang="en-US" sz="3200" kern="1200" smtClean="0">
                <a:solidFill>
                  <a:schemeClr val="tx1"/>
                </a:solidFill>
                <a:latin typeface="Times New Roman" panose="02020603050405020304" pitchFamily="18" charset="0"/>
                <a:ea typeface="+mn-ea"/>
                <a:cs typeface="Times New Roman" panose="02020603050405020304" pitchFamily="18" charset="0"/>
              </a:defRPr>
            </a:lvl3pPr>
            <a:lvl4pPr marL="1201738" indent="-233363" algn="ctr"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lang="en-US" sz="3200" kern="1200" smtClean="0">
                <a:solidFill>
                  <a:schemeClr val="tx1"/>
                </a:solidFill>
                <a:latin typeface="Times New Roman" panose="02020603050405020304" pitchFamily="18" charset="0"/>
                <a:ea typeface="+mn-ea"/>
                <a:cs typeface="Times New Roman" panose="02020603050405020304" pitchFamily="18" charset="0"/>
              </a:defRPr>
            </a:lvl4pPr>
            <a:lvl5pPr marL="1487488" indent="-285750" algn="ctr"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lang="en-US" sz="3200" kern="1200">
                <a:solidFill>
                  <a:schemeClr val="tx1"/>
                </a:solidFill>
                <a:latin typeface="Times New Roman" panose="02020603050405020304" pitchFamily="18" charset="0"/>
                <a:ea typeface="+mn-ea"/>
                <a:cs typeface="Times New Roman" panose="02020603050405020304" pitchFamily="18" charset="0"/>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algn="just"/>
            <a:r>
              <a:rPr lang="en-US" sz="2800" b="1" smtClean="0">
                <a:solidFill>
                  <a:schemeClr val="bg1"/>
                </a:solidFill>
                <a:sym typeface="Wingdings"/>
              </a:rPr>
              <a:t>Trả lời câu 1: </a:t>
            </a:r>
            <a:r>
              <a:rPr lang="vi-VN" sz="2800" b="1" smtClean="0">
                <a:solidFill>
                  <a:schemeClr val="bg1"/>
                </a:solidFill>
              </a:rPr>
              <a:t> </a:t>
            </a:r>
            <a:r>
              <a:rPr lang="vi-VN" sz="2800" i="1" smtClean="0">
                <a:solidFill>
                  <a:schemeClr val="bg1"/>
                </a:solidFill>
              </a:rPr>
              <a:t>Hệ điều hành luôn cần cập nhật các bản sửa lỗi hoặc nâng cấp tính năng trong quá trình sử dụng.</a:t>
            </a:r>
            <a:endParaRPr lang="vi-VN" sz="2800">
              <a:solidFill>
                <a:schemeClr val="bg1"/>
              </a:solidFill>
            </a:endParaRPr>
          </a:p>
        </p:txBody>
      </p:sp>
      <p:sp>
        <p:nvSpPr>
          <p:cNvPr id="6" name="Rectangle 5"/>
          <p:cNvSpPr/>
          <p:nvPr/>
        </p:nvSpPr>
        <p:spPr>
          <a:xfrm>
            <a:off x="834885" y="3352945"/>
            <a:ext cx="11198087" cy="1815882"/>
          </a:xfrm>
          <a:prstGeom prst="rect">
            <a:avLst/>
          </a:prstGeom>
        </p:spPr>
        <p:txBody>
          <a:bodyPr wrap="square">
            <a:spAutoFit/>
          </a:bodyPr>
          <a:lstStyle/>
          <a:p>
            <a:pPr lvl="0" algn="just"/>
            <a:r>
              <a:rPr lang="en-US" sz="2800" b="1" smtClean="0">
                <a:solidFill>
                  <a:schemeClr val="bg1"/>
                </a:solidFill>
                <a:latin typeface="Times New Roman" pitchFamily="18" charset="0"/>
                <a:cs typeface="Times New Roman" pitchFamily="18" charset="0"/>
              </a:rPr>
              <a:t>Trả lời câu 2: </a:t>
            </a:r>
          </a:p>
          <a:p>
            <a:pPr lvl="0" algn="just"/>
            <a:r>
              <a:rPr lang="en-US" sz="2800" smtClean="0">
                <a:solidFill>
                  <a:schemeClr val="bg1"/>
                </a:solidFill>
                <a:latin typeface="Times New Roman" pitchFamily="18" charset="0"/>
                <a:cs typeface="Times New Roman" pitchFamily="18" charset="0"/>
              </a:rPr>
              <a:t>- </a:t>
            </a:r>
            <a:r>
              <a:rPr lang="en-US" sz="2800">
                <a:solidFill>
                  <a:schemeClr val="bg1"/>
                </a:solidFill>
                <a:latin typeface="Times New Roman" pitchFamily="18" charset="0"/>
                <a:cs typeface="Times New Roman" pitchFamily="18" charset="0"/>
              </a:rPr>
              <a:t>Vào </a:t>
            </a:r>
            <a:r>
              <a:rPr lang="en-US" sz="2800" b="1">
                <a:solidFill>
                  <a:schemeClr val="bg1"/>
                </a:solidFill>
                <a:latin typeface="Times New Roman" pitchFamily="18" charset="0"/>
                <a:cs typeface="Times New Roman" pitchFamily="18" charset="0"/>
              </a:rPr>
              <a:t>Start Menu</a:t>
            </a:r>
            <a:r>
              <a:rPr lang="en-US" sz="2800">
                <a:solidFill>
                  <a:schemeClr val="bg1"/>
                </a:solidFill>
                <a:latin typeface="Times New Roman" pitchFamily="18" charset="0"/>
                <a:cs typeface="Times New Roman" pitchFamily="18" charset="0"/>
              </a:rPr>
              <a:t> rồi mở </a:t>
            </a:r>
            <a:r>
              <a:rPr lang="en-US" sz="2800" b="1">
                <a:solidFill>
                  <a:schemeClr val="bg1"/>
                </a:solidFill>
                <a:latin typeface="Times New Roman" pitchFamily="18" charset="0"/>
                <a:cs typeface="Times New Roman" pitchFamily="18" charset="0"/>
              </a:rPr>
              <a:t>Control Panel</a:t>
            </a:r>
            <a:endParaRPr lang="en-US" sz="2800">
              <a:solidFill>
                <a:schemeClr val="bg1"/>
              </a:solidFill>
              <a:latin typeface="Times New Roman" pitchFamily="18" charset="0"/>
              <a:cs typeface="Times New Roman" pitchFamily="18" charset="0"/>
            </a:endParaRPr>
          </a:p>
          <a:p>
            <a:pPr lvl="0" algn="just"/>
            <a:r>
              <a:rPr lang="en-US" sz="2800">
                <a:solidFill>
                  <a:schemeClr val="bg1"/>
                </a:solidFill>
                <a:latin typeface="Times New Roman" pitchFamily="18" charset="0"/>
                <a:cs typeface="Times New Roman" pitchFamily="18" charset="0"/>
              </a:rPr>
              <a:t>- Chọn mục </a:t>
            </a:r>
            <a:r>
              <a:rPr lang="en-US" sz="2800" b="1">
                <a:solidFill>
                  <a:schemeClr val="bg1"/>
                </a:solidFill>
                <a:latin typeface="Times New Roman" pitchFamily="18" charset="0"/>
                <a:cs typeface="Times New Roman" pitchFamily="18" charset="0"/>
              </a:rPr>
              <a:t>System and Security</a:t>
            </a:r>
            <a:r>
              <a:rPr lang="en-US" sz="2800">
                <a:solidFill>
                  <a:schemeClr val="bg1"/>
                </a:solidFill>
                <a:latin typeface="Times New Roman" pitchFamily="18" charset="0"/>
                <a:cs typeface="Times New Roman" pitchFamily="18" charset="0"/>
              </a:rPr>
              <a:t> rồi vào phần </a:t>
            </a:r>
            <a:r>
              <a:rPr lang="en-US" sz="2800" b="1">
                <a:solidFill>
                  <a:schemeClr val="bg1"/>
                </a:solidFill>
                <a:latin typeface="Times New Roman" pitchFamily="18" charset="0"/>
                <a:cs typeface="Times New Roman" pitchFamily="18" charset="0"/>
              </a:rPr>
              <a:t>Windows Update</a:t>
            </a:r>
            <a:endParaRPr lang="en-US" sz="2800">
              <a:solidFill>
                <a:schemeClr val="bg1"/>
              </a:solidFill>
              <a:latin typeface="Times New Roman" pitchFamily="18" charset="0"/>
              <a:cs typeface="Times New Roman" pitchFamily="18" charset="0"/>
            </a:endParaRPr>
          </a:p>
          <a:p>
            <a:pPr algn="just"/>
            <a:r>
              <a:rPr lang="en-US" sz="2800">
                <a:solidFill>
                  <a:schemeClr val="bg1"/>
                </a:solidFill>
                <a:latin typeface="Times New Roman" pitchFamily="18" charset="0"/>
                <a:cs typeface="Times New Roman" pitchFamily="18" charset="0"/>
              </a:rPr>
              <a:t>- Bấm </a:t>
            </a:r>
            <a:r>
              <a:rPr lang="en-US" sz="2800" b="1">
                <a:solidFill>
                  <a:schemeClr val="bg1"/>
                </a:solidFill>
                <a:latin typeface="Times New Roman" pitchFamily="18" charset="0"/>
                <a:cs typeface="Times New Roman" pitchFamily="18" charset="0"/>
              </a:rPr>
              <a:t>Check for Updates</a:t>
            </a:r>
            <a:r>
              <a:rPr lang="en-US" sz="2800">
                <a:solidFill>
                  <a:schemeClr val="bg1"/>
                </a:solidFill>
                <a:latin typeface="Times New Roman" pitchFamily="18" charset="0"/>
                <a:cs typeface="Times New Roman" pitchFamily="18" charset="0"/>
              </a:rPr>
              <a:t> ở cột bên trái để tiến hành cập nhật hệ điều hành.</a:t>
            </a:r>
          </a:p>
        </p:txBody>
      </p:sp>
    </p:spTree>
    <p:extLst>
      <p:ext uri="{BB962C8B-B14F-4D97-AF65-F5344CB8AC3E}">
        <p14:creationId xmlns:p14="http://schemas.microsoft.com/office/powerpoint/2010/main" val="4227401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smtClean="0"/>
              <a:t>máy </a:t>
            </a:r>
            <a:r>
              <a:rPr lang="en-US" sz="4000"/>
              <a:t>tính thật là đơn giản</a:t>
            </a:r>
          </a:p>
        </p:txBody>
      </p:sp>
      <p:sp>
        <p:nvSpPr>
          <p:cNvPr id="5" name="Subtitle 4"/>
          <p:cNvSpPr>
            <a:spLocks noGrp="1"/>
          </p:cNvSpPr>
          <p:nvPr>
            <p:ph type="subTitle" idx="1"/>
          </p:nvPr>
        </p:nvSpPr>
        <p:spPr>
          <a:xfrm>
            <a:off x="1524000" y="3996251"/>
            <a:ext cx="9144000" cy="623046"/>
          </a:xfrm>
        </p:spPr>
        <p:txBody>
          <a:bodyPr>
            <a:normAutofit/>
          </a:bodyPr>
          <a:lstStyle/>
          <a:p>
            <a:pPr algn="ctr"/>
            <a:r>
              <a:rPr lang="en-US" dirty="0" err="1" smtClean="0">
                <a:solidFill>
                  <a:srgbClr val="FFFFFF"/>
                </a:solidFill>
              </a:rPr>
              <a:t>Chủ</a:t>
            </a:r>
            <a:r>
              <a:rPr lang="en-US" dirty="0" smtClean="0">
                <a:solidFill>
                  <a:srgbClr val="FFFFFF"/>
                </a:solidFill>
              </a:rPr>
              <a:t> </a:t>
            </a:r>
            <a:r>
              <a:rPr lang="en-US" dirty="0" err="1" smtClean="0">
                <a:solidFill>
                  <a:srgbClr val="FFFFFF"/>
                </a:solidFill>
              </a:rPr>
              <a:t>đề</a:t>
            </a:r>
            <a:r>
              <a:rPr lang="en-US" dirty="0" smtClean="0">
                <a:solidFill>
                  <a:srgbClr val="FFFFFF"/>
                </a:solidFill>
              </a:rPr>
              <a:t> C. </a:t>
            </a:r>
            <a:r>
              <a:rPr lang="en-US" dirty="0" smtClean="0"/>
              <a:t>PHẦN MỀM MÁY TÍNH</a:t>
            </a:r>
            <a:endParaRPr lang="en-US" dirty="0"/>
          </a:p>
        </p:txBody>
      </p:sp>
    </p:spTree>
    <p:extLst>
      <p:ext uri="{BB962C8B-B14F-4D97-AF65-F5344CB8AC3E}">
        <p14:creationId xmlns:p14="http://schemas.microsoft.com/office/powerpoint/2010/main" val="7524111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smtClean="0"/>
              <a:t>Chủ đề C. PHẦN </a:t>
            </a:r>
            <a:r>
              <a:rPr lang="en-US" sz="4000"/>
              <a:t>MỀM MÁY </a:t>
            </a:r>
            <a:r>
              <a:rPr lang="en-US" sz="4000" smtClean="0"/>
              <a:t>TÍNH</a:t>
            </a:r>
            <a:endParaRPr lang="en-US" sz="4000"/>
          </a:p>
        </p:txBody>
      </p:sp>
      <p:sp>
        <p:nvSpPr>
          <p:cNvPr id="5" name="Subtitle 4"/>
          <p:cNvSpPr>
            <a:spLocks noGrp="1"/>
          </p:cNvSpPr>
          <p:nvPr>
            <p:ph type="subTitle" idx="1"/>
          </p:nvPr>
        </p:nvSpPr>
        <p:spPr/>
        <p:txBody>
          <a:bodyPr>
            <a:normAutofit/>
          </a:bodyPr>
          <a:lstStyle/>
          <a:p>
            <a:pPr algn="l"/>
            <a:r>
              <a:rPr lang="en-US" sz="3200" dirty="0" err="1" smtClean="0"/>
              <a:t>Bài</a:t>
            </a:r>
            <a:r>
              <a:rPr lang="en-US" sz="3200" dirty="0" smtClean="0"/>
              <a:t> 1. </a:t>
            </a:r>
            <a:r>
              <a:rPr lang="en-US" sz="3200" dirty="0" err="1"/>
              <a:t>Khám</a:t>
            </a:r>
            <a:r>
              <a:rPr lang="en-US" sz="3200" dirty="0"/>
              <a:t> </a:t>
            </a:r>
            <a:r>
              <a:rPr lang="en-US" sz="3200" dirty="0" err="1"/>
              <a:t>phá</a:t>
            </a:r>
            <a:r>
              <a:rPr lang="en-US" sz="3200" dirty="0"/>
              <a:t> </a:t>
            </a:r>
            <a:r>
              <a:rPr lang="en-US" sz="3200" dirty="0" err="1"/>
              <a:t>trí</a:t>
            </a:r>
            <a:r>
              <a:rPr lang="en-US" sz="3200" dirty="0"/>
              <a:t> </a:t>
            </a:r>
            <a:r>
              <a:rPr lang="en-US" sz="3200" dirty="0" err="1"/>
              <a:t>tuệ</a:t>
            </a:r>
            <a:r>
              <a:rPr lang="en-US" sz="3200" dirty="0"/>
              <a:t> </a:t>
            </a:r>
            <a:r>
              <a:rPr lang="en-US" sz="3200" dirty="0" err="1"/>
              <a:t>máy</a:t>
            </a:r>
            <a:r>
              <a:rPr lang="en-US" sz="3200" dirty="0"/>
              <a:t> </a:t>
            </a:r>
            <a:r>
              <a:rPr lang="en-US" sz="3200" dirty="0" err="1"/>
              <a:t>tính</a:t>
            </a:r>
            <a:r>
              <a:rPr lang="en-US" sz="3200" dirty="0"/>
              <a:t> </a:t>
            </a:r>
            <a:endParaRPr lang="en-US" sz="3200" dirty="0" smtClean="0"/>
          </a:p>
          <a:p>
            <a:pPr algn="l"/>
            <a:r>
              <a:rPr lang="en-US" sz="3200" dirty="0" err="1" smtClean="0"/>
              <a:t>Bài</a:t>
            </a:r>
            <a:r>
              <a:rPr lang="en-US" sz="3200" dirty="0" smtClean="0"/>
              <a:t> 2. </a:t>
            </a:r>
            <a:r>
              <a:rPr lang="en-US" sz="3200" dirty="0" err="1"/>
              <a:t>Tớ</a:t>
            </a:r>
            <a:r>
              <a:rPr lang="en-US" sz="3200" dirty="0"/>
              <a:t> </a:t>
            </a:r>
            <a:r>
              <a:rPr lang="en-US" sz="3200" dirty="0" err="1"/>
              <a:t>nên</a:t>
            </a:r>
            <a:r>
              <a:rPr lang="en-US" sz="3200" dirty="0"/>
              <a:t> </a:t>
            </a:r>
            <a:r>
              <a:rPr lang="en-US" sz="3200" dirty="0" err="1"/>
              <a:t>sử</a:t>
            </a:r>
            <a:r>
              <a:rPr lang="en-US" sz="3200" dirty="0"/>
              <a:t> </a:t>
            </a:r>
            <a:r>
              <a:rPr lang="en-US" sz="3200" dirty="0" err="1"/>
              <a:t>dụng</a:t>
            </a:r>
            <a:r>
              <a:rPr lang="en-US" sz="3200" dirty="0"/>
              <a:t> </a:t>
            </a:r>
            <a:r>
              <a:rPr lang="en-US" sz="3200" dirty="0" err="1"/>
              <a:t>ứng</a:t>
            </a:r>
            <a:r>
              <a:rPr lang="en-US" sz="3200" dirty="0"/>
              <a:t> </a:t>
            </a:r>
            <a:r>
              <a:rPr lang="en-US" sz="3200" dirty="0" err="1"/>
              <a:t>dụng</a:t>
            </a:r>
            <a:r>
              <a:rPr lang="en-US" sz="3200" dirty="0"/>
              <a:t> </a:t>
            </a:r>
            <a:r>
              <a:rPr lang="en-US" sz="3200" dirty="0" err="1"/>
              <a:t>nào</a:t>
            </a:r>
            <a:r>
              <a:rPr lang="en-US" sz="3200" dirty="0"/>
              <a:t>? </a:t>
            </a:r>
          </a:p>
        </p:txBody>
      </p:sp>
    </p:spTree>
    <p:extLst>
      <p:ext uri="{BB962C8B-B14F-4D97-AF65-F5344CB8AC3E}">
        <p14:creationId xmlns:p14="http://schemas.microsoft.com/office/powerpoint/2010/main" val="27412791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smtClean="0"/>
              <a:t>Bài 1. </a:t>
            </a:r>
            <a:r>
              <a:rPr lang="en-US" sz="4000"/>
              <a:t>Khám phá trí tuệ máy tính</a:t>
            </a:r>
          </a:p>
        </p:txBody>
      </p:sp>
      <p:sp>
        <p:nvSpPr>
          <p:cNvPr id="3" name="Text Placeholder 2"/>
          <p:cNvSpPr>
            <a:spLocks noGrp="1"/>
          </p:cNvSpPr>
          <p:nvPr>
            <p:ph type="body" idx="1"/>
          </p:nvPr>
        </p:nvSpPr>
        <p:spPr>
          <a:xfrm>
            <a:off x="833191" y="4010334"/>
            <a:ext cx="10515600" cy="608963"/>
          </a:xfrm>
        </p:spPr>
        <p:txBody>
          <a:bodyPr>
            <a:noAutofit/>
          </a:bodyPr>
          <a:lstStyle/>
          <a:p>
            <a:r>
              <a:rPr lang="vi-VN" sz="2200" dirty="0"/>
              <a:t>Trong </a:t>
            </a:r>
            <a:r>
              <a:rPr lang="en-US" sz="2200" dirty="0" err="1" smtClean="0"/>
              <a:t>bài</a:t>
            </a:r>
            <a:r>
              <a:rPr lang="en-US" sz="2200" dirty="0" smtClean="0"/>
              <a:t> </a:t>
            </a:r>
            <a:r>
              <a:rPr lang="en-US" sz="2200" dirty="0" err="1" smtClean="0"/>
              <a:t>học</a:t>
            </a:r>
            <a:r>
              <a:rPr lang="vi-VN" sz="2200" dirty="0" smtClean="0"/>
              <a:t> </a:t>
            </a:r>
            <a:r>
              <a:rPr lang="vi-VN" sz="2200" dirty="0"/>
              <a:t>này, bạn sẽ được giới thiệu về những khái niệm cơ bản của phần mềm máy tính. Sau khi hoàn thành </a:t>
            </a:r>
            <a:r>
              <a:rPr lang="en-US" sz="2200" dirty="0" err="1" smtClean="0"/>
              <a:t>bài</a:t>
            </a:r>
            <a:r>
              <a:rPr lang="en-US" sz="2200" dirty="0" smtClean="0"/>
              <a:t> </a:t>
            </a:r>
            <a:r>
              <a:rPr lang="en-US" sz="2200" dirty="0" err="1" smtClean="0"/>
              <a:t>học</a:t>
            </a:r>
            <a:r>
              <a:rPr lang="vi-VN" sz="2200" dirty="0" smtClean="0"/>
              <a:t> </a:t>
            </a:r>
            <a:r>
              <a:rPr lang="vi-VN" sz="2200" dirty="0"/>
              <a:t>này, bạn được làm quen với: </a:t>
            </a:r>
            <a:endParaRPr lang="en-US" sz="2200" dirty="0" smtClean="0"/>
          </a:p>
          <a:p>
            <a:pPr marL="342900" indent="-342900">
              <a:buClr>
                <a:schemeClr val="tx2">
                  <a:lumMod val="75000"/>
                </a:schemeClr>
              </a:buClr>
              <a:buFont typeface="Wingdings 2" panose="05020102010507070707" pitchFamily="18" charset="2"/>
              <a:buChar char=""/>
            </a:pPr>
            <a:r>
              <a:rPr lang="vi-VN" sz="2400" b="1" dirty="0" smtClean="0"/>
              <a:t>Khái </a:t>
            </a:r>
            <a:r>
              <a:rPr lang="vi-VN" sz="2400" b="1" dirty="0"/>
              <a:t>niệm về phần mềm máy tính. </a:t>
            </a:r>
            <a:endParaRPr lang="en-US" sz="2400" b="1" dirty="0" smtClean="0"/>
          </a:p>
          <a:p>
            <a:pPr marL="342900" indent="-342900">
              <a:buClr>
                <a:schemeClr val="tx2">
                  <a:lumMod val="75000"/>
                </a:schemeClr>
              </a:buClr>
              <a:buFont typeface="Wingdings 2" panose="05020102010507070707" pitchFamily="18" charset="2"/>
              <a:buChar char=""/>
            </a:pPr>
            <a:r>
              <a:rPr lang="vi-VN" sz="2400" b="1" dirty="0" smtClean="0"/>
              <a:t>Hiểu </a:t>
            </a:r>
            <a:r>
              <a:rPr lang="vi-VN" sz="2400" b="1" dirty="0"/>
              <a:t>về khái niệm bản quyền phần mềm. </a:t>
            </a:r>
            <a:endParaRPr lang="en-US" sz="2400" b="1" dirty="0" smtClean="0"/>
          </a:p>
          <a:p>
            <a:pPr marL="342900" indent="-342900">
              <a:buClr>
                <a:schemeClr val="tx2">
                  <a:lumMod val="75000"/>
                </a:schemeClr>
              </a:buClr>
              <a:buFont typeface="Wingdings 2" panose="05020102010507070707" pitchFamily="18" charset="2"/>
              <a:buChar char=""/>
            </a:pPr>
            <a:r>
              <a:rPr lang="vi-VN" sz="2400" b="1" dirty="0" smtClean="0"/>
              <a:t>Máy </a:t>
            </a:r>
            <a:r>
              <a:rPr lang="vi-VN" sz="2400" b="1" dirty="0"/>
              <a:t>tính của bạn có thể cài đặt được những phần mềm nào? </a:t>
            </a:r>
          </a:p>
          <a:p>
            <a:endParaRPr lang="en-US" sz="2200" dirty="0"/>
          </a:p>
        </p:txBody>
      </p:sp>
    </p:spTree>
    <p:extLst>
      <p:ext uri="{BB962C8B-B14F-4D97-AF65-F5344CB8AC3E}">
        <p14:creationId xmlns:p14="http://schemas.microsoft.com/office/powerpoint/2010/main" val="16848727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314655" y="795485"/>
            <a:ext cx="9784733" cy="777996"/>
          </a:xfrm>
        </p:spPr>
        <p:txBody>
          <a:bodyPr/>
          <a:lstStyle/>
          <a:p>
            <a:r>
              <a:rPr lang="en-US"/>
              <a:t>Phần mềm máy tính là gì nhỉ?</a:t>
            </a:r>
          </a:p>
        </p:txBody>
      </p:sp>
      <p:pic>
        <p:nvPicPr>
          <p:cNvPr id="4" name="Picture 3" descr="Screen Clipping"/>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20491"/>
          <a:stretch/>
        </p:blipFill>
        <p:spPr>
          <a:xfrm>
            <a:off x="131752" y="2308085"/>
            <a:ext cx="4052950" cy="2507288"/>
          </a:xfrm>
          <a:prstGeom prst="rect">
            <a:avLst/>
          </a:prstGeom>
        </p:spPr>
      </p:pic>
      <p:sp>
        <p:nvSpPr>
          <p:cNvPr id="5" name="TextBox 4"/>
          <p:cNvSpPr txBox="1"/>
          <p:nvPr/>
        </p:nvSpPr>
        <p:spPr>
          <a:xfrm>
            <a:off x="0" y="147390"/>
            <a:ext cx="4721810"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
        <p:nvSpPr>
          <p:cNvPr id="6" name="TextBox 5"/>
          <p:cNvSpPr txBox="1"/>
          <p:nvPr/>
        </p:nvSpPr>
        <p:spPr>
          <a:xfrm>
            <a:off x="6729414" y="147390"/>
            <a:ext cx="5462586" cy="461665"/>
          </a:xfrm>
          <a:prstGeom prst="rect">
            <a:avLst/>
          </a:prstGeom>
          <a:noFill/>
        </p:spPr>
        <p:txBody>
          <a:bodyPr wrap="square" rtlCol="0">
            <a:spAutoFit/>
          </a:bodyPr>
          <a:lstStyle>
            <a:defPPr>
              <a:defRPr lang="en-US"/>
            </a:defPPr>
          </a:lstStyle>
          <a:p>
            <a:pPr lvl="0" algn="r"/>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1. </a:t>
            </a:r>
            <a:r>
              <a:rPr lang="en-US" sz="2400" dirty="0" err="1" smtClean="0">
                <a:latin typeface="Times New Roman" panose="02020603050405020304" pitchFamily="18" charset="0"/>
                <a:cs typeface="Times New Roman" panose="02020603050405020304" pitchFamily="18" charset="0"/>
              </a:rPr>
              <a:t>Khám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phá</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tuệ</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grpSp>
        <p:nvGrpSpPr>
          <p:cNvPr id="8" name="Group 7"/>
          <p:cNvGrpSpPr/>
          <p:nvPr/>
        </p:nvGrpSpPr>
        <p:grpSpPr>
          <a:xfrm>
            <a:off x="4310182" y="1976483"/>
            <a:ext cx="7678269" cy="3170493"/>
            <a:chOff x="4208582" y="1671683"/>
            <a:chExt cx="7678269" cy="3170493"/>
          </a:xfrm>
        </p:grpSpPr>
        <p:pic>
          <p:nvPicPr>
            <p:cNvPr id="3" name="Picture 2" descr="Screen Clipping"/>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6007" b="6778"/>
            <a:stretch/>
          </p:blipFill>
          <p:spPr>
            <a:xfrm>
              <a:off x="4208582" y="1671683"/>
              <a:ext cx="7678269" cy="3170493"/>
            </a:xfrm>
            <a:prstGeom prst="rect">
              <a:avLst/>
            </a:prstGeom>
          </p:spPr>
        </p:pic>
        <p:sp>
          <p:nvSpPr>
            <p:cNvPr id="7" name="Rectangle 6"/>
            <p:cNvSpPr/>
            <p:nvPr/>
          </p:nvSpPr>
          <p:spPr>
            <a:xfrm>
              <a:off x="4208582" y="1730883"/>
              <a:ext cx="5230692" cy="3028950"/>
            </a:xfrm>
            <a:custGeom>
              <a:avLst/>
              <a:gdLst>
                <a:gd name="connsiteX0" fmla="*/ 0 w 5135443"/>
                <a:gd name="connsiteY0" fmla="*/ 0 h 1828800"/>
                <a:gd name="connsiteX1" fmla="*/ 5135443 w 5135443"/>
                <a:gd name="connsiteY1" fmla="*/ 0 h 1828800"/>
                <a:gd name="connsiteX2" fmla="*/ 5135443 w 5135443"/>
                <a:gd name="connsiteY2" fmla="*/ 1828800 h 1828800"/>
                <a:gd name="connsiteX3" fmla="*/ 0 w 5135443"/>
                <a:gd name="connsiteY3" fmla="*/ 1828800 h 1828800"/>
                <a:gd name="connsiteX4" fmla="*/ 0 w 5135443"/>
                <a:gd name="connsiteY4" fmla="*/ 0 h 1828800"/>
                <a:gd name="connsiteX0" fmla="*/ 28575 w 5135443"/>
                <a:gd name="connsiteY0" fmla="*/ 0 h 2443163"/>
                <a:gd name="connsiteX1" fmla="*/ 5135443 w 5135443"/>
                <a:gd name="connsiteY1" fmla="*/ 614363 h 2443163"/>
                <a:gd name="connsiteX2" fmla="*/ 5135443 w 5135443"/>
                <a:gd name="connsiteY2" fmla="*/ 2443163 h 2443163"/>
                <a:gd name="connsiteX3" fmla="*/ 0 w 5135443"/>
                <a:gd name="connsiteY3" fmla="*/ 2443163 h 2443163"/>
                <a:gd name="connsiteX4" fmla="*/ 28575 w 5135443"/>
                <a:gd name="connsiteY4" fmla="*/ 0 h 2443163"/>
                <a:gd name="connsiteX0" fmla="*/ 14287 w 5121155"/>
                <a:gd name="connsiteY0" fmla="*/ 0 h 3028950"/>
                <a:gd name="connsiteX1" fmla="*/ 5121155 w 5121155"/>
                <a:gd name="connsiteY1" fmla="*/ 614363 h 3028950"/>
                <a:gd name="connsiteX2" fmla="*/ 5121155 w 5121155"/>
                <a:gd name="connsiteY2" fmla="*/ 2443163 h 3028950"/>
                <a:gd name="connsiteX3" fmla="*/ 0 w 5121155"/>
                <a:gd name="connsiteY3" fmla="*/ 3028950 h 3028950"/>
                <a:gd name="connsiteX4" fmla="*/ 14287 w 5121155"/>
                <a:gd name="connsiteY4" fmla="*/ 0 h 3028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21155" h="3028950">
                  <a:moveTo>
                    <a:pt x="14287" y="0"/>
                  </a:moveTo>
                  <a:lnTo>
                    <a:pt x="5121155" y="614363"/>
                  </a:lnTo>
                  <a:lnTo>
                    <a:pt x="5121155" y="2443163"/>
                  </a:lnTo>
                  <a:lnTo>
                    <a:pt x="0" y="3028950"/>
                  </a:lnTo>
                  <a:cubicBezTo>
                    <a:pt x="4762" y="2019300"/>
                    <a:pt x="9525" y="1009650"/>
                    <a:pt x="14287" y="0"/>
                  </a:cubicBezTo>
                  <a:close/>
                </a:path>
              </a:pathLst>
            </a:custGeom>
            <a:solidFill>
              <a:srgbClr val="30A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en-US" dirty="0" err="1" smtClean="0">
                  <a:latin typeface="Times New Roman" panose="02020603050405020304" pitchFamily="18" charset="0"/>
                  <a:cs typeface="Times New Roman" panose="02020603050405020304" pitchFamily="18" charset="0"/>
                </a:rPr>
                <a:t>Khi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sử</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dụng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máy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tính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bài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tập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truy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cập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các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trang</a:t>
              </a:r>
              <a:r>
                <a:rPr lang="en-US" dirty="0" smtClean="0">
                  <a:latin typeface="Times New Roman" panose="02020603050405020304" pitchFamily="18" charset="0"/>
                  <a:cs typeface="Times New Roman" panose="02020603050405020304" pitchFamily="18" charset="0"/>
                </a:rPr>
                <a:t> Web, </a:t>
              </a:r>
              <a:r>
                <a:rPr lang="en-US" dirty="0" err="1" smtClean="0">
                  <a:latin typeface="Times New Roman" panose="02020603050405020304" pitchFamily="18" charset="0"/>
                  <a:cs typeface="Times New Roman" panose="02020603050405020304" pitchFamily="18" charset="0"/>
                </a:rPr>
                <a:t>nói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chuyện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với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một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người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bạn</a:t>
              </a:r>
              <a:r>
                <a:rPr lang="en-US" dirty="0" smtClean="0">
                  <a:latin typeface="Times New Roman" panose="02020603050405020304" pitchFamily="18" charset="0"/>
                  <a:cs typeface="Times New Roman" panose="02020603050405020304" pitchFamily="18" charset="0"/>
                </a:rPr>
                <a:t> ở </a:t>
              </a:r>
              <a:r>
                <a:rPr lang="en-US" dirty="0" err="1" smtClean="0">
                  <a:latin typeface="Times New Roman" panose="02020603050405020304" pitchFamily="18" charset="0"/>
                  <a:cs typeface="Times New Roman" panose="02020603050405020304" pitchFamily="18" charset="0"/>
                </a:rPr>
                <a:t>nơi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khác</a:t>
              </a:r>
              <a:r>
                <a:rPr lang="en-US" dirty="0" smtClean="0">
                  <a:latin typeface="Times New Roman" panose="02020603050405020304" pitchFamily="18" charset="0"/>
                  <a:cs typeface="Times New Roman" panose="02020603050405020304" pitchFamily="18" charset="0"/>
                </a:rPr>
                <a:t>, … </a:t>
              </a:r>
              <a:r>
                <a:rPr lang="en-US" dirty="0" err="1" smtClean="0">
                  <a:latin typeface="Times New Roman" panose="02020603050405020304" pitchFamily="18" charset="0"/>
                  <a:cs typeface="Times New Roman" panose="02020603050405020304" pitchFamily="18" charset="0"/>
                </a:rPr>
                <a:t>thì</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đó</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bạn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đang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sử</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dụng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các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phần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mềm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máy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tính</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endParaRPr lang="en-US" dirty="0" smtClean="0">
                <a:latin typeface="Times New Roman" panose="02020603050405020304" pitchFamily="18" charset="0"/>
                <a:cs typeface="Times New Roman" panose="02020603050405020304" pitchFamily="18" charset="0"/>
              </a:endParaRPr>
            </a:p>
            <a:p>
              <a:pPr algn="just">
                <a:lnSpc>
                  <a:spcPts val="1800"/>
                </a:lnSpc>
              </a:pPr>
              <a:r>
                <a:rPr lang="en-US" dirty="0" err="1" smtClean="0">
                  <a:latin typeface="Times New Roman" panose="02020603050405020304" pitchFamily="18" charset="0"/>
                  <a:cs typeface="Times New Roman" panose="02020603050405020304" pitchFamily="18" charset="0"/>
                </a:rPr>
                <a:t>Phần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mềm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máy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tính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chương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trình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máy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tính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gồm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các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câu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lệnh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giúp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máy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tính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vận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hành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được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Hệ</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điều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hành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một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ví</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dụ</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điển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hình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về</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phần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mềm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máy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tính</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0765014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75744" y="721102"/>
            <a:ext cx="9784733" cy="551177"/>
          </a:xfrm>
        </p:spPr>
        <p:txBody>
          <a:bodyPr/>
          <a:lstStyle/>
          <a:p>
            <a:r>
              <a:rPr lang="en-US" b="1" dirty="0"/>
              <a:t>Bản </a:t>
            </a:r>
            <a:r>
              <a:rPr lang="en-US" b="1" dirty="0" err="1"/>
              <a:t>quyền</a:t>
            </a:r>
            <a:r>
              <a:rPr lang="en-US" b="1" dirty="0"/>
              <a:t> </a:t>
            </a:r>
            <a:r>
              <a:rPr lang="en-US" b="1" dirty="0" err="1"/>
              <a:t>phần</a:t>
            </a:r>
            <a:r>
              <a:rPr lang="en-US" b="1" dirty="0"/>
              <a:t> </a:t>
            </a:r>
            <a:r>
              <a:rPr lang="en-US" b="1" dirty="0" err="1" smtClean="0"/>
              <a:t>mềm</a:t>
            </a:r>
            <a:endParaRPr lang="en-US" b="1"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3002" y="3250914"/>
            <a:ext cx="1257475" cy="1162212"/>
          </a:xfrm>
          <a:prstGeom prst="rect">
            <a:avLst/>
          </a:prstGeom>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0878" y="2029730"/>
            <a:ext cx="1001722" cy="1161288"/>
          </a:xfrm>
          <a:prstGeom prst="rect">
            <a:avLst/>
          </a:prstGeom>
        </p:spPr>
      </p:pic>
      <p:pic>
        <p:nvPicPr>
          <p:cNvPr id="6" name="Picture 5" descr="Screen Clipping"/>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9864291" y="4473022"/>
            <a:ext cx="1134896" cy="1535892"/>
          </a:xfrm>
          <a:prstGeom prst="rect">
            <a:avLst/>
          </a:prstGeom>
        </p:spPr>
      </p:pic>
      <p:pic>
        <p:nvPicPr>
          <p:cNvPr id="8" name="Picture 7" descr="Screen Clipping"/>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505371" y="2905773"/>
            <a:ext cx="1139236" cy="3103142"/>
          </a:xfrm>
          <a:prstGeom prst="rect">
            <a:avLst/>
          </a:prstGeom>
        </p:spPr>
      </p:pic>
      <p:sp>
        <p:nvSpPr>
          <p:cNvPr id="9" name="TextBox 8"/>
          <p:cNvSpPr txBox="1"/>
          <p:nvPr/>
        </p:nvSpPr>
        <p:spPr>
          <a:xfrm>
            <a:off x="0" y="147390"/>
            <a:ext cx="4721810"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
        <p:nvSpPr>
          <p:cNvPr id="10" name="TextBox 9"/>
          <p:cNvSpPr txBox="1"/>
          <p:nvPr/>
        </p:nvSpPr>
        <p:spPr>
          <a:xfrm>
            <a:off x="6729414" y="147390"/>
            <a:ext cx="5462586" cy="461665"/>
          </a:xfrm>
          <a:prstGeom prst="rect">
            <a:avLst/>
          </a:prstGeom>
          <a:noFill/>
        </p:spPr>
        <p:txBody>
          <a:bodyPr wrap="square" rtlCol="0">
            <a:spAutoFit/>
          </a:bodyPr>
          <a:lstStyle>
            <a:defPPr>
              <a:defRPr lang="en-US"/>
            </a:defPPr>
          </a:lstStyle>
          <a:p>
            <a:pPr lvl="0" algn="r"/>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1. </a:t>
            </a:r>
            <a:r>
              <a:rPr lang="en-US" sz="2400" dirty="0" err="1" smtClean="0">
                <a:latin typeface="Times New Roman" panose="02020603050405020304" pitchFamily="18" charset="0"/>
                <a:cs typeface="Times New Roman" panose="02020603050405020304" pitchFamily="18" charset="0"/>
              </a:rPr>
              <a:t>Khám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phá</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tuệ</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grpSp>
        <p:nvGrpSpPr>
          <p:cNvPr id="12" name="Group 11"/>
          <p:cNvGrpSpPr/>
          <p:nvPr/>
        </p:nvGrpSpPr>
        <p:grpSpPr>
          <a:xfrm>
            <a:off x="645210" y="1169967"/>
            <a:ext cx="9285668" cy="1405882"/>
            <a:chOff x="645210" y="1169967"/>
            <a:chExt cx="8478825" cy="1405882"/>
          </a:xfrm>
        </p:grpSpPr>
        <p:pic>
          <p:nvPicPr>
            <p:cNvPr id="3" name="Picture 2" descr="Screen Clippi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5210" y="1169967"/>
              <a:ext cx="7860161" cy="1405882"/>
            </a:xfrm>
            <a:prstGeom prst="rect">
              <a:avLst/>
            </a:prstGeom>
          </p:spPr>
        </p:pic>
        <p:sp>
          <p:nvSpPr>
            <p:cNvPr id="11" name="Rectangle 10"/>
            <p:cNvSpPr/>
            <p:nvPr/>
          </p:nvSpPr>
          <p:spPr>
            <a:xfrm>
              <a:off x="3269335" y="1238250"/>
              <a:ext cx="5854700" cy="1314450"/>
            </a:xfrm>
            <a:prstGeom prst="rect">
              <a:avLst/>
            </a:prstGeom>
            <a:solidFill>
              <a:srgbClr val="30A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en-US" sz="2000" dirty="0" err="1" smtClean="0">
                  <a:latin typeface="Times New Roman" panose="02020603050405020304" pitchFamily="18" charset="0"/>
                  <a:cs typeface="Times New Roman" panose="02020603050405020304" pitchFamily="18" charset="0"/>
                </a:rPr>
                <a:t>Để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sử</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dụng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mềm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bạn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giấy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phép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cài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đặt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sử</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dụng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mềm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trên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của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mình</a:t>
              </a:r>
              <a:r>
                <a:rPr lang="en-US" sz="2000" dirty="0" smtClean="0">
                  <a:latin typeface="Times New Roman" panose="02020603050405020304" pitchFamily="18" charset="0"/>
                  <a:cs typeface="Times New Roman" panose="02020603050405020304" pitchFamily="18" charset="0"/>
                </a:rPr>
                <a:t>.</a:t>
              </a:r>
            </a:p>
            <a:p>
              <a:pPr algn="just">
                <a:lnSpc>
                  <a:spcPts val="1800"/>
                </a:lnSpc>
              </a:pPr>
              <a:endParaRPr lang="en-US" sz="2000" dirty="0" smtClean="0">
                <a:latin typeface="Times New Roman" panose="02020603050405020304" pitchFamily="18" charset="0"/>
                <a:cs typeface="Times New Roman" panose="02020603050405020304" pitchFamily="18" charset="0"/>
              </a:endParaRPr>
            </a:p>
            <a:p>
              <a:pPr algn="just">
                <a:lnSpc>
                  <a:spcPts val="1800"/>
                </a:lnSpc>
              </a:pPr>
              <a:r>
                <a:rPr lang="en-US" sz="2000" dirty="0" err="1" smtClean="0">
                  <a:latin typeface="Times New Roman" panose="02020603050405020304" pitchFamily="18" charset="0"/>
                  <a:cs typeface="Times New Roman" panose="02020603050405020304" pitchFamily="18" charset="0"/>
                </a:rPr>
                <a:t>Mọi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mềm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đều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bản </a:t>
              </a:r>
              <a:r>
                <a:rPr lang="en-US" sz="2000" dirty="0" err="1" smtClean="0">
                  <a:latin typeface="Times New Roman" panose="02020603050405020304" pitchFamily="18" charset="0"/>
                  <a:cs typeface="Times New Roman" panose="02020603050405020304" pitchFamily="18" charset="0"/>
                </a:rPr>
                <a:t>quyền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dù</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mềm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miễn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phí</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hoặc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phải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mất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phí</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sử</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dụng</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789461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par>
                                <p:cTn id="20" presetID="10" presetClass="entr" presetSubtype="0"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par>
                                <p:cTn id="23" presetID="10"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par>
                                <p:cTn id="26" presetID="10" presetClass="entr" presetSubtype="0" fill="hold"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sz="3600" b="1" i="1"/>
              <a:t>Tại sao phải có giấy phép khi sử dụng phần mềm trên máy tính?</a:t>
            </a:r>
            <a:endParaRPr lang="en-US" sz="3600" b="1"/>
          </a:p>
          <a:p>
            <a:pPr algn="just">
              <a:buClrTx/>
            </a:pPr>
            <a:r>
              <a:rPr lang="en-US"/>
              <a:t>Tất cả các chương trình phần mềm đều trải qua một chu trình thử nghiệm trước khi được phát hành.</a:t>
            </a:r>
          </a:p>
          <a:p>
            <a:pPr algn="just">
              <a:buClrTx/>
            </a:pPr>
            <a:r>
              <a:rPr lang="en-US"/>
              <a:t>Các nhà sản xuất phần mềm thực hiện các biện pháp đảm bảo chất lượng để thử nghiệm trên các phần mềm để giảm thiểu các sự cố có thể xảy ra trong quá trình cài đặt và sử dụng.</a:t>
            </a:r>
          </a:p>
          <a:p>
            <a:pPr algn="just">
              <a:buClrTx/>
            </a:pPr>
            <a:r>
              <a:rPr lang="en-US"/>
              <a:t>Chi phí bạn trả để mua phần mềm bao gồm cả việc cập nhật các phiên bản mới của phần mềm sau này.</a:t>
            </a:r>
          </a:p>
        </p:txBody>
      </p:sp>
    </p:spTree>
    <p:extLst>
      <p:ext uri="{BB962C8B-B14F-4D97-AF65-F5344CB8AC3E}">
        <p14:creationId xmlns:p14="http://schemas.microsoft.com/office/powerpoint/2010/main" val="114346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smtClean="0"/>
              <a:t>CÁC LOẠI GIẤY PHÉP</a:t>
            </a:r>
            <a:endParaRPr lang="en-US"/>
          </a:p>
        </p:txBody>
      </p:sp>
      <p:graphicFrame>
        <p:nvGraphicFramePr>
          <p:cNvPr id="3" name="Diagram 2"/>
          <p:cNvGraphicFramePr/>
          <p:nvPr>
            <p:extLst>
              <p:ext uri="{D42A27DB-BD31-4B8C-83A1-F6EECF244321}">
                <p14:modId xmlns:p14="http://schemas.microsoft.com/office/powerpoint/2010/main" val="3102676655"/>
              </p:ext>
            </p:extLst>
          </p:nvPr>
        </p:nvGraphicFramePr>
        <p:xfrm>
          <a:off x="3003589" y="1708341"/>
          <a:ext cx="6422323" cy="34330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954111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75744" y="0"/>
            <a:ext cx="9784733" cy="551177"/>
          </a:xfrm>
        </p:spPr>
        <p:txBody>
          <a:bodyPr/>
          <a:lstStyle/>
          <a:p>
            <a:pPr marL="0" lvl="0" indent="0" algn="just">
              <a:buNone/>
            </a:pPr>
            <a:r>
              <a:rPr lang="vi-VN" b="1">
                <a:solidFill>
                  <a:schemeClr val="tx1"/>
                </a:solidFill>
              </a:rPr>
              <a:t>Giấy phép đơn (single seat license</a:t>
            </a:r>
            <a:r>
              <a:rPr lang="vi-VN" b="1" smtClean="0">
                <a:solidFill>
                  <a:schemeClr val="tx1"/>
                </a:solidFill>
              </a:rPr>
              <a:t>)</a:t>
            </a:r>
            <a:endParaRPr lang="en-US" b="1" smtClean="0">
              <a:solidFill>
                <a:schemeClr val="tx1"/>
              </a:solidFill>
            </a:endParaRPr>
          </a:p>
          <a:p>
            <a:pPr marL="0" lvl="0" indent="0" algn="just">
              <a:buNone/>
            </a:pPr>
            <a:endParaRPr lang="en-US">
              <a:solidFill>
                <a:schemeClr val="tx1"/>
              </a:solidFill>
            </a:endParaRPr>
          </a:p>
          <a:p>
            <a:pPr lvl="1" algn="just">
              <a:buClrTx/>
            </a:pPr>
            <a:r>
              <a:rPr lang="vi-VN">
                <a:solidFill>
                  <a:srgbClr val="002060"/>
                </a:solidFill>
              </a:rPr>
              <a:t>Mua phần mềm để cài đặt và sử dụng trên một máy tính duy nhất</a:t>
            </a:r>
            <a:r>
              <a:rPr lang="en-US">
                <a:solidFill>
                  <a:srgbClr val="002060"/>
                </a:solidFill>
              </a:rPr>
              <a:t>.</a:t>
            </a:r>
          </a:p>
          <a:p>
            <a:pPr lvl="1" algn="just">
              <a:buClrTx/>
            </a:pPr>
            <a:r>
              <a:rPr lang="en-CA">
                <a:solidFill>
                  <a:srgbClr val="002060"/>
                </a:solidFill>
              </a:rPr>
              <a:t>Cũng có thể mua và tải phần mềm trực tuyến thông thường là bằng thẻ tín dụng.</a:t>
            </a:r>
            <a:endParaRPr lang="en-US">
              <a:solidFill>
                <a:srgbClr val="002060"/>
              </a:solidFill>
            </a:endParaRPr>
          </a:p>
          <a:p>
            <a:pPr lvl="2" algn="just">
              <a:buClrTx/>
              <a:buFont typeface="Wingdings" pitchFamily="2" charset="2"/>
              <a:buChar char="§"/>
            </a:pPr>
            <a:r>
              <a:rPr lang="en-CA">
                <a:solidFill>
                  <a:srgbClr val="002060"/>
                </a:solidFill>
              </a:rPr>
              <a:t>Sẽ nhận được email cá nhân từ nhà phân phối xác nhận việc mua bán và cung cấp một mã số giấy phép sử dụng phần mềm, mã này thường được gọi là </a:t>
            </a:r>
            <a:r>
              <a:rPr lang="en-CA" i="1">
                <a:solidFill>
                  <a:srgbClr val="002060"/>
                </a:solidFill>
              </a:rPr>
              <a:t>mã số sản phẩm (</a:t>
            </a:r>
            <a:r>
              <a:rPr lang="en-CA" b="1" i="1">
                <a:solidFill>
                  <a:srgbClr val="002060"/>
                </a:solidFill>
              </a:rPr>
              <a:t>product code</a:t>
            </a:r>
            <a:r>
              <a:rPr lang="en-CA" i="1">
                <a:solidFill>
                  <a:srgbClr val="002060"/>
                </a:solidFill>
              </a:rPr>
              <a:t>)</a:t>
            </a:r>
            <a:r>
              <a:rPr lang="en-CA">
                <a:solidFill>
                  <a:srgbClr val="002060"/>
                </a:solidFill>
              </a:rPr>
              <a:t> hoặc </a:t>
            </a:r>
            <a:r>
              <a:rPr lang="en-CA" i="1">
                <a:solidFill>
                  <a:srgbClr val="002060"/>
                </a:solidFill>
              </a:rPr>
              <a:t>mã khóa (</a:t>
            </a:r>
            <a:r>
              <a:rPr lang="en-CA" b="1" i="1">
                <a:solidFill>
                  <a:srgbClr val="002060"/>
                </a:solidFill>
              </a:rPr>
              <a:t>key code</a:t>
            </a:r>
            <a:r>
              <a:rPr lang="en-CA" i="1">
                <a:solidFill>
                  <a:srgbClr val="002060"/>
                </a:solidFill>
              </a:rPr>
              <a:t>)</a:t>
            </a:r>
            <a:r>
              <a:rPr lang="en-CA">
                <a:solidFill>
                  <a:srgbClr val="002060"/>
                </a:solidFill>
              </a:rPr>
              <a:t>.</a:t>
            </a:r>
            <a:endParaRPr lang="en-US">
              <a:solidFill>
                <a:srgbClr val="002060"/>
              </a:solidFill>
            </a:endParaRPr>
          </a:p>
          <a:p>
            <a:pPr algn="just"/>
            <a:endParaRPr lang="en-US">
              <a:solidFill>
                <a:srgbClr val="002060"/>
              </a:solidFill>
            </a:endParaRPr>
          </a:p>
        </p:txBody>
      </p:sp>
    </p:spTree>
    <p:extLst>
      <p:ext uri="{BB962C8B-B14F-4D97-AF65-F5344CB8AC3E}">
        <p14:creationId xmlns:p14="http://schemas.microsoft.com/office/powerpoint/2010/main" val="35881704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40575" y="150717"/>
            <a:ext cx="9784733" cy="551177"/>
          </a:xfrm>
        </p:spPr>
        <p:txBody>
          <a:bodyPr/>
          <a:lstStyle/>
          <a:p>
            <a:pPr marL="0" lvl="0" indent="0" algn="just">
              <a:buClr>
                <a:schemeClr val="bg1"/>
              </a:buClr>
              <a:buNone/>
            </a:pPr>
            <a:r>
              <a:rPr lang="en-CA" sz="3000" b="1">
                <a:solidFill>
                  <a:schemeClr val="tx1"/>
                </a:solidFill>
              </a:rPr>
              <a:t>Giấy phép theo trung tâm </a:t>
            </a:r>
            <a:r>
              <a:rPr lang="en-CA" sz="3000" i="1">
                <a:solidFill>
                  <a:schemeClr val="tx1"/>
                </a:solidFill>
              </a:rPr>
              <a:t>(site licence)</a:t>
            </a:r>
            <a:r>
              <a:rPr lang="en-CA" sz="3000" b="1">
                <a:solidFill>
                  <a:schemeClr val="tx1"/>
                </a:solidFill>
              </a:rPr>
              <a:t> </a:t>
            </a:r>
            <a:endParaRPr lang="en-CA" sz="3000" b="1" smtClean="0">
              <a:solidFill>
                <a:schemeClr val="tx1"/>
              </a:solidFill>
            </a:endParaRPr>
          </a:p>
          <a:p>
            <a:pPr marL="0" lvl="0" indent="0" algn="just">
              <a:buClr>
                <a:schemeClr val="bg1"/>
              </a:buClr>
              <a:buNone/>
            </a:pPr>
            <a:endParaRPr lang="en-US" sz="3000">
              <a:solidFill>
                <a:schemeClr val="tx1"/>
              </a:solidFill>
            </a:endParaRPr>
          </a:p>
          <a:p>
            <a:pPr lvl="1" algn="just">
              <a:buClr>
                <a:schemeClr val="bg1"/>
              </a:buClr>
            </a:pPr>
            <a:r>
              <a:rPr lang="en-CA" sz="3000">
                <a:solidFill>
                  <a:srgbClr val="002060"/>
                </a:solidFill>
              </a:rPr>
              <a:t>Cấp cho người mua quyền sử dụng phần mềm trên một mạng tại một địa điểm duy nhất gọi là </a:t>
            </a:r>
            <a:r>
              <a:rPr lang="en-CA" sz="3000" b="1" i="1">
                <a:solidFill>
                  <a:srgbClr val="002060"/>
                </a:solidFill>
              </a:rPr>
              <a:t>site</a:t>
            </a:r>
            <a:r>
              <a:rPr lang="en-CA" sz="3000">
                <a:solidFill>
                  <a:srgbClr val="002060"/>
                </a:solidFill>
              </a:rPr>
              <a:t>, với một số lượng người dùng không giới hạn.</a:t>
            </a:r>
            <a:endParaRPr lang="en-US" sz="3000">
              <a:solidFill>
                <a:srgbClr val="002060"/>
              </a:solidFill>
            </a:endParaRPr>
          </a:p>
          <a:p>
            <a:pPr lvl="1" algn="just">
              <a:buClr>
                <a:schemeClr val="bg1"/>
              </a:buClr>
            </a:pPr>
            <a:r>
              <a:rPr lang="vi-VN" sz="3000">
                <a:solidFill>
                  <a:srgbClr val="002060"/>
                </a:solidFill>
              </a:rPr>
              <a:t>C</a:t>
            </a:r>
            <a:r>
              <a:rPr lang="en-CA" sz="3000">
                <a:solidFill>
                  <a:srgbClr val="002060"/>
                </a:solidFill>
              </a:rPr>
              <a:t>ho phép sao chép và sử dụng phần mềm trên nhiều máy tính tại một địa điểm duy nhất.</a:t>
            </a:r>
            <a:endParaRPr lang="en-US" sz="3000">
              <a:solidFill>
                <a:srgbClr val="002060"/>
              </a:solidFill>
            </a:endParaRPr>
          </a:p>
          <a:p>
            <a:pPr lvl="2" algn="just">
              <a:buClr>
                <a:schemeClr val="bg1"/>
              </a:buClr>
              <a:buFont typeface="Wingdings" pitchFamily="2" charset="2"/>
              <a:buChar char="§"/>
            </a:pPr>
            <a:r>
              <a:rPr lang="en-CA" sz="3000">
                <a:solidFill>
                  <a:srgbClr val="002060"/>
                </a:solidFill>
              </a:rPr>
              <a:t>Đắt hơn so với mua một bản sao đơn nhưng lại rẻ hơn nhiều so với mua một bản sao cho mỗi máy tính tại site.</a:t>
            </a:r>
            <a:endParaRPr lang="en-US" sz="3000">
              <a:solidFill>
                <a:srgbClr val="002060"/>
              </a:solidFill>
            </a:endParaRPr>
          </a:p>
          <a:p>
            <a:pPr lvl="2" algn="just">
              <a:buClr>
                <a:schemeClr val="bg1"/>
              </a:buClr>
              <a:buFont typeface="Wingdings" pitchFamily="2" charset="2"/>
              <a:buChar char="§"/>
            </a:pPr>
            <a:r>
              <a:rPr lang="en-CA" sz="3000">
                <a:solidFill>
                  <a:srgbClr val="002060"/>
                </a:solidFill>
              </a:rPr>
              <a:t>Có thể khống chế số lượng tối đa người dùng đồng thời</a:t>
            </a:r>
            <a:r>
              <a:rPr lang="en-CA" sz="3000" smtClean="0">
                <a:solidFill>
                  <a:srgbClr val="002060"/>
                </a:solidFill>
              </a:rPr>
              <a:t>.</a:t>
            </a:r>
            <a:endParaRPr lang="en-US" sz="3000">
              <a:solidFill>
                <a:srgbClr val="002060"/>
              </a:solidFill>
            </a:endParaRPr>
          </a:p>
        </p:txBody>
      </p:sp>
    </p:spTree>
    <p:extLst>
      <p:ext uri="{BB962C8B-B14F-4D97-AF65-F5344CB8AC3E}">
        <p14:creationId xmlns:p14="http://schemas.microsoft.com/office/powerpoint/2010/main" val="34060213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87569" y="174162"/>
            <a:ext cx="11746523" cy="551177"/>
          </a:xfrm>
        </p:spPr>
        <p:txBody>
          <a:bodyPr/>
          <a:lstStyle/>
          <a:p>
            <a:pPr marL="0" lvl="0" indent="0" algn="just">
              <a:buClrTx/>
              <a:buNone/>
            </a:pPr>
            <a:r>
              <a:rPr lang="vi-VN" b="1">
                <a:solidFill>
                  <a:schemeClr val="tx1"/>
                </a:solidFill>
              </a:rPr>
              <a:t>G</a:t>
            </a:r>
            <a:r>
              <a:rPr lang="en-CA" b="1">
                <a:solidFill>
                  <a:schemeClr val="tx1"/>
                </a:solidFill>
              </a:rPr>
              <a:t>iấy phép theo số lượng phần mềm sử dụng (volume license</a:t>
            </a:r>
            <a:r>
              <a:rPr lang="en-CA" b="1" smtClean="0">
                <a:solidFill>
                  <a:schemeClr val="tx1"/>
                </a:solidFill>
              </a:rPr>
              <a:t>)</a:t>
            </a:r>
          </a:p>
          <a:p>
            <a:pPr marL="0" lvl="0" indent="0" algn="just">
              <a:buClrTx/>
              <a:buNone/>
            </a:pPr>
            <a:endParaRPr lang="en-US" b="1">
              <a:solidFill>
                <a:schemeClr val="tx1"/>
              </a:solidFill>
            </a:endParaRPr>
          </a:p>
          <a:p>
            <a:pPr lvl="1" algn="just">
              <a:buClrTx/>
            </a:pPr>
            <a:r>
              <a:rPr lang="en-CA" sz="2800">
                <a:solidFill>
                  <a:srgbClr val="002060"/>
                </a:solidFill>
              </a:rPr>
              <a:t>Người quản lý sẽ nhận được một bộ sản phẩm có chứa phần mềm, cũng như các lựa chọn khác như các trình điều khiển.</a:t>
            </a:r>
            <a:endParaRPr lang="en-US" sz="2800">
              <a:solidFill>
                <a:srgbClr val="002060"/>
              </a:solidFill>
            </a:endParaRPr>
          </a:p>
          <a:p>
            <a:pPr lvl="1" algn="just">
              <a:buClrTx/>
            </a:pPr>
            <a:r>
              <a:rPr lang="en-CA" sz="2800">
                <a:solidFill>
                  <a:srgbClr val="002060"/>
                </a:solidFill>
              </a:rPr>
              <a:t>Người quản trị mạng sẽ chép chương trình đó vào một thư mục trên mạng nội bộ, rồi từ đó, anh ta có thể cài đặt chương trình vào các máy tính cá nhân và nhập mã khóa để kích hoạt chương trình.</a:t>
            </a:r>
            <a:endParaRPr lang="en-US" sz="2800">
              <a:solidFill>
                <a:srgbClr val="002060"/>
              </a:solidFill>
            </a:endParaRPr>
          </a:p>
          <a:p>
            <a:pPr lvl="1" algn="just">
              <a:buClrTx/>
            </a:pPr>
            <a:r>
              <a:rPr lang="vi-VN" sz="2800">
                <a:solidFill>
                  <a:srgbClr val="002060"/>
                </a:solidFill>
              </a:rPr>
              <a:t>Số lượng cài đặt được xác định bởi các điều khoản của giấy phép </a:t>
            </a:r>
            <a:endParaRPr lang="en-US" sz="2800">
              <a:solidFill>
                <a:srgbClr val="002060"/>
              </a:solidFill>
            </a:endParaRPr>
          </a:p>
          <a:p>
            <a:pPr lvl="2" algn="just">
              <a:buClrTx/>
              <a:buFont typeface="Wingdings" pitchFamily="2" charset="2"/>
              <a:buChar char="§"/>
            </a:pPr>
            <a:r>
              <a:rPr lang="vi-VN" sz="2800">
                <a:solidFill>
                  <a:srgbClr val="002060"/>
                </a:solidFill>
              </a:rPr>
              <a:t>T</a:t>
            </a:r>
            <a:r>
              <a:rPr lang="en-CA" sz="2800">
                <a:solidFill>
                  <a:srgbClr val="002060"/>
                </a:solidFill>
              </a:rPr>
              <a:t>iết kiệm chi phí nhờ giảm thời gian cài đặt chương trình trên nhiều máy</a:t>
            </a:r>
            <a:endParaRPr lang="en-US" sz="2800">
              <a:solidFill>
                <a:srgbClr val="002060"/>
              </a:solidFill>
            </a:endParaRPr>
          </a:p>
          <a:p>
            <a:pPr lvl="2" algn="just">
              <a:buClrTx/>
              <a:buFont typeface="Wingdings" pitchFamily="2" charset="2"/>
              <a:buChar char="§"/>
            </a:pPr>
            <a:r>
              <a:rPr lang="vi-VN" sz="2800">
                <a:solidFill>
                  <a:srgbClr val="002060"/>
                </a:solidFill>
              </a:rPr>
              <a:t>C</a:t>
            </a:r>
            <a:r>
              <a:rPr lang="en-CA" sz="2800">
                <a:solidFill>
                  <a:srgbClr val="002060"/>
                </a:solidFill>
              </a:rPr>
              <a:t>ó thể thực hiện việc cài đặt này từ xa</a:t>
            </a:r>
            <a:endParaRPr lang="en-US" sz="2800">
              <a:solidFill>
                <a:srgbClr val="002060"/>
              </a:solidFill>
            </a:endParaRPr>
          </a:p>
          <a:p>
            <a:pPr lvl="2" algn="just">
              <a:buClrTx/>
              <a:buFont typeface="Wingdings" pitchFamily="2" charset="2"/>
              <a:buChar char="§"/>
            </a:pPr>
            <a:r>
              <a:rPr lang="vi-VN" sz="2800">
                <a:solidFill>
                  <a:srgbClr val="002060"/>
                </a:solidFill>
              </a:rPr>
              <a:t>G</a:t>
            </a:r>
            <a:r>
              <a:rPr lang="en-CA" sz="2800">
                <a:solidFill>
                  <a:srgbClr val="002060"/>
                </a:solidFill>
              </a:rPr>
              <a:t>iảm thiểu khả năng bị hư hại hoặc mất </a:t>
            </a:r>
            <a:r>
              <a:rPr lang="en-CA" sz="2800" smtClean="0">
                <a:solidFill>
                  <a:srgbClr val="002060"/>
                </a:solidFill>
              </a:rPr>
              <a:t>mát</a:t>
            </a:r>
            <a:endParaRPr lang="en-US" sz="2800">
              <a:solidFill>
                <a:srgbClr val="002060"/>
              </a:solidFill>
            </a:endParaRPr>
          </a:p>
        </p:txBody>
      </p:sp>
    </p:spTree>
    <p:extLst>
      <p:ext uri="{BB962C8B-B14F-4D97-AF65-F5344CB8AC3E}">
        <p14:creationId xmlns:p14="http://schemas.microsoft.com/office/powerpoint/2010/main" val="4034279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smtClean="0"/>
              <a:t>máy </a:t>
            </a:r>
            <a:r>
              <a:rPr lang="en-US" sz="4000"/>
              <a:t>tính thật là đơn giản</a:t>
            </a:r>
          </a:p>
        </p:txBody>
      </p:sp>
      <p:sp>
        <p:nvSpPr>
          <p:cNvPr id="5" name="Subtitle 4"/>
          <p:cNvSpPr>
            <a:spLocks noGrp="1"/>
          </p:cNvSpPr>
          <p:nvPr>
            <p:ph type="subTitle" idx="1"/>
          </p:nvPr>
        </p:nvSpPr>
        <p:spPr>
          <a:xfrm>
            <a:off x="1524000" y="3996251"/>
            <a:ext cx="9144000" cy="623046"/>
          </a:xfrm>
        </p:spPr>
        <p:txBody>
          <a:bodyPr>
            <a:normAutofit/>
          </a:bodyPr>
          <a:lstStyle/>
          <a:p>
            <a:pPr algn="ctr"/>
            <a:r>
              <a:rPr lang="en-US" dirty="0" err="1" smtClean="0">
                <a:solidFill>
                  <a:srgbClr val="FFFFFF"/>
                </a:solidFill>
              </a:rPr>
              <a:t>Chủ</a:t>
            </a:r>
            <a:r>
              <a:rPr lang="en-US" dirty="0" smtClean="0">
                <a:solidFill>
                  <a:srgbClr val="FFFFFF"/>
                </a:solidFill>
              </a:rPr>
              <a:t> </a:t>
            </a:r>
            <a:r>
              <a:rPr lang="en-US" dirty="0" err="1" smtClean="0">
                <a:solidFill>
                  <a:srgbClr val="FFFFFF"/>
                </a:solidFill>
              </a:rPr>
              <a:t>đề</a:t>
            </a:r>
            <a:r>
              <a:rPr lang="en-US" dirty="0" smtClean="0">
                <a:solidFill>
                  <a:srgbClr val="FFFFFF"/>
                </a:solidFill>
              </a:rPr>
              <a:t> C. </a:t>
            </a:r>
            <a:r>
              <a:rPr lang="en-US" dirty="0" smtClean="0"/>
              <a:t>PHẦN MỀM MÁY TÍNH</a:t>
            </a:r>
            <a:endParaRPr lang="en-US" dirty="0"/>
          </a:p>
        </p:txBody>
      </p:sp>
    </p:spTree>
    <p:extLst>
      <p:ext uri="{BB962C8B-B14F-4D97-AF65-F5344CB8AC3E}">
        <p14:creationId xmlns:p14="http://schemas.microsoft.com/office/powerpoint/2010/main" val="38601521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smtClean="0"/>
              <a:t>Chủ đề C. PHẦN </a:t>
            </a:r>
            <a:r>
              <a:rPr lang="en-US" sz="4000"/>
              <a:t>MỀM MÁY </a:t>
            </a:r>
            <a:r>
              <a:rPr lang="en-US" sz="4000" smtClean="0"/>
              <a:t>TÍNH</a:t>
            </a:r>
            <a:endParaRPr lang="en-US" sz="4000"/>
          </a:p>
        </p:txBody>
      </p:sp>
      <p:sp>
        <p:nvSpPr>
          <p:cNvPr id="5" name="Subtitle 4"/>
          <p:cNvSpPr>
            <a:spLocks noGrp="1"/>
          </p:cNvSpPr>
          <p:nvPr>
            <p:ph type="subTitle" idx="1"/>
          </p:nvPr>
        </p:nvSpPr>
        <p:spPr/>
        <p:txBody>
          <a:bodyPr>
            <a:normAutofit/>
          </a:bodyPr>
          <a:lstStyle/>
          <a:p>
            <a:pPr algn="l"/>
            <a:r>
              <a:rPr lang="en-US" sz="3200" dirty="0" err="1" smtClean="0"/>
              <a:t>Bài</a:t>
            </a:r>
            <a:r>
              <a:rPr lang="en-US" sz="3200" dirty="0" smtClean="0"/>
              <a:t> 1. </a:t>
            </a:r>
            <a:r>
              <a:rPr lang="en-US" sz="3200" dirty="0" err="1"/>
              <a:t>Khám</a:t>
            </a:r>
            <a:r>
              <a:rPr lang="en-US" sz="3200" dirty="0"/>
              <a:t> </a:t>
            </a:r>
            <a:r>
              <a:rPr lang="en-US" sz="3200" dirty="0" err="1"/>
              <a:t>phá</a:t>
            </a:r>
            <a:r>
              <a:rPr lang="en-US" sz="3200" dirty="0"/>
              <a:t> </a:t>
            </a:r>
            <a:r>
              <a:rPr lang="en-US" sz="3200" dirty="0" err="1"/>
              <a:t>trí</a:t>
            </a:r>
            <a:r>
              <a:rPr lang="en-US" sz="3200" dirty="0"/>
              <a:t> </a:t>
            </a:r>
            <a:r>
              <a:rPr lang="en-US" sz="3200" dirty="0" err="1"/>
              <a:t>tuệ</a:t>
            </a:r>
            <a:r>
              <a:rPr lang="en-US" sz="3200" dirty="0"/>
              <a:t> </a:t>
            </a:r>
            <a:r>
              <a:rPr lang="en-US" sz="3200" dirty="0" err="1"/>
              <a:t>máy</a:t>
            </a:r>
            <a:r>
              <a:rPr lang="en-US" sz="3200" dirty="0"/>
              <a:t> </a:t>
            </a:r>
            <a:r>
              <a:rPr lang="en-US" sz="3200" dirty="0" err="1"/>
              <a:t>tính</a:t>
            </a:r>
            <a:r>
              <a:rPr lang="en-US" sz="3200" dirty="0"/>
              <a:t> </a:t>
            </a:r>
            <a:endParaRPr lang="en-US" sz="3200" dirty="0" smtClean="0"/>
          </a:p>
          <a:p>
            <a:pPr algn="l"/>
            <a:r>
              <a:rPr lang="en-US" sz="3200" dirty="0" err="1" smtClean="0"/>
              <a:t>Bài</a:t>
            </a:r>
            <a:r>
              <a:rPr lang="en-US" sz="3200" dirty="0" smtClean="0"/>
              <a:t> 2. </a:t>
            </a:r>
            <a:r>
              <a:rPr lang="en-US" sz="3200" dirty="0" err="1"/>
              <a:t>Tớ</a:t>
            </a:r>
            <a:r>
              <a:rPr lang="en-US" sz="3200" dirty="0"/>
              <a:t> </a:t>
            </a:r>
            <a:r>
              <a:rPr lang="en-US" sz="3200" dirty="0" err="1"/>
              <a:t>nên</a:t>
            </a:r>
            <a:r>
              <a:rPr lang="en-US" sz="3200" dirty="0"/>
              <a:t> </a:t>
            </a:r>
            <a:r>
              <a:rPr lang="en-US" sz="3200" dirty="0" err="1"/>
              <a:t>sử</a:t>
            </a:r>
            <a:r>
              <a:rPr lang="en-US" sz="3200" dirty="0"/>
              <a:t> </a:t>
            </a:r>
            <a:r>
              <a:rPr lang="en-US" sz="3200" dirty="0" err="1"/>
              <a:t>dụng</a:t>
            </a:r>
            <a:r>
              <a:rPr lang="en-US" sz="3200" dirty="0"/>
              <a:t> </a:t>
            </a:r>
            <a:r>
              <a:rPr lang="en-US" sz="3200" dirty="0" err="1"/>
              <a:t>ứng</a:t>
            </a:r>
            <a:r>
              <a:rPr lang="en-US" sz="3200" dirty="0"/>
              <a:t> </a:t>
            </a:r>
            <a:r>
              <a:rPr lang="en-US" sz="3200" dirty="0" err="1"/>
              <a:t>dụng</a:t>
            </a:r>
            <a:r>
              <a:rPr lang="en-US" sz="3200" dirty="0"/>
              <a:t> </a:t>
            </a:r>
            <a:r>
              <a:rPr lang="en-US" sz="3200" dirty="0" err="1"/>
              <a:t>nào</a:t>
            </a:r>
            <a:r>
              <a:rPr lang="en-US" sz="3200" dirty="0"/>
              <a:t>? </a:t>
            </a:r>
          </a:p>
        </p:txBody>
      </p:sp>
    </p:spTree>
    <p:extLst>
      <p:ext uri="{BB962C8B-B14F-4D97-AF65-F5344CB8AC3E}">
        <p14:creationId xmlns:p14="http://schemas.microsoft.com/office/powerpoint/2010/main" val="552151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smtClean="0"/>
              <a:t>Bài 1. </a:t>
            </a:r>
            <a:r>
              <a:rPr lang="en-US" sz="4000"/>
              <a:t>Khám phá trí tuệ máy tính</a:t>
            </a:r>
          </a:p>
        </p:txBody>
      </p:sp>
      <p:sp>
        <p:nvSpPr>
          <p:cNvPr id="3" name="Text Placeholder 2"/>
          <p:cNvSpPr>
            <a:spLocks noGrp="1"/>
          </p:cNvSpPr>
          <p:nvPr>
            <p:ph type="body" idx="1"/>
          </p:nvPr>
        </p:nvSpPr>
        <p:spPr>
          <a:xfrm>
            <a:off x="833191" y="4010334"/>
            <a:ext cx="10515600" cy="608963"/>
          </a:xfrm>
        </p:spPr>
        <p:txBody>
          <a:bodyPr>
            <a:noAutofit/>
          </a:bodyPr>
          <a:lstStyle/>
          <a:p>
            <a:r>
              <a:rPr lang="vi-VN" sz="2200" dirty="0"/>
              <a:t>Trong </a:t>
            </a:r>
            <a:r>
              <a:rPr lang="en-US" sz="2200" dirty="0" err="1" smtClean="0"/>
              <a:t>bài</a:t>
            </a:r>
            <a:r>
              <a:rPr lang="en-US" sz="2200" dirty="0" smtClean="0"/>
              <a:t> </a:t>
            </a:r>
            <a:r>
              <a:rPr lang="en-US" sz="2200" dirty="0" err="1" smtClean="0"/>
              <a:t>học</a:t>
            </a:r>
            <a:r>
              <a:rPr lang="vi-VN" sz="2200" dirty="0" smtClean="0"/>
              <a:t> </a:t>
            </a:r>
            <a:r>
              <a:rPr lang="vi-VN" sz="2200" dirty="0"/>
              <a:t>này, bạn sẽ được giới thiệu về những khái niệm cơ bản của phần mềm máy tính. Sau khi hoàn thành </a:t>
            </a:r>
            <a:r>
              <a:rPr lang="en-US" sz="2200" dirty="0" err="1" smtClean="0"/>
              <a:t>bài</a:t>
            </a:r>
            <a:r>
              <a:rPr lang="en-US" sz="2200" dirty="0" smtClean="0"/>
              <a:t> </a:t>
            </a:r>
            <a:r>
              <a:rPr lang="en-US" sz="2200" dirty="0" err="1" smtClean="0"/>
              <a:t>học</a:t>
            </a:r>
            <a:r>
              <a:rPr lang="vi-VN" sz="2200" dirty="0" smtClean="0"/>
              <a:t> </a:t>
            </a:r>
            <a:r>
              <a:rPr lang="vi-VN" sz="2200" dirty="0"/>
              <a:t>này, bạn được làm quen với: </a:t>
            </a:r>
            <a:endParaRPr lang="en-US" sz="2200" dirty="0" smtClean="0"/>
          </a:p>
          <a:p>
            <a:pPr marL="342900" indent="-342900">
              <a:buClr>
                <a:schemeClr val="tx2">
                  <a:lumMod val="75000"/>
                </a:schemeClr>
              </a:buClr>
              <a:buFont typeface="Wingdings 2" panose="05020102010507070707" pitchFamily="18" charset="2"/>
              <a:buChar char=""/>
            </a:pPr>
            <a:r>
              <a:rPr lang="vi-VN" sz="2400" b="1" dirty="0" smtClean="0"/>
              <a:t>Khái </a:t>
            </a:r>
            <a:r>
              <a:rPr lang="vi-VN" sz="2400" b="1" dirty="0"/>
              <a:t>niệm về phần mềm máy tính. </a:t>
            </a:r>
            <a:endParaRPr lang="en-US" sz="2400" b="1" dirty="0" smtClean="0"/>
          </a:p>
          <a:p>
            <a:pPr marL="342900" indent="-342900">
              <a:buClr>
                <a:schemeClr val="tx2">
                  <a:lumMod val="75000"/>
                </a:schemeClr>
              </a:buClr>
              <a:buFont typeface="Wingdings 2" panose="05020102010507070707" pitchFamily="18" charset="2"/>
              <a:buChar char=""/>
            </a:pPr>
            <a:r>
              <a:rPr lang="vi-VN" sz="2400" b="1" dirty="0" smtClean="0"/>
              <a:t>Hiểu </a:t>
            </a:r>
            <a:r>
              <a:rPr lang="vi-VN" sz="2400" b="1" dirty="0"/>
              <a:t>về khái niệm bản quyền phần mềm. </a:t>
            </a:r>
            <a:endParaRPr lang="en-US" sz="2400" b="1" dirty="0" smtClean="0"/>
          </a:p>
          <a:p>
            <a:pPr marL="342900" indent="-342900">
              <a:buClr>
                <a:schemeClr val="tx2">
                  <a:lumMod val="75000"/>
                </a:schemeClr>
              </a:buClr>
              <a:buFont typeface="Wingdings 2" panose="05020102010507070707" pitchFamily="18" charset="2"/>
              <a:buChar char=""/>
            </a:pPr>
            <a:r>
              <a:rPr lang="vi-VN" sz="2400" b="1" dirty="0" smtClean="0"/>
              <a:t>Máy </a:t>
            </a:r>
            <a:r>
              <a:rPr lang="vi-VN" sz="2400" b="1" dirty="0"/>
              <a:t>tính của bạn có thể cài đặt được những phần mềm nào? </a:t>
            </a:r>
          </a:p>
          <a:p>
            <a:endParaRPr lang="en-US" sz="2200" dirty="0"/>
          </a:p>
        </p:txBody>
      </p:sp>
    </p:spTree>
    <p:extLst>
      <p:ext uri="{BB962C8B-B14F-4D97-AF65-F5344CB8AC3E}">
        <p14:creationId xmlns:p14="http://schemas.microsoft.com/office/powerpoint/2010/main" val="3908844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314655" y="795485"/>
            <a:ext cx="9784733" cy="777996"/>
          </a:xfrm>
        </p:spPr>
        <p:txBody>
          <a:bodyPr/>
          <a:lstStyle/>
          <a:p>
            <a:r>
              <a:rPr lang="en-US" b="1" i="1"/>
              <a:t>Phần mềm máy tính là gì nhỉ?</a:t>
            </a:r>
          </a:p>
        </p:txBody>
      </p:sp>
      <p:pic>
        <p:nvPicPr>
          <p:cNvPr id="4" name="Picture 3" descr="Screen Clipping"/>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20491"/>
          <a:stretch/>
        </p:blipFill>
        <p:spPr>
          <a:xfrm>
            <a:off x="131752" y="2308085"/>
            <a:ext cx="4052950" cy="2507288"/>
          </a:xfrm>
          <a:prstGeom prst="rect">
            <a:avLst/>
          </a:prstGeom>
        </p:spPr>
      </p:pic>
      <p:sp>
        <p:nvSpPr>
          <p:cNvPr id="5" name="TextBox 4"/>
          <p:cNvSpPr txBox="1"/>
          <p:nvPr/>
        </p:nvSpPr>
        <p:spPr>
          <a:xfrm>
            <a:off x="0" y="147390"/>
            <a:ext cx="4721810"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
        <p:nvSpPr>
          <p:cNvPr id="6" name="TextBox 5"/>
          <p:cNvSpPr txBox="1"/>
          <p:nvPr/>
        </p:nvSpPr>
        <p:spPr>
          <a:xfrm>
            <a:off x="6729414" y="147390"/>
            <a:ext cx="5462586" cy="461665"/>
          </a:xfrm>
          <a:prstGeom prst="rect">
            <a:avLst/>
          </a:prstGeom>
          <a:noFill/>
        </p:spPr>
        <p:txBody>
          <a:bodyPr wrap="square" rtlCol="0">
            <a:spAutoFit/>
          </a:bodyPr>
          <a:lstStyle>
            <a:defPPr>
              <a:defRPr lang="en-US"/>
            </a:defPPr>
          </a:lstStyle>
          <a:p>
            <a:pPr lvl="0" algn="r"/>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1. </a:t>
            </a:r>
            <a:r>
              <a:rPr lang="en-US" sz="2400" dirty="0" err="1" smtClean="0">
                <a:latin typeface="Times New Roman" panose="02020603050405020304" pitchFamily="18" charset="0"/>
                <a:cs typeface="Times New Roman" panose="02020603050405020304" pitchFamily="18" charset="0"/>
              </a:rPr>
              <a:t>Khám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phá</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tuệ</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grpSp>
        <p:nvGrpSpPr>
          <p:cNvPr id="8" name="Group 7"/>
          <p:cNvGrpSpPr/>
          <p:nvPr/>
        </p:nvGrpSpPr>
        <p:grpSpPr>
          <a:xfrm>
            <a:off x="4310182" y="1630971"/>
            <a:ext cx="7678269" cy="3861515"/>
            <a:chOff x="4208582" y="1671683"/>
            <a:chExt cx="7678269" cy="3170493"/>
          </a:xfrm>
        </p:grpSpPr>
        <p:pic>
          <p:nvPicPr>
            <p:cNvPr id="3" name="Picture 2" descr="Screen Clipping"/>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6007" b="6778"/>
            <a:stretch/>
          </p:blipFill>
          <p:spPr>
            <a:xfrm>
              <a:off x="4208582" y="1671683"/>
              <a:ext cx="7678269" cy="3170493"/>
            </a:xfrm>
            <a:prstGeom prst="rect">
              <a:avLst/>
            </a:prstGeom>
          </p:spPr>
        </p:pic>
        <p:sp>
          <p:nvSpPr>
            <p:cNvPr id="7" name="Rectangle 6"/>
            <p:cNvSpPr/>
            <p:nvPr/>
          </p:nvSpPr>
          <p:spPr>
            <a:xfrm>
              <a:off x="4208582" y="1730883"/>
              <a:ext cx="5230692" cy="3028950"/>
            </a:xfrm>
            <a:custGeom>
              <a:avLst/>
              <a:gdLst>
                <a:gd name="connsiteX0" fmla="*/ 0 w 5135443"/>
                <a:gd name="connsiteY0" fmla="*/ 0 h 1828800"/>
                <a:gd name="connsiteX1" fmla="*/ 5135443 w 5135443"/>
                <a:gd name="connsiteY1" fmla="*/ 0 h 1828800"/>
                <a:gd name="connsiteX2" fmla="*/ 5135443 w 5135443"/>
                <a:gd name="connsiteY2" fmla="*/ 1828800 h 1828800"/>
                <a:gd name="connsiteX3" fmla="*/ 0 w 5135443"/>
                <a:gd name="connsiteY3" fmla="*/ 1828800 h 1828800"/>
                <a:gd name="connsiteX4" fmla="*/ 0 w 5135443"/>
                <a:gd name="connsiteY4" fmla="*/ 0 h 1828800"/>
                <a:gd name="connsiteX0" fmla="*/ 28575 w 5135443"/>
                <a:gd name="connsiteY0" fmla="*/ 0 h 2443163"/>
                <a:gd name="connsiteX1" fmla="*/ 5135443 w 5135443"/>
                <a:gd name="connsiteY1" fmla="*/ 614363 h 2443163"/>
                <a:gd name="connsiteX2" fmla="*/ 5135443 w 5135443"/>
                <a:gd name="connsiteY2" fmla="*/ 2443163 h 2443163"/>
                <a:gd name="connsiteX3" fmla="*/ 0 w 5135443"/>
                <a:gd name="connsiteY3" fmla="*/ 2443163 h 2443163"/>
                <a:gd name="connsiteX4" fmla="*/ 28575 w 5135443"/>
                <a:gd name="connsiteY4" fmla="*/ 0 h 2443163"/>
                <a:gd name="connsiteX0" fmla="*/ 14287 w 5121155"/>
                <a:gd name="connsiteY0" fmla="*/ 0 h 3028950"/>
                <a:gd name="connsiteX1" fmla="*/ 5121155 w 5121155"/>
                <a:gd name="connsiteY1" fmla="*/ 614363 h 3028950"/>
                <a:gd name="connsiteX2" fmla="*/ 5121155 w 5121155"/>
                <a:gd name="connsiteY2" fmla="*/ 2443163 h 3028950"/>
                <a:gd name="connsiteX3" fmla="*/ 0 w 5121155"/>
                <a:gd name="connsiteY3" fmla="*/ 3028950 h 3028950"/>
                <a:gd name="connsiteX4" fmla="*/ 14287 w 5121155"/>
                <a:gd name="connsiteY4" fmla="*/ 0 h 3028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21155" h="3028950">
                  <a:moveTo>
                    <a:pt x="14287" y="0"/>
                  </a:moveTo>
                  <a:lnTo>
                    <a:pt x="5121155" y="614363"/>
                  </a:lnTo>
                  <a:lnTo>
                    <a:pt x="5121155" y="2443163"/>
                  </a:lnTo>
                  <a:lnTo>
                    <a:pt x="0" y="3028950"/>
                  </a:lnTo>
                  <a:cubicBezTo>
                    <a:pt x="4762" y="2019300"/>
                    <a:pt x="9525" y="1009650"/>
                    <a:pt x="14287" y="0"/>
                  </a:cubicBezTo>
                  <a:close/>
                </a:path>
              </a:pathLst>
            </a:custGeom>
            <a:solidFill>
              <a:srgbClr val="30A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en-US" sz="2000" dirty="0" err="1" smtClean="0">
                  <a:latin typeface="Times New Roman" panose="02020603050405020304" pitchFamily="18" charset="0"/>
                  <a:cs typeface="Times New Roman" panose="02020603050405020304" pitchFamily="18" charset="0"/>
                </a:rPr>
                <a:t>Khi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sử</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dụng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làm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bài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tập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truy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cập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các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trang</a:t>
              </a:r>
              <a:r>
                <a:rPr lang="en-US" sz="2000" dirty="0" smtClean="0">
                  <a:latin typeface="Times New Roman" panose="02020603050405020304" pitchFamily="18" charset="0"/>
                  <a:cs typeface="Times New Roman" panose="02020603050405020304" pitchFamily="18" charset="0"/>
                </a:rPr>
                <a:t> Web, </a:t>
              </a:r>
              <a:r>
                <a:rPr lang="en-US" sz="2000" dirty="0" err="1" smtClean="0">
                  <a:latin typeface="Times New Roman" panose="02020603050405020304" pitchFamily="18" charset="0"/>
                  <a:cs typeface="Times New Roman" panose="02020603050405020304" pitchFamily="18" charset="0"/>
                </a:rPr>
                <a:t>nói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chuyện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với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một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người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bạn</a:t>
              </a:r>
              <a:r>
                <a:rPr lang="en-US" sz="2000" dirty="0" smtClean="0">
                  <a:latin typeface="Times New Roman" panose="02020603050405020304" pitchFamily="18" charset="0"/>
                  <a:cs typeface="Times New Roman" panose="02020603050405020304" pitchFamily="18" charset="0"/>
                </a:rPr>
                <a:t> ở </a:t>
              </a:r>
              <a:r>
                <a:rPr lang="en-US" sz="2000" dirty="0" err="1" smtClean="0">
                  <a:latin typeface="Times New Roman" panose="02020603050405020304" pitchFamily="18" charset="0"/>
                  <a:cs typeface="Times New Roman" panose="02020603050405020304" pitchFamily="18" charset="0"/>
                </a:rPr>
                <a:t>nơi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khác</a:t>
              </a:r>
              <a:r>
                <a:rPr lang="en-US" sz="2000" dirty="0" smtClean="0">
                  <a:latin typeface="Times New Roman" panose="02020603050405020304" pitchFamily="18" charset="0"/>
                  <a:cs typeface="Times New Roman" panose="02020603050405020304" pitchFamily="18" charset="0"/>
                </a:rPr>
                <a:t>, … </a:t>
              </a:r>
              <a:r>
                <a:rPr lang="en-US" sz="2000" dirty="0" err="1" smtClean="0">
                  <a:latin typeface="Times New Roman" panose="02020603050405020304" pitchFamily="18" charset="0"/>
                  <a:cs typeface="Times New Roman" panose="02020603050405020304" pitchFamily="18" charset="0"/>
                </a:rPr>
                <a:t>thì</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bạn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đang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sử</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dụng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các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mềm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a:t>
              </a:r>
              <a:br>
                <a:rPr lang="en-US" sz="2000" dirty="0" smtClean="0">
                  <a:latin typeface="Times New Roman" panose="02020603050405020304" pitchFamily="18" charset="0"/>
                  <a:cs typeface="Times New Roman" panose="02020603050405020304" pitchFamily="18" charset="0"/>
                </a:rPr>
              </a:br>
              <a:endParaRPr lang="en-US" sz="2000" dirty="0" smtClean="0">
                <a:latin typeface="Times New Roman" panose="02020603050405020304" pitchFamily="18" charset="0"/>
                <a:cs typeface="Times New Roman" panose="02020603050405020304" pitchFamily="18" charset="0"/>
              </a:endParaRPr>
            </a:p>
            <a:p>
              <a:pPr algn="just">
                <a:lnSpc>
                  <a:spcPts val="1800"/>
                </a:lnSpc>
              </a:pPr>
              <a:r>
                <a:rPr lang="en-US" sz="2000" dirty="0" err="1" smtClean="0">
                  <a:latin typeface="Times New Roman" panose="02020603050405020304" pitchFamily="18" charset="0"/>
                  <a:cs typeface="Times New Roman" panose="02020603050405020304" pitchFamily="18" charset="0"/>
                </a:rPr>
                <a:t>Phần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mềm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chương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trình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gồm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các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câu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lệnh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giúp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vận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hành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được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Hệ</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điều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hành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một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ví</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dụ</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điển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hình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về</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mềm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03751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75744" y="795485"/>
            <a:ext cx="9784733" cy="2212758"/>
          </a:xfrm>
        </p:spPr>
        <p:txBody>
          <a:bodyPr/>
          <a:lstStyle/>
          <a:p>
            <a:pPr lvl="0" algn="just"/>
            <a:r>
              <a:rPr lang="en-US" smtClean="0"/>
              <a:t>- </a:t>
            </a:r>
            <a:r>
              <a:rPr lang="en-US" smtClean="0">
                <a:solidFill>
                  <a:srgbClr val="297C4E"/>
                </a:solidFill>
              </a:rPr>
              <a:t>Phần </a:t>
            </a:r>
            <a:r>
              <a:rPr lang="en-US">
                <a:solidFill>
                  <a:srgbClr val="297C4E"/>
                </a:solidFill>
              </a:rPr>
              <a:t>mềm </a:t>
            </a:r>
            <a:r>
              <a:rPr lang="en-US"/>
              <a:t>là các chương trình máy tính nếu không có phần mềm thì màn hình của em không hiển thị bất cứ thứ gì, loa không phát ra âm thanh, bàn phím, chuột không sử dụng được… phần mềm đưa lại sự sống cho phần cứng.</a:t>
            </a:r>
          </a:p>
          <a:p>
            <a:pPr lvl="0" algn="just"/>
            <a:r>
              <a:rPr lang="en-US" smtClean="0">
                <a:solidFill>
                  <a:srgbClr val="297C4E"/>
                </a:solidFill>
              </a:rPr>
              <a:t>Ví dụ: </a:t>
            </a:r>
          </a:p>
          <a:p>
            <a:pPr lvl="0" algn="just"/>
            <a:r>
              <a:rPr lang="en-US" smtClean="0">
                <a:solidFill>
                  <a:srgbClr val="297C4E"/>
                </a:solidFill>
              </a:rPr>
              <a:t>- Hệ </a:t>
            </a:r>
            <a:r>
              <a:rPr lang="en-US">
                <a:solidFill>
                  <a:srgbClr val="297C4E"/>
                </a:solidFill>
              </a:rPr>
              <a:t>điều hành là một ví dụ điển hình về phần mềm máy tính.</a:t>
            </a:r>
          </a:p>
          <a:p>
            <a:pPr algn="just"/>
            <a:r>
              <a:rPr lang="en-US" smtClean="0">
                <a:solidFill>
                  <a:srgbClr val="297C4E"/>
                </a:solidFill>
              </a:rPr>
              <a:t>- Một </a:t>
            </a:r>
            <a:r>
              <a:rPr lang="en-US">
                <a:solidFill>
                  <a:srgbClr val="297C4E"/>
                </a:solidFill>
              </a:rPr>
              <a:t>số ví dụ khác về phần mềm: bộ gõ tiếng Việt Unikey, chương trình vẽ Paint,…</a:t>
            </a:r>
          </a:p>
        </p:txBody>
      </p:sp>
    </p:spTree>
    <p:extLst>
      <p:ext uri="{BB962C8B-B14F-4D97-AF65-F5344CB8AC3E}">
        <p14:creationId xmlns:p14="http://schemas.microsoft.com/office/powerpoint/2010/main" val="817488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b="1" i="1"/>
              <a:t>Mục đích của việc tạo ra phần mềm máy tính.</a:t>
            </a:r>
            <a:endParaRPr lang="en-US"/>
          </a:p>
          <a:p>
            <a:pPr lvl="0" algn="just"/>
            <a:r>
              <a:rPr lang="en-US" b="1">
                <a:solidFill>
                  <a:srgbClr val="297C4E"/>
                </a:solidFill>
              </a:rPr>
              <a:t>Phần mềm máy tính </a:t>
            </a:r>
            <a:r>
              <a:rPr lang="en-US" b="1">
                <a:solidFill>
                  <a:srgbClr val="30A4DC"/>
                </a:solidFill>
              </a:rPr>
              <a:t>gồm các câu lệnh được viết để thực hiện một công việc cụ thể.</a:t>
            </a:r>
          </a:p>
          <a:p>
            <a:pPr algn="just"/>
            <a:r>
              <a:rPr lang="en-US" b="1">
                <a:solidFill>
                  <a:srgbClr val="30A4DC"/>
                </a:solidFill>
              </a:rPr>
              <a:t>Ví dụ: </a:t>
            </a:r>
            <a:r>
              <a:rPr lang="en-CA">
                <a:solidFill>
                  <a:srgbClr val="30A4DC"/>
                </a:solidFill>
              </a:rPr>
              <a:t>phần mềm có thể tạo các văn bản, ghi các âm thanh, thao tác trên các hình ảnh, thực hiện các tính toán phức tạp hoặc thực hiện một số lượng lớn các công việc khác nhau.</a:t>
            </a:r>
            <a:endParaRPr lang="en-US">
              <a:solidFill>
                <a:srgbClr val="30A4DC"/>
              </a:solidFill>
            </a:endParaRPr>
          </a:p>
        </p:txBody>
      </p:sp>
    </p:spTree>
    <p:extLst>
      <p:ext uri="{BB962C8B-B14F-4D97-AF65-F5344CB8AC3E}">
        <p14:creationId xmlns:p14="http://schemas.microsoft.com/office/powerpoint/2010/main" val="20781164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83096" y="795485"/>
            <a:ext cx="11317355" cy="940550"/>
          </a:xfrm>
        </p:spPr>
        <p:txBody>
          <a:bodyPr/>
          <a:lstStyle/>
          <a:p>
            <a:r>
              <a:rPr lang="en-US" b="1" i="1" smtClean="0"/>
              <a:t>Em hãy cho biết đánh giá của em về sự Lựa chọn và sử dụng các phần mềm phù hợp?</a:t>
            </a:r>
            <a:endParaRPr lang="en-US" b="1" i="1"/>
          </a:p>
        </p:txBody>
      </p:sp>
      <p:sp>
        <p:nvSpPr>
          <p:cNvPr id="3" name="Rectangle 2"/>
          <p:cNvSpPr/>
          <p:nvPr/>
        </p:nvSpPr>
        <p:spPr>
          <a:xfrm>
            <a:off x="874642" y="2044006"/>
            <a:ext cx="11025809" cy="1569660"/>
          </a:xfrm>
          <a:prstGeom prst="rect">
            <a:avLst/>
          </a:prstGeom>
        </p:spPr>
        <p:txBody>
          <a:bodyPr wrap="square">
            <a:spAutoFit/>
          </a:bodyPr>
          <a:lstStyle/>
          <a:p>
            <a:r>
              <a:rPr lang="en-CA" sz="3200" b="1" smtClean="0">
                <a:solidFill>
                  <a:srgbClr val="297C4E"/>
                </a:solidFill>
                <a:latin typeface="Times New Roman" pitchFamily="18" charset="0"/>
                <a:cs typeface="Times New Roman" pitchFamily="18" charset="0"/>
              </a:rPr>
              <a:t>	Sự </a:t>
            </a:r>
            <a:r>
              <a:rPr lang="en-CA" sz="3200" b="1">
                <a:solidFill>
                  <a:srgbClr val="297C4E"/>
                </a:solidFill>
                <a:latin typeface="Times New Roman" pitchFamily="18" charset="0"/>
                <a:cs typeface="Times New Roman" pitchFamily="18" charset="0"/>
              </a:rPr>
              <a:t>lựa chọn phần mềm của bạn phải được dựa trên những gì bạn </a:t>
            </a:r>
            <a:r>
              <a:rPr lang="en-CA" sz="3200" b="1" u="sng">
                <a:solidFill>
                  <a:srgbClr val="297C4E"/>
                </a:solidFill>
                <a:latin typeface="Times New Roman" pitchFamily="18" charset="0"/>
                <a:cs typeface="Times New Roman" pitchFamily="18" charset="0"/>
              </a:rPr>
              <a:t>cần</a:t>
            </a:r>
            <a:r>
              <a:rPr lang="en-CA" sz="3200" b="1">
                <a:solidFill>
                  <a:srgbClr val="297C4E"/>
                </a:solidFill>
                <a:latin typeface="Times New Roman" pitchFamily="18" charset="0"/>
                <a:cs typeface="Times New Roman" pitchFamily="18" charset="0"/>
              </a:rPr>
              <a:t> </a:t>
            </a:r>
            <a:r>
              <a:rPr lang="en-CA" sz="3200" b="1" smtClean="0">
                <a:solidFill>
                  <a:srgbClr val="297C4E"/>
                </a:solidFill>
                <a:latin typeface="Times New Roman" pitchFamily="18" charset="0"/>
                <a:cs typeface="Times New Roman" pitchFamily="18" charset="0"/>
              </a:rPr>
              <a:t>hoàn </a:t>
            </a:r>
            <a:r>
              <a:rPr lang="en-CA" sz="3200" b="1">
                <a:solidFill>
                  <a:srgbClr val="297C4E"/>
                </a:solidFill>
                <a:latin typeface="Times New Roman" pitchFamily="18" charset="0"/>
                <a:cs typeface="Times New Roman" pitchFamily="18" charset="0"/>
              </a:rPr>
              <a:t>thành, mức độ chi tiết và các </a:t>
            </a:r>
            <a:r>
              <a:rPr lang="en-CA" sz="3200" b="1" u="sng">
                <a:solidFill>
                  <a:srgbClr val="297C4E"/>
                </a:solidFill>
                <a:latin typeface="Times New Roman" pitchFamily="18" charset="0"/>
                <a:cs typeface="Times New Roman" pitchFamily="18" charset="0"/>
              </a:rPr>
              <a:t>tính năng </a:t>
            </a:r>
            <a:r>
              <a:rPr lang="en-CA" sz="3200" b="1">
                <a:solidFill>
                  <a:srgbClr val="297C4E"/>
                </a:solidFill>
                <a:latin typeface="Times New Roman" pitchFamily="18" charset="0"/>
                <a:cs typeface="Times New Roman" pitchFamily="18" charset="0"/>
              </a:rPr>
              <a:t>bạn cần và cái nào là hiệu quả nhất về mặt </a:t>
            </a:r>
            <a:r>
              <a:rPr lang="en-CA" sz="3200" b="1" u="sng">
                <a:solidFill>
                  <a:srgbClr val="297C4E"/>
                </a:solidFill>
                <a:latin typeface="Times New Roman" pitchFamily="18" charset="0"/>
                <a:cs typeface="Times New Roman" pitchFamily="18" charset="0"/>
              </a:rPr>
              <a:t>chi phí</a:t>
            </a:r>
            <a:r>
              <a:rPr lang="en-CA" sz="3200" b="1">
                <a:solidFill>
                  <a:srgbClr val="297C4E"/>
                </a:solidFill>
                <a:latin typeface="Times New Roman" pitchFamily="18" charset="0"/>
                <a:cs typeface="Times New Roman" pitchFamily="18" charset="0"/>
              </a:rPr>
              <a:t>.</a:t>
            </a:r>
            <a:endParaRPr lang="en-US" sz="3200" b="1">
              <a:solidFill>
                <a:srgbClr val="297C4E"/>
              </a:solidFill>
              <a:latin typeface="Times New Roman" pitchFamily="18" charset="0"/>
              <a:cs typeface="Times New Roman" pitchFamily="18" charset="0"/>
            </a:endParaRPr>
          </a:p>
        </p:txBody>
      </p:sp>
    </p:spTree>
    <p:extLst>
      <p:ext uri="{BB962C8B-B14F-4D97-AF65-F5344CB8AC3E}">
        <p14:creationId xmlns:p14="http://schemas.microsoft.com/office/powerpoint/2010/main" val="4275453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b="1" smtClean="0"/>
              <a:t>Thực hành</a:t>
            </a:r>
          </a:p>
          <a:p>
            <a:pPr algn="l"/>
            <a:r>
              <a:rPr lang="en-US" smtClean="0"/>
              <a:t>- </a:t>
            </a:r>
            <a:r>
              <a:rPr lang="en-US" smtClean="0">
                <a:solidFill>
                  <a:srgbClr val="297C4E"/>
                </a:solidFill>
              </a:rPr>
              <a:t>Trao đổi với bạn của em và ghi lại các Phần mềm mà em (gia đình) đã từng biết/ đã sử dụng</a:t>
            </a:r>
            <a:endParaRPr lang="en-US">
              <a:solidFill>
                <a:srgbClr val="297C4E"/>
              </a:solidFill>
            </a:endParaRPr>
          </a:p>
        </p:txBody>
      </p:sp>
    </p:spTree>
    <p:extLst>
      <p:ext uri="{BB962C8B-B14F-4D97-AF65-F5344CB8AC3E}">
        <p14:creationId xmlns:p14="http://schemas.microsoft.com/office/powerpoint/2010/main" val="118319365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2 - &amp;quot;máy tính thật là đơn giản&amp;quot;&quot;/&gt;&lt;property id=&quot;20307&quot; value=&quot;256&quot;/&gt;&lt;/object&gt;&lt;object type=&quot;3&quot; unique_id=&quot;10005&quot;&gt;&lt;property id=&quot;20148&quot; value=&quot;5&quot;/&gt;&lt;property id=&quot;20300&quot; value=&quot;Slide 3 - &amp;quot;Chủ đề C. PHẦN MỀM MÁY TÍNH&amp;quot;&quot;/&gt;&lt;property id=&quot;20307&quot; value=&quot;261&quot;/&gt;&lt;/object&gt;&lt;object type=&quot;3&quot; unique_id=&quot;10006&quot;&gt;&lt;property id=&quot;20148&quot; value=&quot;5&quot;/&gt;&lt;property id=&quot;20300&quot; value=&quot;Slide 4 - &amp;quot;Bài 1. Khám phá trí tuệ máy tính&amp;quot;&quot;/&gt;&lt;property id=&quot;20307&quot; value=&quot;259&quot;/&gt;&lt;/object&gt;&lt;object type=&quot;3&quot; unique_id=&quot;10007&quot;&gt;&lt;property id=&quot;20148&quot; value=&quot;5&quot;/&gt;&lt;property id=&quot;20300&quot; value=&quot;Slide 1&quot;/&gt;&lt;property id=&quot;20307&quot; value=&quot;308&quot;/&gt;&lt;/object&gt;&lt;object type=&quot;3&quot; unique_id=&quot;10008&quot;&gt;&lt;property id=&quot;20148&quot; value=&quot;5&quot;/&gt;&lt;property id=&quot;20300&quot; value=&quot;Slide 5&quot;/&gt;&lt;property id=&quot;20307&quot; value=&quot;257&quot;/&gt;&lt;/object&gt;&lt;object type=&quot;3&quot; unique_id=&quot;10009&quot;&gt;&lt;property id=&quot;20148&quot; value=&quot;5&quot;/&gt;&lt;property id=&quot;20300&quot; value=&quot;Slide 6&quot;/&gt;&lt;property id=&quot;20307&quot; value=&quot;309&quot;/&gt;&lt;/object&gt;&lt;object type=&quot;3&quot; unique_id=&quot;10010&quot;&gt;&lt;property id=&quot;20148&quot; value=&quot;5&quot;/&gt;&lt;property id=&quot;20300&quot; value=&quot;Slide 7&quot;/&gt;&lt;property id=&quot;20307&quot; value=&quot;310&quot;/&gt;&lt;/object&gt;&lt;object type=&quot;3&quot; unique_id=&quot;10011&quot;&gt;&lt;property id=&quot;20148&quot; value=&quot;5&quot;/&gt;&lt;property id=&quot;20300&quot; value=&quot;Slide 8&quot;/&gt;&lt;property id=&quot;20307&quot; value=&quot;311&quot;/&gt;&lt;/object&gt;&lt;object type=&quot;3&quot; unique_id=&quot;10012&quot;&gt;&lt;property id=&quot;20148&quot; value=&quot;5&quot;/&gt;&lt;property id=&quot;20300&quot; value=&quot;Slide 9&quot;/&gt;&lt;property id=&quot;20307&quot; value=&quot;312&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Font chuẩn">
      <a:majorFont>
        <a:latin typeface="UTM Duepuntozero"/>
        <a:ea typeface=""/>
        <a:cs typeface=""/>
      </a:majorFont>
      <a:minorFont>
        <a:latin typeface="UTM Duepuntozero"/>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Theme1" id="{49451150-7201-45EB-8937-87868B37A53D}" vid="{816D642D-115D-47A4-A607-8EC14A26A6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7905</TotalTime>
  <Words>1216</Words>
  <Application>Microsoft Office PowerPoint</Application>
  <PresentationFormat>Custom</PresentationFormat>
  <Paragraphs>83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Theme1</vt:lpstr>
      <vt:lpstr>PowerPoint Presentation</vt:lpstr>
      <vt:lpstr>máy tính thật là đơn giản</vt:lpstr>
      <vt:lpstr>Chủ đề C. PHẦN MỀM MÁY TÍNH</vt:lpstr>
      <vt:lpstr>Bài 1. Khám phá trí tuệ máy tính</vt:lpstr>
      <vt:lpstr>PowerPoint Presentation</vt:lpstr>
      <vt:lpstr>PowerPoint Presentation</vt:lpstr>
      <vt:lpstr>PowerPoint Presentation</vt:lpstr>
      <vt:lpstr>PowerPoint Presentation</vt:lpstr>
      <vt:lpstr>PowerPoint Presentation</vt:lpstr>
      <vt:lpstr>máy tính thật là đơn giản</vt:lpstr>
      <vt:lpstr>Chủ đề C. PHẦN MỀM MÁY TÍNH</vt:lpstr>
      <vt:lpstr>Bài 1. Khám phá trí tuệ máy tính</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Thanh Trung</dc:creator>
  <cp:lastModifiedBy>MTC</cp:lastModifiedBy>
  <cp:revision>201</cp:revision>
  <dcterms:created xsi:type="dcterms:W3CDTF">2014-06-09T03:12:12Z</dcterms:created>
  <dcterms:modified xsi:type="dcterms:W3CDTF">2021-03-25T10:15:10Z</dcterms:modified>
</cp:coreProperties>
</file>