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359" r:id="rId2"/>
    <p:sldId id="259" r:id="rId3"/>
    <p:sldId id="262" r:id="rId4"/>
    <p:sldId id="290" r:id="rId5"/>
    <p:sldId id="293" r:id="rId6"/>
    <p:sldId id="324" r:id="rId7"/>
    <p:sldId id="327" r:id="rId8"/>
    <p:sldId id="328" r:id="rId9"/>
    <p:sldId id="329" r:id="rId10"/>
    <p:sldId id="332" r:id="rId11"/>
    <p:sldId id="333" r:id="rId12"/>
    <p:sldId id="337" r:id="rId13"/>
    <p:sldId id="338" r:id="rId14"/>
    <p:sldId id="339" r:id="rId15"/>
    <p:sldId id="345" r:id="rId16"/>
    <p:sldId id="355" r:id="rId17"/>
    <p:sldId id="357"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ủ đề B - Bài 2 - Máy tính rất đa dạng" id="{796A716C-1753-4C49-983A-CB0746CE4563}">
          <p14:sldIdLst>
            <p14:sldId id="359"/>
            <p14:sldId id="259"/>
            <p14:sldId id="262"/>
            <p14:sldId id="290"/>
            <p14:sldId id="293"/>
          </p14:sldIdLst>
        </p14:section>
        <p14:section name="Luyện thi" id="{929F8D81-6684-40C0-8302-5312AFC0C712}">
          <p14:sldIdLst>
            <p14:sldId id="324"/>
            <p14:sldId id="327"/>
            <p14:sldId id="328"/>
            <p14:sldId id="329"/>
            <p14:sldId id="332"/>
            <p14:sldId id="333"/>
            <p14:sldId id="337"/>
            <p14:sldId id="338"/>
            <p14:sldId id="339"/>
            <p14:sldId id="345"/>
            <p14:sldId id="355"/>
            <p14:sldId id="357"/>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00"/>
    <a:srgbClr val="A3784A"/>
    <a:srgbClr val="2C9298"/>
    <a:srgbClr val="30A4DC"/>
    <a:srgbClr val="6FB3D5"/>
    <a:srgbClr val="B4C234"/>
    <a:srgbClr val="E8AF41"/>
    <a:srgbClr val="CF9C39"/>
    <a:srgbClr val="D24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3066" autoAdjust="0"/>
  </p:normalViewPr>
  <p:slideViewPr>
    <p:cSldViewPr snapToGrid="0">
      <p:cViewPr>
        <p:scale>
          <a:sx n="75" d="100"/>
          <a:sy n="75" d="100"/>
        </p:scale>
        <p:origin x="-4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AC2B2-4CAA-42A7-961F-6FC383A033A4}" type="slidenum">
              <a:rPr lang="en-US" smtClean="0"/>
              <a:t>1</a:t>
            </a:fld>
            <a:endParaRPr lang="en-US"/>
          </a:p>
        </p:txBody>
      </p:sp>
    </p:spTree>
    <p:extLst>
      <p:ext uri="{BB962C8B-B14F-4D97-AF65-F5344CB8AC3E}">
        <p14:creationId xmlns:p14="http://schemas.microsoft.com/office/powerpoint/2010/main" val="3113782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3/10/2021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ài 2-Chủ đề C-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707628"/>
            <a:ext cx="1114312" cy="897788"/>
          </a:xfrm>
          <a:prstGeom prst="rect">
            <a:avLst/>
          </a:prstGeom>
        </p:spPr>
      </p:pic>
      <p:pic>
        <p:nvPicPr>
          <p:cNvPr id="13" name="Picture 12"/>
          <p:cNvPicPr>
            <a:picLocks noChangeAspect="1"/>
          </p:cNvPicPr>
          <p:nvPr userDrawn="1"/>
        </p:nvPicPr>
        <p:blipFill>
          <a:blip r:embed="rId4">
            <a:duotone>
              <a:schemeClr val="accent6">
                <a:shade val="45000"/>
                <a:satMod val="135000"/>
              </a:schemeClr>
              <a:prstClr val="white"/>
            </a:duotone>
          </a:blip>
          <a:stretch>
            <a:fillRect/>
          </a:stretch>
        </p:blipFill>
        <p:spPr>
          <a:xfrm>
            <a:off x="4829175" y="5232165"/>
            <a:ext cx="2533650" cy="1555814"/>
          </a:xfrm>
          <a:prstGeom prst="rect">
            <a:avLst/>
          </a:prstGeom>
        </p:spPr>
      </p:pic>
      <p:sp>
        <p:nvSpPr>
          <p:cNvPr id="15"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09800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3/10/2021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3849512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êu Đề Bài 1-Quyển 1-HĐH">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618" y="2059012"/>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3000" b="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stretch>
            <a:fillRect/>
          </a:stretch>
        </p:blipFill>
        <p:spPr>
          <a:xfrm>
            <a:off x="289257" y="288963"/>
            <a:ext cx="1015668" cy="1341448"/>
          </a:xfrm>
          <a:prstGeom prst="rect">
            <a:avLst/>
          </a:prstGeom>
        </p:spPr>
      </p:pic>
      <p:pic>
        <p:nvPicPr>
          <p:cNvPr id="9" name="Picture 8"/>
          <p:cNvPicPr>
            <a:picLocks noChangeAspect="1"/>
          </p:cNvPicPr>
          <p:nvPr userDrawn="1"/>
        </p:nvPicPr>
        <p:blipFill>
          <a:blip r:embed="rId3">
            <a:duotone>
              <a:prstClr val="black"/>
              <a:schemeClr val="accent4">
                <a:tint val="45000"/>
                <a:satMod val="400000"/>
              </a:schemeClr>
            </a:duotone>
          </a:blip>
          <a:stretch>
            <a:fillRect/>
          </a:stretch>
        </p:blipFill>
        <p:spPr>
          <a:xfrm>
            <a:off x="10118051" y="375835"/>
            <a:ext cx="1726132" cy="1131656"/>
          </a:xfrm>
          <a:prstGeom prst="rect">
            <a:avLst/>
          </a:prstGeom>
        </p:spPr>
      </p:pic>
      <p:pic>
        <p:nvPicPr>
          <p:cNvPr id="11" name="Picture 10"/>
          <p:cNvPicPr>
            <a:picLocks noChangeAspect="1"/>
          </p:cNvPicPr>
          <p:nvPr userDrawn="1"/>
        </p:nvPicPr>
        <p:blipFill>
          <a:blip r:embed="rId4"/>
          <a:stretch>
            <a:fillRect/>
          </a:stretch>
        </p:blipFill>
        <p:spPr>
          <a:xfrm>
            <a:off x="4003192" y="4459663"/>
            <a:ext cx="4210415" cy="2398337"/>
          </a:xfrm>
          <a:prstGeom prst="rect">
            <a:avLst/>
          </a:prstGeom>
        </p:spPr>
      </p:pic>
      <p:pic>
        <p:nvPicPr>
          <p:cNvPr id="12"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07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dirty="0" err="1" smtClean="0"/>
              <a:t>Bài</a:t>
            </a:r>
            <a:r>
              <a:rPr lang="en-US" baseline="0" dirty="0" smtClean="0"/>
              <a:t> 1. </a:t>
            </a:r>
            <a:r>
              <a:rPr lang="en-US" baseline="0" dirty="0" err="1" smtClean="0"/>
              <a:t>Căn</a:t>
            </a:r>
            <a:r>
              <a:rPr lang="en-US" baseline="0" dirty="0" smtClean="0"/>
              <a:t> bản </a:t>
            </a:r>
            <a:r>
              <a:rPr lang="en-US" baseline="0" dirty="0" err="1" smtClean="0"/>
              <a:t>về</a:t>
            </a:r>
            <a:r>
              <a:rPr lang="en-US" baseline="0" dirty="0" smtClean="0"/>
              <a:t> </a:t>
            </a:r>
            <a:r>
              <a:rPr lang="en-US" baseline="0" dirty="0" err="1" smtClean="0"/>
              <a:t>hệ</a:t>
            </a:r>
            <a:r>
              <a:rPr lang="en-US" baseline="0" dirty="0" smtClean="0"/>
              <a:t> </a:t>
            </a:r>
            <a:r>
              <a:rPr lang="en-US" baseline="0" dirty="0" err="1" smtClean="0"/>
              <a:t>điều</a:t>
            </a:r>
            <a:r>
              <a:rPr lang="en-US" baseline="0" dirty="0" smtClean="0"/>
              <a:t> </a:t>
            </a:r>
            <a:r>
              <a:rPr lang="en-US" baseline="0" dirty="0" err="1" smtClean="0"/>
              <a:t>hành</a:t>
            </a:r>
            <a:endParaRPr lang="en-US" dirty="0"/>
          </a:p>
        </p:txBody>
      </p:sp>
      <p:sp>
        <p:nvSpPr>
          <p:cNvPr id="9" name="TextBox 8"/>
          <p:cNvSpPr txBox="1"/>
          <p:nvPr userDrawn="1"/>
        </p:nvSpPr>
        <p:spPr>
          <a:xfrm>
            <a:off x="6591507" y="149154"/>
            <a:ext cx="5283306"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Chủ</a:t>
            </a:r>
            <a:r>
              <a:rPr lang="en-US" baseline="0" smtClean="0"/>
              <a:t> đề A. Hệ điều hành – bạn là ai và có chức năng gì?</a:t>
            </a:r>
            <a:endParaRPr lang="en-US" smtClean="0"/>
          </a:p>
          <a:p>
            <a:endParaRPr lang="en-US"/>
          </a:p>
        </p:txBody>
      </p:sp>
      <p:pic>
        <p:nvPicPr>
          <p:cNvPr id="12" name="Picture 11"/>
          <p:cNvPicPr>
            <a:picLocks noChangeAspect="1"/>
          </p:cNvPicPr>
          <p:nvPr userDrawn="1"/>
        </p:nvPicPr>
        <p:blipFill>
          <a:blip r:embed="rId2"/>
          <a:stretch>
            <a:fillRect/>
          </a:stretch>
        </p:blipFill>
        <p:spPr>
          <a:xfrm>
            <a:off x="4755769" y="5297317"/>
            <a:ext cx="2680462" cy="152684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5"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3135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ài 1-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smtClean="0"/>
              <a:t>Bài</a:t>
            </a:r>
            <a:r>
              <a:rPr lang="en-US" baseline="0" smtClean="0"/>
              <a:t> 1. Căn bản về hệ điều hành</a:t>
            </a:r>
            <a:endParaRPr lang="en-US"/>
          </a:p>
        </p:txBody>
      </p:sp>
      <p:sp>
        <p:nvSpPr>
          <p:cNvPr id="9" name="TextBox 8"/>
          <p:cNvSpPr txBox="1"/>
          <p:nvPr userDrawn="1"/>
        </p:nvSpPr>
        <p:spPr>
          <a:xfrm>
            <a:off x="5248189" y="140957"/>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t>
            </a:r>
            <a:r>
              <a:rPr lang="vi-VN" sz="1800" kern="1200" baseline="0" smtClean="0">
                <a:solidFill>
                  <a:schemeClr val="tx1"/>
                </a:solidFill>
                <a:latin typeface="Calibri" panose="020F0502020204030204" pitchFamily="34" charset="0"/>
                <a:ea typeface="+mn-ea"/>
                <a:cs typeface="+mn-cs"/>
              </a:rPr>
              <a:t>B</a:t>
            </a:r>
            <a:r>
              <a:rPr lang="en-US" sz="1800" kern="1200" baseline="0" smtClean="0">
                <a:solidFill>
                  <a:schemeClr val="tx1"/>
                </a:solidFill>
                <a:latin typeface="Calibri" panose="020F0502020204030204" pitchFamily="34" charset="0"/>
                <a:ea typeface="+mn-ea"/>
                <a:cs typeface="+mn-cs"/>
              </a:rPr>
              <a:t>. </a:t>
            </a:r>
            <a:r>
              <a:rPr lang="vi-VN" sz="1800" kern="1200" baseline="0" smtClean="0">
                <a:solidFill>
                  <a:schemeClr val="tx1"/>
                </a:solidFill>
                <a:latin typeface="Calibri" panose="020F0502020204030204" pitchFamily="34" charset="0"/>
                <a:ea typeface="+mn-ea"/>
                <a:cs typeface="+mn-cs"/>
              </a:rPr>
              <a:t>Mọi bí mật của tớ nằm trong tệp tin và thư mục máy tính</a:t>
            </a:r>
            <a:endParaRPr lang="en-US" sz="1800" kern="1200" baseline="0">
              <a:solidFill>
                <a:schemeClr val="tx1"/>
              </a:solidFill>
              <a:latin typeface="Calibri" panose="020F0502020204030204" pitchFamily="34" charset="0"/>
              <a:ea typeface="+mn-ea"/>
              <a:cs typeface="+mn-cs"/>
            </a:endParaRPr>
          </a:p>
        </p:txBody>
      </p:sp>
      <p:pic>
        <p:nvPicPr>
          <p:cNvPr id="10" name="Picture 9"/>
          <p:cNvPicPr>
            <a:picLocks noChangeAspect="1"/>
          </p:cNvPicPr>
          <p:nvPr userDrawn="1"/>
        </p:nvPicPr>
        <p:blipFill>
          <a:blip r:embed="rId2">
            <a:duotone>
              <a:prstClr val="black"/>
              <a:schemeClr val="accent6">
                <a:tint val="45000"/>
                <a:satMod val="400000"/>
              </a:schemeClr>
            </a:duotone>
          </a:blip>
          <a:stretch>
            <a:fillRect/>
          </a:stretch>
        </p:blipFill>
        <p:spPr>
          <a:xfrm>
            <a:off x="5019675" y="5758404"/>
            <a:ext cx="2152650" cy="109959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2"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5453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ài 1-Chủ đề C-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smtClean="0"/>
              <a:t>Bài</a:t>
            </a:r>
            <a:r>
              <a:rPr lang="en-US" baseline="0" smtClean="0"/>
              <a:t> 1. Căn bản về hệ điều hành</a:t>
            </a:r>
            <a:endParaRPr lang="en-US"/>
          </a:p>
        </p:txBody>
      </p:sp>
      <p:sp>
        <p:nvSpPr>
          <p:cNvPr id="9" name="TextBox 8"/>
          <p:cNvSpPr txBox="1"/>
          <p:nvPr userDrawn="1"/>
        </p:nvSpPr>
        <p:spPr>
          <a:xfrm>
            <a:off x="5248189" y="140957"/>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C. </a:t>
            </a:r>
            <a:r>
              <a:rPr lang="vi-VN" sz="1800" kern="1200" baseline="0" smtClean="0">
                <a:solidFill>
                  <a:schemeClr val="tx1"/>
                </a:solidFill>
                <a:latin typeface="Calibri" panose="020F0502020204030204" pitchFamily="34" charset="0"/>
                <a:ea typeface="+mn-ea"/>
                <a:cs typeface="+mn-cs"/>
              </a:rPr>
              <a:t>Mọi bí mật của tớ nằm trong tệp tin và thư mục máy tính</a:t>
            </a:r>
            <a:endParaRPr lang="en-US" sz="1800" kern="1200" baseline="0">
              <a:solidFill>
                <a:schemeClr val="tx1"/>
              </a:solidFill>
              <a:latin typeface="Calibri" panose="020F0502020204030204" pitchFamily="34" charset="0"/>
              <a:ea typeface="+mn-ea"/>
              <a:cs typeface="+mn-cs"/>
            </a:endParaRPr>
          </a:p>
        </p:txBody>
      </p:sp>
      <p:pic>
        <p:nvPicPr>
          <p:cNvPr id="3" name="Picture 2"/>
          <p:cNvPicPr>
            <a:picLocks noChangeAspect="1"/>
          </p:cNvPicPr>
          <p:nvPr userDrawn="1"/>
        </p:nvPicPr>
        <p:blipFill>
          <a:blip r:embed="rId2">
            <a:duotone>
              <a:prstClr val="black"/>
              <a:schemeClr val="accent6">
                <a:tint val="45000"/>
                <a:satMod val="400000"/>
              </a:schemeClr>
            </a:duotone>
          </a:blip>
          <a:stretch>
            <a:fillRect/>
          </a:stretch>
        </p:blipFill>
        <p:spPr>
          <a:xfrm rot="10800000" flipV="1">
            <a:off x="4125685" y="5730611"/>
            <a:ext cx="3940630" cy="1057368"/>
          </a:xfrm>
          <a:prstGeom prst="rect">
            <a:avLst/>
          </a:prstGeom>
        </p:spPr>
      </p:pic>
      <p:pic>
        <p:nvPicPr>
          <p:cNvPr id="12" name="Picture 11"/>
          <p:cNvPicPr>
            <a:picLocks noChangeAspect="1"/>
          </p:cNvPicPr>
          <p:nvPr userDrawn="1"/>
        </p:nvPicPr>
        <p:blipFill>
          <a:blip r:embed="rId3"/>
          <a:stretch>
            <a:fillRect/>
          </a:stretch>
        </p:blipFill>
        <p:spPr>
          <a:xfrm>
            <a:off x="396821" y="5562028"/>
            <a:ext cx="672488" cy="888192"/>
          </a:xfrm>
          <a:prstGeom prst="rect">
            <a:avLst/>
          </a:prstGeom>
        </p:spPr>
      </p:pic>
      <p:pic>
        <p:nvPicPr>
          <p:cNvPr id="13" name="Picture 12"/>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4"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88743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êu Đề Chủ đề B-Quyển 1-Phần cứn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00268"/>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725875"/>
          </a:xfrm>
        </p:spPr>
        <p:txBody>
          <a:bodyPr>
            <a:normAutofit/>
          </a:bodyPr>
          <a:lstStyle>
            <a:lvl1pPr marL="0" indent="0" algn="ctr">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stretch>
            <a:fillRect/>
          </a:stretch>
        </p:blipFill>
        <p:spPr>
          <a:xfrm>
            <a:off x="32398" y="190035"/>
            <a:ext cx="951447" cy="1256628"/>
          </a:xfrm>
          <a:prstGeom prst="rect">
            <a:avLst/>
          </a:prstGeom>
        </p:spPr>
      </p:pic>
      <p:pic>
        <p:nvPicPr>
          <p:cNvPr id="10" name="Picture 9"/>
          <p:cNvPicPr>
            <a:picLocks noChangeAspect="1"/>
          </p:cNvPicPr>
          <p:nvPr userDrawn="1"/>
        </p:nvPicPr>
        <p:blipFill>
          <a:blip r:embed="rId3">
            <a:duotone>
              <a:schemeClr val="accent3">
                <a:shade val="45000"/>
                <a:satMod val="135000"/>
              </a:schemeClr>
              <a:prstClr val="white"/>
            </a:duotone>
          </a:blip>
          <a:stretch>
            <a:fillRect/>
          </a:stretch>
        </p:blipFill>
        <p:spPr>
          <a:xfrm>
            <a:off x="3955142" y="5540344"/>
            <a:ext cx="551881" cy="776540"/>
          </a:xfrm>
          <a:prstGeom prst="rect">
            <a:avLst/>
          </a:prstGeom>
        </p:spPr>
      </p:pic>
      <p:pic>
        <p:nvPicPr>
          <p:cNvPr id="12" name="Picture 11"/>
          <p:cNvPicPr>
            <a:picLocks noChangeAspect="1"/>
          </p:cNvPicPr>
          <p:nvPr userDrawn="1"/>
        </p:nvPicPr>
        <p:blipFill>
          <a:blip r:embed="rId4">
            <a:duotone>
              <a:schemeClr val="accent6">
                <a:shade val="45000"/>
                <a:satMod val="135000"/>
              </a:schemeClr>
              <a:prstClr val="white"/>
            </a:duotone>
          </a:blip>
          <a:stretch>
            <a:fillRect/>
          </a:stretch>
        </p:blipFill>
        <p:spPr>
          <a:xfrm>
            <a:off x="6799694" y="5540344"/>
            <a:ext cx="1246901" cy="882510"/>
          </a:xfrm>
          <a:prstGeom prst="rect">
            <a:avLst/>
          </a:prstGeom>
        </p:spPr>
      </p:pic>
      <p:pic>
        <p:nvPicPr>
          <p:cNvPr id="13" name="Picture 12"/>
          <p:cNvPicPr>
            <a:picLocks noChangeAspect="1"/>
          </p:cNvPicPr>
          <p:nvPr userDrawn="1"/>
        </p:nvPicPr>
        <p:blipFill>
          <a:blip r:embed="rId5">
            <a:lum bright="70000" contrast="-70000"/>
          </a:blip>
          <a:stretch>
            <a:fillRect/>
          </a:stretch>
        </p:blipFill>
        <p:spPr>
          <a:xfrm>
            <a:off x="174981" y="5508020"/>
            <a:ext cx="808864" cy="808864"/>
          </a:xfrm>
          <a:prstGeom prst="rect">
            <a:avLst/>
          </a:prstGeom>
        </p:spPr>
      </p:pic>
      <p:pic>
        <p:nvPicPr>
          <p:cNvPr id="14" name="Picture 13"/>
          <p:cNvPicPr>
            <a:picLocks noChangeAspect="1"/>
          </p:cNvPicPr>
          <p:nvPr userDrawn="1"/>
        </p:nvPicPr>
        <p:blipFill>
          <a:blip r:embed="rId6">
            <a:duotone>
              <a:schemeClr val="accent6">
                <a:shade val="45000"/>
                <a:satMod val="135000"/>
              </a:schemeClr>
              <a:prstClr val="white"/>
            </a:duotone>
          </a:blip>
          <a:stretch>
            <a:fillRect/>
          </a:stretch>
        </p:blipFill>
        <p:spPr>
          <a:xfrm>
            <a:off x="10900096" y="5411473"/>
            <a:ext cx="1168181" cy="956851"/>
          </a:xfrm>
          <a:prstGeom prst="rect">
            <a:avLst/>
          </a:prstGeom>
        </p:spPr>
      </p:pic>
      <p:pic>
        <p:nvPicPr>
          <p:cNvPr id="15" name="Picture 14"/>
          <p:cNvPicPr>
            <a:picLocks noChangeAspect="1"/>
          </p:cNvPicPr>
          <p:nvPr userDrawn="1"/>
        </p:nvPicPr>
        <p:blipFill>
          <a:blip r:embed="rId7">
            <a:duotone>
              <a:prstClr val="black"/>
              <a:schemeClr val="accent6">
                <a:tint val="45000"/>
                <a:satMod val="400000"/>
              </a:schemeClr>
            </a:duotone>
          </a:blip>
          <a:stretch>
            <a:fillRect/>
          </a:stretch>
        </p:blipFill>
        <p:spPr>
          <a:xfrm>
            <a:off x="10492358" y="278456"/>
            <a:ext cx="1575920" cy="1269698"/>
          </a:xfrm>
          <a:prstGeom prst="rect">
            <a:avLst/>
          </a:prstGeom>
        </p:spPr>
      </p:pic>
      <p:pic>
        <p:nvPicPr>
          <p:cNvPr id="16" name="Picture 2" descr="Image result for ic3 spark 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68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hủ đề B--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b="1">
                <a:solidFill>
                  <a:srgbClr val="000099"/>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631428"/>
            <a:ext cx="1114312" cy="897788"/>
          </a:xfrm>
          <a:prstGeom prst="rect">
            <a:avLst/>
          </a:prstGeom>
        </p:spPr>
      </p:pic>
      <p:pic>
        <p:nvPicPr>
          <p:cNvPr id="13" name="Picture 12"/>
          <p:cNvPicPr>
            <a:picLocks noChangeAspect="1"/>
          </p:cNvPicPr>
          <p:nvPr userDrawn="1"/>
        </p:nvPicPr>
        <p:blipFill>
          <a:blip r:embed="rId4"/>
          <a:stretch>
            <a:fillRect/>
          </a:stretch>
        </p:blipFill>
        <p:spPr>
          <a:xfrm>
            <a:off x="4953000" y="5044171"/>
            <a:ext cx="2286000" cy="1758462"/>
          </a:xfrm>
          <a:prstGeom prst="rect">
            <a:avLst/>
          </a:prstGeom>
        </p:spPr>
      </p:pic>
    </p:spTree>
    <p:extLst>
      <p:ext uri="{BB962C8B-B14F-4D97-AF65-F5344CB8AC3E}">
        <p14:creationId xmlns:p14="http://schemas.microsoft.com/office/powerpoint/2010/main" val="2275633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ài 2-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707628"/>
            <a:ext cx="1114312" cy="897788"/>
          </a:xfrm>
          <a:prstGeom prst="rect">
            <a:avLst/>
          </a:prstGeom>
        </p:spPr>
      </p:pic>
      <p:pic>
        <p:nvPicPr>
          <p:cNvPr id="3" name="Picture 2"/>
          <p:cNvPicPr>
            <a:picLocks noChangeAspect="1"/>
          </p:cNvPicPr>
          <p:nvPr userDrawn="1"/>
        </p:nvPicPr>
        <p:blipFill>
          <a:blip r:embed="rId4">
            <a:duotone>
              <a:prstClr val="black"/>
              <a:schemeClr val="accent6">
                <a:tint val="45000"/>
                <a:satMod val="400000"/>
              </a:schemeClr>
            </a:duotone>
          </a:blip>
          <a:stretch>
            <a:fillRect/>
          </a:stretch>
        </p:blipFill>
        <p:spPr>
          <a:xfrm>
            <a:off x="3219450" y="5851244"/>
            <a:ext cx="5753100" cy="970614"/>
          </a:xfrm>
          <a:prstGeom prst="rect">
            <a:avLst/>
          </a:prstGeom>
        </p:spPr>
      </p:pic>
      <p:sp>
        <p:nvSpPr>
          <p:cNvPr id="13"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338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3/10/2021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r">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685" r:id="rId3"/>
    <p:sldLayoutId id="2147483686" r:id="rId4"/>
    <p:sldLayoutId id="2147483704" r:id="rId5"/>
    <p:sldLayoutId id="2147483705" r:id="rId6"/>
    <p:sldLayoutId id="2147483696" r:id="rId7"/>
    <p:sldLayoutId id="2147483706" r:id="rId8"/>
    <p:sldLayoutId id="2147483707" r:id="rId9"/>
    <p:sldLayoutId id="2147483708" r:id="rId10"/>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341313" indent="-341313"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3000" kern="1200">
          <a:solidFill>
            <a:schemeClr val="tx1"/>
          </a:solidFill>
          <a:latin typeface="Times New Roman" panose="02020603050405020304" pitchFamily="18" charset="0"/>
          <a:ea typeface="+mn-ea"/>
          <a:cs typeface="Times New Roman" panose="02020603050405020304" pitchFamily="18" charset="0"/>
        </a:defRPr>
      </a:lvl1pPr>
      <a:lvl2pPr marL="68262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736600" indent="-27940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3pPr>
      <a:lvl4pPr marL="1023938" indent="-338138"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4pPr>
      <a:lvl5pPr marL="13096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9.xml"/><Relationship Id="rId4" Type="http://schemas.openxmlformats.org/officeDocument/2006/relationships/image" Target="../media/image31.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8591" y="2293825"/>
            <a:ext cx="9913257" cy="3912280"/>
          </a:xfrm>
          <a:prstGeom prst="rect">
            <a:avLst/>
          </a:prstGeom>
          <a:noFill/>
        </p:spPr>
        <p:txBody>
          <a:bodyPr wrap="none" lIns="91440" tIns="45720" rIns="91440" bIns="45720">
            <a:prstTxWarp prst="textArchUp">
              <a:avLst/>
            </a:prstTxWarp>
            <a:spAutoFit/>
          </a:bodyPr>
          <a:lstStyle/>
          <a:p>
            <a:pPr algn="ctr"/>
            <a:r>
              <a:rPr lang="en-US" sz="6600" b="1" dirty="0" err="1">
                <a:ln w="13462">
                  <a:solidFill>
                    <a:schemeClr val="bg1"/>
                  </a:solidFill>
                  <a:prstDash val="solid"/>
                </a:ln>
                <a:solidFill>
                  <a:srgbClr val="2005C3"/>
                </a:solidFill>
                <a:effectLst>
                  <a:outerShdw dist="38100" dir="2700000" algn="bl" rotWithShape="0">
                    <a:schemeClr val="accent5"/>
                  </a:outerShdw>
                </a:effectLst>
              </a:rPr>
              <a:t>Nhiệt</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liệt</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chào</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mừng</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các</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bạn</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học</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sinh</a:t>
            </a:r>
            <a:endParaRPr lang="en-US" sz="6600" b="1" dirty="0">
              <a:ln w="13462">
                <a:solidFill>
                  <a:schemeClr val="bg1"/>
                </a:solidFill>
                <a:prstDash val="solid"/>
              </a:ln>
              <a:solidFill>
                <a:srgbClr val="2005C3"/>
              </a:solidFill>
              <a:effectLst>
                <a:outerShdw dist="38100" dir="2700000" algn="bl" rotWithShape="0">
                  <a:schemeClr val="accent5"/>
                </a:outerShdw>
              </a:effectLst>
            </a:endParaRPr>
          </a:p>
        </p:txBody>
      </p:sp>
      <p:sp>
        <p:nvSpPr>
          <p:cNvPr id="4" name="Subtitle 3"/>
          <p:cNvSpPr>
            <a:spLocks noGrp="1"/>
          </p:cNvSpPr>
          <p:nvPr>
            <p:ph type="subTitle" idx="1"/>
          </p:nvPr>
        </p:nvSpPr>
        <p:spPr>
          <a:xfrm>
            <a:off x="1521828" y="4231482"/>
            <a:ext cx="9144000" cy="1655762"/>
          </a:xfrm>
        </p:spPr>
        <p:txBody>
          <a:bodyPr>
            <a:normAutofit/>
          </a:bodyPr>
          <a:lstStyle/>
          <a:p>
            <a:r>
              <a:rPr lang="en-US" sz="3600" dirty="0" err="1" smtClean="0">
                <a:solidFill>
                  <a:srgbClr val="FF0000"/>
                </a:solidFill>
              </a:rPr>
              <a:t>Khối</a:t>
            </a:r>
            <a:r>
              <a:rPr lang="en-US" sz="3600" dirty="0" smtClean="0">
                <a:solidFill>
                  <a:srgbClr val="FF0000"/>
                </a:solidFill>
              </a:rPr>
              <a:t> 3 – </a:t>
            </a:r>
            <a:r>
              <a:rPr lang="en-US" sz="3600" dirty="0" err="1" smtClean="0">
                <a:solidFill>
                  <a:srgbClr val="FF0000"/>
                </a:solidFill>
              </a:rPr>
              <a:t>Tuần</a:t>
            </a:r>
            <a:r>
              <a:rPr lang="en-US" sz="3600" dirty="0" smtClean="0">
                <a:solidFill>
                  <a:srgbClr val="FF0000"/>
                </a:solidFill>
              </a:rPr>
              <a:t> 22</a:t>
            </a:r>
            <a:endParaRPr lang="en-US" sz="3600" dirty="0">
              <a:solidFill>
                <a:srgbClr val="FF0000"/>
              </a:solidFill>
            </a:endParaRPr>
          </a:p>
        </p:txBody>
      </p:sp>
      <p:sp>
        <p:nvSpPr>
          <p:cNvPr id="382" name="Google Shape;88;p1"/>
          <p:cNvSpPr/>
          <p:nvPr/>
        </p:nvSpPr>
        <p:spPr>
          <a:xfrm>
            <a:off x="4112628" y="3071020"/>
            <a:ext cx="3962400" cy="685800"/>
          </a:xfrm>
          <a:prstGeom prst="rect">
            <a:avLst/>
          </a:prstGeom>
        </p:spPr>
        <p:txBody>
          <a:bodyPr>
            <a:prstTxWarp prst="textPlain">
              <a:avLst/>
            </a:prstTxWarp>
          </a:bodyPr>
          <a:lstStyle/>
          <a:p>
            <a:pPr lvl="0" algn="ctr"/>
            <a:r>
              <a:rPr b="1" i="0" dirty="0" err="1">
                <a:ln>
                  <a:noFill/>
                </a:ln>
                <a:solidFill>
                  <a:srgbClr val="0066FF"/>
                </a:solidFill>
                <a:latin typeface="Times New Roman"/>
              </a:rPr>
              <a:t>Môn</a:t>
            </a:r>
            <a:r>
              <a:rPr b="1" i="0" dirty="0">
                <a:ln>
                  <a:noFill/>
                </a:ln>
                <a:solidFill>
                  <a:srgbClr val="0066FF"/>
                </a:solidFill>
                <a:latin typeface="Times New Roman"/>
              </a:rPr>
              <a:t>: Tin </a:t>
            </a:r>
            <a:r>
              <a:rPr b="1" i="0" dirty="0" err="1">
                <a:ln>
                  <a:noFill/>
                </a:ln>
                <a:solidFill>
                  <a:srgbClr val="0066FF"/>
                </a:solidFill>
                <a:latin typeface="Times New Roman"/>
              </a:rPr>
              <a:t>Học</a:t>
            </a:r>
            <a:endParaRPr b="1" i="0" dirty="0">
              <a:ln>
                <a:noFill/>
              </a:ln>
              <a:solidFill>
                <a:srgbClr val="0066FF"/>
              </a:solidFill>
              <a:latin typeface="Times New Roman"/>
            </a:endParaRPr>
          </a:p>
        </p:txBody>
      </p:sp>
      <p:pic>
        <p:nvPicPr>
          <p:cNvPr id="384" name="Google Shape;90;p1" descr="POINSET2"/>
          <p:cNvPicPr preferRelativeResize="0"/>
          <p:nvPr/>
        </p:nvPicPr>
        <p:blipFill rotWithShape="1">
          <a:blip r:embed="rId3">
            <a:alphaModFix/>
          </a:blip>
          <a:srcRect/>
          <a:stretch/>
        </p:blipFill>
        <p:spPr>
          <a:xfrm>
            <a:off x="0" y="3175"/>
            <a:ext cx="2476500" cy="1898650"/>
          </a:xfrm>
          <a:prstGeom prst="rect">
            <a:avLst/>
          </a:prstGeom>
          <a:noFill/>
          <a:ln>
            <a:noFill/>
          </a:ln>
        </p:spPr>
      </p:pic>
      <p:pic>
        <p:nvPicPr>
          <p:cNvPr id="385" name="Google Shape;91;p1" descr="13"/>
          <p:cNvPicPr preferRelativeResize="0"/>
          <p:nvPr/>
        </p:nvPicPr>
        <p:blipFill rotWithShape="1">
          <a:blip r:embed="rId4">
            <a:alphaModFix/>
          </a:blip>
          <a:srcRect/>
          <a:stretch/>
        </p:blipFill>
        <p:spPr>
          <a:xfrm rot="-5400000" flipH="1">
            <a:off x="9353550" y="-1924050"/>
            <a:ext cx="609600" cy="4457700"/>
          </a:xfrm>
          <a:prstGeom prst="rect">
            <a:avLst/>
          </a:prstGeom>
          <a:noFill/>
          <a:ln>
            <a:noFill/>
          </a:ln>
        </p:spPr>
      </p:pic>
      <p:pic>
        <p:nvPicPr>
          <p:cNvPr id="386" name="Google Shape;92;p1" descr="11"/>
          <p:cNvPicPr preferRelativeResize="0"/>
          <p:nvPr/>
        </p:nvPicPr>
        <p:blipFill rotWithShape="1">
          <a:blip r:embed="rId5">
            <a:alphaModFix/>
          </a:blip>
          <a:srcRect/>
          <a:stretch/>
        </p:blipFill>
        <p:spPr>
          <a:xfrm>
            <a:off x="10401300" y="0"/>
            <a:ext cx="1485900" cy="1143000"/>
          </a:xfrm>
          <a:prstGeom prst="rect">
            <a:avLst/>
          </a:prstGeom>
          <a:noFill/>
          <a:ln>
            <a:noFill/>
          </a:ln>
        </p:spPr>
      </p:pic>
      <p:pic>
        <p:nvPicPr>
          <p:cNvPr id="387" name="Google Shape;93;p1" descr="13"/>
          <p:cNvPicPr preferRelativeResize="0"/>
          <p:nvPr/>
        </p:nvPicPr>
        <p:blipFill rotWithShape="1">
          <a:blip r:embed="rId4">
            <a:alphaModFix/>
          </a:blip>
          <a:srcRect/>
          <a:stretch/>
        </p:blipFill>
        <p:spPr>
          <a:xfrm>
            <a:off x="11094720" y="990600"/>
            <a:ext cx="792480" cy="2209800"/>
          </a:xfrm>
          <a:prstGeom prst="rect">
            <a:avLst/>
          </a:prstGeom>
          <a:noFill/>
          <a:ln>
            <a:noFill/>
          </a:ln>
        </p:spPr>
      </p:pic>
      <p:grpSp>
        <p:nvGrpSpPr>
          <p:cNvPr id="388" name="Google Shape;94;p1"/>
          <p:cNvGrpSpPr/>
          <p:nvPr/>
        </p:nvGrpSpPr>
        <p:grpSpPr>
          <a:xfrm>
            <a:off x="0" y="0"/>
            <a:ext cx="12192000" cy="6858000"/>
            <a:chOff x="-48" y="0"/>
            <a:chExt cx="5808" cy="4320"/>
          </a:xfrm>
        </p:grpSpPr>
        <p:pic>
          <p:nvPicPr>
            <p:cNvPr id="389" name="Google Shape;95;p1" descr="n3"/>
            <p:cNvPicPr preferRelativeResize="0"/>
            <p:nvPr/>
          </p:nvPicPr>
          <p:blipFill rotWithShape="1">
            <a:blip r:embed="rId6">
              <a:alphaModFix/>
            </a:blip>
            <a:srcRect/>
            <a:stretch/>
          </p:blipFill>
          <p:spPr>
            <a:xfrm>
              <a:off x="0" y="4263"/>
              <a:ext cx="5760" cy="57"/>
            </a:xfrm>
            <a:prstGeom prst="rect">
              <a:avLst/>
            </a:prstGeom>
            <a:noFill/>
            <a:ln>
              <a:noFill/>
            </a:ln>
          </p:spPr>
        </p:pic>
        <p:pic>
          <p:nvPicPr>
            <p:cNvPr id="390" name="Google Shape;96;p1" descr="n3"/>
            <p:cNvPicPr preferRelativeResize="0"/>
            <p:nvPr/>
          </p:nvPicPr>
          <p:blipFill rotWithShape="1">
            <a:blip r:embed="rId6">
              <a:alphaModFix/>
            </a:blip>
            <a:srcRect/>
            <a:stretch/>
          </p:blipFill>
          <p:spPr>
            <a:xfrm>
              <a:off x="0" y="0"/>
              <a:ext cx="5760" cy="53"/>
            </a:xfrm>
            <a:prstGeom prst="rect">
              <a:avLst/>
            </a:prstGeom>
            <a:noFill/>
            <a:ln>
              <a:noFill/>
            </a:ln>
          </p:spPr>
        </p:pic>
        <p:pic>
          <p:nvPicPr>
            <p:cNvPr id="391" name="Google Shape;97;p1" descr="n3"/>
            <p:cNvPicPr preferRelativeResize="0"/>
            <p:nvPr/>
          </p:nvPicPr>
          <p:blipFill rotWithShape="1">
            <a:blip r:embed="rId6">
              <a:alphaModFix/>
            </a:blip>
            <a:srcRect/>
            <a:stretch/>
          </p:blipFill>
          <p:spPr>
            <a:xfrm rot="5400000">
              <a:off x="-2175" y="2127"/>
              <a:ext cx="4320" cy="66"/>
            </a:xfrm>
            <a:prstGeom prst="rect">
              <a:avLst/>
            </a:prstGeom>
            <a:noFill/>
            <a:ln>
              <a:noFill/>
            </a:ln>
          </p:spPr>
        </p:pic>
        <p:pic>
          <p:nvPicPr>
            <p:cNvPr id="392" name="Google Shape;98;p1" descr="n3"/>
            <p:cNvPicPr preferRelativeResize="0"/>
            <p:nvPr/>
          </p:nvPicPr>
          <p:blipFill rotWithShape="1">
            <a:blip r:embed="rId6">
              <a:alphaModFix/>
            </a:blip>
            <a:srcRect/>
            <a:stretch/>
          </p:blipFill>
          <p:spPr>
            <a:xfrm rot="-5400000" flipH="1">
              <a:off x="3575" y="2135"/>
              <a:ext cx="4320" cy="50"/>
            </a:xfrm>
            <a:prstGeom prst="rect">
              <a:avLst/>
            </a:prstGeom>
            <a:noFill/>
            <a:ln>
              <a:noFill/>
            </a:ln>
          </p:spPr>
        </p:pic>
      </p:grpSp>
      <p:pic>
        <p:nvPicPr>
          <p:cNvPr id="393" name="Google Shape;99;p1" descr="lang hoa"/>
          <p:cNvPicPr preferRelativeResize="0"/>
          <p:nvPr/>
        </p:nvPicPr>
        <p:blipFill rotWithShape="1">
          <a:blip r:embed="rId7">
            <a:alphaModFix/>
          </a:blip>
          <a:srcRect/>
          <a:stretch/>
        </p:blipFill>
        <p:spPr>
          <a:xfrm>
            <a:off x="9707880" y="5818188"/>
            <a:ext cx="2179320" cy="1039812"/>
          </a:xfrm>
          <a:prstGeom prst="rect">
            <a:avLst/>
          </a:prstGeom>
          <a:noFill/>
          <a:ln>
            <a:noFill/>
          </a:ln>
        </p:spPr>
      </p:pic>
      <p:pic>
        <p:nvPicPr>
          <p:cNvPr id="394" name="Google Shape;100;p1" descr="lang hoa"/>
          <p:cNvPicPr preferRelativeResize="0"/>
          <p:nvPr/>
        </p:nvPicPr>
        <p:blipFill rotWithShape="1">
          <a:blip r:embed="rId7">
            <a:alphaModFix/>
          </a:blip>
          <a:srcRect/>
          <a:stretch/>
        </p:blipFill>
        <p:spPr>
          <a:xfrm>
            <a:off x="0" y="5818188"/>
            <a:ext cx="2179320" cy="1039812"/>
          </a:xfrm>
          <a:prstGeom prst="rect">
            <a:avLst/>
          </a:prstGeom>
          <a:noFill/>
          <a:ln>
            <a:noFill/>
          </a:ln>
        </p:spPr>
      </p:pic>
    </p:spTree>
    <p:extLst>
      <p:ext uri="{BB962C8B-B14F-4D97-AF65-F5344CB8AC3E}">
        <p14:creationId xmlns:p14="http://schemas.microsoft.com/office/powerpoint/2010/main" val="912339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39646" y="1722996"/>
            <a:ext cx="11257613" cy="3892861"/>
          </a:xfrm>
          <a:prstGeom prst="rect">
            <a:avLst/>
          </a:prstGeom>
          <a:noFill/>
        </p:spPr>
        <p:txBody>
          <a:bodyPr wrap="square" rtlCol="0">
            <a:spAutoFit/>
          </a:bodyPr>
          <a:lstStyle/>
          <a:p>
            <a:pPr marL="514350" indent="-514350" algn="just">
              <a:buFont typeface="+mj-lt"/>
              <a:buAutoNum type="arabicPeriod" startAt="6"/>
            </a:pPr>
            <a:r>
              <a:rPr lang="vi-VN" sz="2800" b="1" dirty="0">
                <a:solidFill>
                  <a:schemeClr val="bg2"/>
                </a:solidFill>
                <a:latin typeface="Times New Roman" panose="02020603050405020304" pitchFamily="18" charset="0"/>
                <a:cs typeface="Times New Roman" panose="02020603050405020304" pitchFamily="18" charset="0"/>
              </a:rPr>
              <a:t>Loại thiết bị máy tính nào có thể giữ trong bàn tay của em và có thể sử dụng bằng cách chạm vào màn hình bằng ngón tay hoặc sử dụng bút từ (Stylus)?</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xách tay (Laptop Computer).</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Calculator</a:t>
            </a:r>
            <a:r>
              <a:rPr lang="vi-VN" sz="2600" dirty="0">
                <a:solidFill>
                  <a:schemeClr val="bg2"/>
                </a:solidFill>
                <a:latin typeface="Times New Roman" panose="02020603050405020304" pitchFamily="18" charset="0"/>
                <a:cs typeface="Times New Roman" panose="02020603050405020304" pitchFamily="18" charset="0"/>
              </a:rPr>
              <a:t>.</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để bàn (Desktop Computer).</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bảng (Tablet).</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51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xEl>
                                              <p:pRg st="1" end="1"/>
                                            </p:txEl>
                                          </p:spTgt>
                                        </p:tgtEl>
                                        <p:attrNameLst>
                                          <p:attrName>ppt_w</p:attrName>
                                        </p:attrNameLst>
                                      </p:cBhvr>
                                      <p:tavLst>
                                        <p:tav tm="0">
                                          <p:val>
                                            <p:strVal val="ppt_w"/>
                                          </p:val>
                                        </p:tav>
                                        <p:tav tm="100000">
                                          <p:val>
                                            <p:fltVal val="0"/>
                                          </p:val>
                                        </p:tav>
                                      </p:tavLst>
                                    </p:anim>
                                    <p:anim calcmode="lin" valueType="num">
                                      <p:cBhvr>
                                        <p:cTn id="7" dur="1000"/>
                                        <p:tgtEl>
                                          <p:spTgt spid="17">
                                            <p:txEl>
                                              <p:pRg st="1" end="1"/>
                                            </p:txEl>
                                          </p:spTgt>
                                        </p:tgtEl>
                                        <p:attrNameLst>
                                          <p:attrName>ppt_h</p:attrName>
                                        </p:attrNameLst>
                                      </p:cBhvr>
                                      <p:tavLst>
                                        <p:tav tm="0">
                                          <p:val>
                                            <p:strVal val="ppt_h"/>
                                          </p:val>
                                        </p:tav>
                                        <p:tav tm="100000">
                                          <p:val>
                                            <p:fltVal val="0"/>
                                          </p:val>
                                        </p:tav>
                                      </p:tavLst>
                                    </p:anim>
                                    <p:anim calcmode="lin" valueType="num">
                                      <p:cBhvr>
                                        <p:cTn id="8"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7">
                                            <p:txEl>
                                              <p:pRg st="1" end="1"/>
                                            </p:txEl>
                                          </p:spTgt>
                                        </p:tgtEl>
                                      </p:cBhvr>
                                    </p:animEffect>
                                    <p:set>
                                      <p:cBhvr>
                                        <p:cTn id="10" dur="1" fill="hold">
                                          <p:stCondLst>
                                            <p:cond delay="999"/>
                                          </p:stCondLst>
                                        </p:cTn>
                                        <p:tgtEl>
                                          <p:spTgt spid="17">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7">
                                            <p:txEl>
                                              <p:pRg st="2" end="2"/>
                                            </p:txEl>
                                          </p:spTgt>
                                        </p:tgtEl>
                                        <p:attrNameLst>
                                          <p:attrName>ppt_w</p:attrName>
                                        </p:attrNameLst>
                                      </p:cBhvr>
                                      <p:tavLst>
                                        <p:tav tm="0">
                                          <p:val>
                                            <p:strVal val="ppt_w"/>
                                          </p:val>
                                        </p:tav>
                                        <p:tav tm="100000">
                                          <p:val>
                                            <p:fltVal val="0"/>
                                          </p:val>
                                        </p:tav>
                                      </p:tavLst>
                                    </p:anim>
                                    <p:anim calcmode="lin" valueType="num">
                                      <p:cBhvr>
                                        <p:cTn id="13" dur="1000"/>
                                        <p:tgtEl>
                                          <p:spTgt spid="17">
                                            <p:txEl>
                                              <p:pRg st="2" end="2"/>
                                            </p:txEl>
                                          </p:spTgt>
                                        </p:tgtEl>
                                        <p:attrNameLst>
                                          <p:attrName>ppt_h</p:attrName>
                                        </p:attrNameLst>
                                      </p:cBhvr>
                                      <p:tavLst>
                                        <p:tav tm="0">
                                          <p:val>
                                            <p:strVal val="ppt_h"/>
                                          </p:val>
                                        </p:tav>
                                        <p:tav tm="100000">
                                          <p:val>
                                            <p:fltVal val="0"/>
                                          </p:val>
                                        </p:tav>
                                      </p:tavLst>
                                    </p:anim>
                                    <p:anim calcmode="lin" valueType="num">
                                      <p:cBhvr>
                                        <p:cTn id="14" dur="1000"/>
                                        <p:tgtEl>
                                          <p:spTgt spid="17">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7">
                                            <p:txEl>
                                              <p:pRg st="2" end="2"/>
                                            </p:txEl>
                                          </p:spTgt>
                                        </p:tgtEl>
                                      </p:cBhvr>
                                    </p:animEffect>
                                    <p:set>
                                      <p:cBhvr>
                                        <p:cTn id="16" dur="1" fill="hold">
                                          <p:stCondLst>
                                            <p:cond delay="999"/>
                                          </p:stCondLst>
                                        </p:cTn>
                                        <p:tgtEl>
                                          <p:spTgt spid="17">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7">
                                            <p:txEl>
                                              <p:pRg st="3" end="3"/>
                                            </p:txEl>
                                          </p:spTgt>
                                        </p:tgtEl>
                                        <p:attrNameLst>
                                          <p:attrName>ppt_w</p:attrName>
                                        </p:attrNameLst>
                                      </p:cBhvr>
                                      <p:tavLst>
                                        <p:tav tm="0">
                                          <p:val>
                                            <p:strVal val="ppt_w"/>
                                          </p:val>
                                        </p:tav>
                                        <p:tav tm="100000">
                                          <p:val>
                                            <p:fltVal val="0"/>
                                          </p:val>
                                        </p:tav>
                                      </p:tavLst>
                                    </p:anim>
                                    <p:anim calcmode="lin" valueType="num">
                                      <p:cBhvr>
                                        <p:cTn id="19" dur="1000"/>
                                        <p:tgtEl>
                                          <p:spTgt spid="17">
                                            <p:txEl>
                                              <p:pRg st="3" end="3"/>
                                            </p:txEl>
                                          </p:spTgt>
                                        </p:tgtEl>
                                        <p:attrNameLst>
                                          <p:attrName>ppt_h</p:attrName>
                                        </p:attrNameLst>
                                      </p:cBhvr>
                                      <p:tavLst>
                                        <p:tav tm="0">
                                          <p:val>
                                            <p:strVal val="ppt_h"/>
                                          </p:val>
                                        </p:tav>
                                        <p:tav tm="100000">
                                          <p:val>
                                            <p:fltVal val="0"/>
                                          </p:val>
                                        </p:tav>
                                      </p:tavLst>
                                    </p:anim>
                                    <p:anim calcmode="lin" valueType="num">
                                      <p:cBhvr>
                                        <p:cTn id="20" dur="1000"/>
                                        <p:tgtEl>
                                          <p:spTgt spid="17">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7">
                                            <p:txEl>
                                              <p:pRg st="3" end="3"/>
                                            </p:txEl>
                                          </p:spTgt>
                                        </p:tgtEl>
                                      </p:cBhvr>
                                    </p:animEffect>
                                    <p:set>
                                      <p:cBhvr>
                                        <p:cTn id="22" dur="1" fill="hold">
                                          <p:stCondLst>
                                            <p:cond delay="999"/>
                                          </p:stCondLst>
                                        </p:cTn>
                                        <p:tgtEl>
                                          <p:spTgt spid="17">
                                            <p:txEl>
                                              <p:pRg st="3" end="3"/>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7">
                                            <p:txEl>
                                              <p:pRg st="4" end="4"/>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39646" y="1722996"/>
            <a:ext cx="11257613" cy="3354765"/>
          </a:xfrm>
          <a:prstGeom prst="rect">
            <a:avLst/>
          </a:prstGeom>
          <a:noFill/>
        </p:spPr>
        <p:txBody>
          <a:bodyPr wrap="square" rtlCol="0">
            <a:spAutoFit/>
          </a:bodyPr>
          <a:lstStyle/>
          <a:p>
            <a:pPr marL="514350" indent="-514350" algn="just">
              <a:buFont typeface="+mj-lt"/>
              <a:buAutoNum type="arabicPeriod" startAt="7"/>
            </a:pPr>
            <a:r>
              <a:rPr lang="vi-VN" sz="2800" b="1" dirty="0">
                <a:solidFill>
                  <a:schemeClr val="bg2"/>
                </a:solidFill>
                <a:latin typeface="Times New Roman" panose="02020603050405020304" pitchFamily="18" charset="0"/>
                <a:cs typeface="Times New Roman" panose="02020603050405020304" pitchFamily="18" charset="0"/>
              </a:rPr>
              <a:t>Thiết bị nào dưới đây là thích hợp nhất cho việc viết một đoạn văn bản của bài tập về nhà?</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Điện </a:t>
            </a:r>
            <a:r>
              <a:rPr lang="vi-VN" sz="2600" dirty="0">
                <a:solidFill>
                  <a:schemeClr val="bg2"/>
                </a:solidFill>
                <a:latin typeface="Times New Roman" panose="02020603050405020304" pitchFamily="18" charset="0"/>
                <a:cs typeface="Times New Roman" panose="02020603050405020304" pitchFamily="18" charset="0"/>
              </a:rPr>
              <a:t>thoại thông minh (Smartphone).</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nghe nhạc (iPod).</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bảng (Tablet).</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để bàn (Desktop Computer).</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2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xEl>
                                              <p:pRg st="1" end="1"/>
                                            </p:txEl>
                                          </p:spTgt>
                                        </p:tgtEl>
                                        <p:attrNameLst>
                                          <p:attrName>ppt_w</p:attrName>
                                        </p:attrNameLst>
                                      </p:cBhvr>
                                      <p:tavLst>
                                        <p:tav tm="0">
                                          <p:val>
                                            <p:strVal val="ppt_w"/>
                                          </p:val>
                                        </p:tav>
                                        <p:tav tm="100000">
                                          <p:val>
                                            <p:fltVal val="0"/>
                                          </p:val>
                                        </p:tav>
                                      </p:tavLst>
                                    </p:anim>
                                    <p:anim calcmode="lin" valueType="num">
                                      <p:cBhvr>
                                        <p:cTn id="7" dur="1000"/>
                                        <p:tgtEl>
                                          <p:spTgt spid="17">
                                            <p:txEl>
                                              <p:pRg st="1" end="1"/>
                                            </p:txEl>
                                          </p:spTgt>
                                        </p:tgtEl>
                                        <p:attrNameLst>
                                          <p:attrName>ppt_h</p:attrName>
                                        </p:attrNameLst>
                                      </p:cBhvr>
                                      <p:tavLst>
                                        <p:tav tm="0">
                                          <p:val>
                                            <p:strVal val="ppt_h"/>
                                          </p:val>
                                        </p:tav>
                                        <p:tav tm="100000">
                                          <p:val>
                                            <p:fltVal val="0"/>
                                          </p:val>
                                        </p:tav>
                                      </p:tavLst>
                                    </p:anim>
                                    <p:anim calcmode="lin" valueType="num">
                                      <p:cBhvr>
                                        <p:cTn id="8"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7">
                                            <p:txEl>
                                              <p:pRg st="1" end="1"/>
                                            </p:txEl>
                                          </p:spTgt>
                                        </p:tgtEl>
                                      </p:cBhvr>
                                    </p:animEffect>
                                    <p:set>
                                      <p:cBhvr>
                                        <p:cTn id="10" dur="1" fill="hold">
                                          <p:stCondLst>
                                            <p:cond delay="999"/>
                                          </p:stCondLst>
                                        </p:cTn>
                                        <p:tgtEl>
                                          <p:spTgt spid="17">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7">
                                            <p:txEl>
                                              <p:pRg st="2" end="2"/>
                                            </p:txEl>
                                          </p:spTgt>
                                        </p:tgtEl>
                                        <p:attrNameLst>
                                          <p:attrName>ppt_w</p:attrName>
                                        </p:attrNameLst>
                                      </p:cBhvr>
                                      <p:tavLst>
                                        <p:tav tm="0">
                                          <p:val>
                                            <p:strVal val="ppt_w"/>
                                          </p:val>
                                        </p:tav>
                                        <p:tav tm="100000">
                                          <p:val>
                                            <p:fltVal val="0"/>
                                          </p:val>
                                        </p:tav>
                                      </p:tavLst>
                                    </p:anim>
                                    <p:anim calcmode="lin" valueType="num">
                                      <p:cBhvr>
                                        <p:cTn id="13" dur="1000"/>
                                        <p:tgtEl>
                                          <p:spTgt spid="17">
                                            <p:txEl>
                                              <p:pRg st="2" end="2"/>
                                            </p:txEl>
                                          </p:spTgt>
                                        </p:tgtEl>
                                        <p:attrNameLst>
                                          <p:attrName>ppt_h</p:attrName>
                                        </p:attrNameLst>
                                      </p:cBhvr>
                                      <p:tavLst>
                                        <p:tav tm="0">
                                          <p:val>
                                            <p:strVal val="ppt_h"/>
                                          </p:val>
                                        </p:tav>
                                        <p:tav tm="100000">
                                          <p:val>
                                            <p:fltVal val="0"/>
                                          </p:val>
                                        </p:tav>
                                      </p:tavLst>
                                    </p:anim>
                                    <p:anim calcmode="lin" valueType="num">
                                      <p:cBhvr>
                                        <p:cTn id="14" dur="1000"/>
                                        <p:tgtEl>
                                          <p:spTgt spid="17">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7">
                                            <p:txEl>
                                              <p:pRg st="2" end="2"/>
                                            </p:txEl>
                                          </p:spTgt>
                                        </p:tgtEl>
                                      </p:cBhvr>
                                    </p:animEffect>
                                    <p:set>
                                      <p:cBhvr>
                                        <p:cTn id="16" dur="1" fill="hold">
                                          <p:stCondLst>
                                            <p:cond delay="999"/>
                                          </p:stCondLst>
                                        </p:cTn>
                                        <p:tgtEl>
                                          <p:spTgt spid="17">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7">
                                            <p:txEl>
                                              <p:pRg st="3" end="3"/>
                                            </p:txEl>
                                          </p:spTgt>
                                        </p:tgtEl>
                                        <p:attrNameLst>
                                          <p:attrName>ppt_w</p:attrName>
                                        </p:attrNameLst>
                                      </p:cBhvr>
                                      <p:tavLst>
                                        <p:tav tm="0">
                                          <p:val>
                                            <p:strVal val="ppt_w"/>
                                          </p:val>
                                        </p:tav>
                                        <p:tav tm="100000">
                                          <p:val>
                                            <p:fltVal val="0"/>
                                          </p:val>
                                        </p:tav>
                                      </p:tavLst>
                                    </p:anim>
                                    <p:anim calcmode="lin" valueType="num">
                                      <p:cBhvr>
                                        <p:cTn id="19" dur="1000"/>
                                        <p:tgtEl>
                                          <p:spTgt spid="17">
                                            <p:txEl>
                                              <p:pRg st="3" end="3"/>
                                            </p:txEl>
                                          </p:spTgt>
                                        </p:tgtEl>
                                        <p:attrNameLst>
                                          <p:attrName>ppt_h</p:attrName>
                                        </p:attrNameLst>
                                      </p:cBhvr>
                                      <p:tavLst>
                                        <p:tav tm="0">
                                          <p:val>
                                            <p:strVal val="ppt_h"/>
                                          </p:val>
                                        </p:tav>
                                        <p:tav tm="100000">
                                          <p:val>
                                            <p:fltVal val="0"/>
                                          </p:val>
                                        </p:tav>
                                      </p:tavLst>
                                    </p:anim>
                                    <p:anim calcmode="lin" valueType="num">
                                      <p:cBhvr>
                                        <p:cTn id="20" dur="1000"/>
                                        <p:tgtEl>
                                          <p:spTgt spid="17">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7">
                                            <p:txEl>
                                              <p:pRg st="3" end="3"/>
                                            </p:txEl>
                                          </p:spTgt>
                                        </p:tgtEl>
                                      </p:cBhvr>
                                    </p:animEffect>
                                    <p:set>
                                      <p:cBhvr>
                                        <p:cTn id="22" dur="1" fill="hold">
                                          <p:stCondLst>
                                            <p:cond delay="999"/>
                                          </p:stCondLst>
                                        </p:cTn>
                                        <p:tgtEl>
                                          <p:spTgt spid="17">
                                            <p:txEl>
                                              <p:pRg st="3" end="3"/>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7">
                                            <p:txEl>
                                              <p:pRg st="4" end="4"/>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39646" y="1722996"/>
            <a:ext cx="11257613" cy="2923877"/>
          </a:xfrm>
          <a:prstGeom prst="rect">
            <a:avLst/>
          </a:prstGeom>
          <a:noFill/>
        </p:spPr>
        <p:txBody>
          <a:bodyPr wrap="square" rtlCol="0">
            <a:spAutoFit/>
          </a:bodyPr>
          <a:lstStyle/>
          <a:p>
            <a:pPr marL="514350" indent="-514350" algn="just">
              <a:buFont typeface="+mj-lt"/>
              <a:buAutoNum type="arabicPeriod" startAt="8"/>
            </a:pPr>
            <a:r>
              <a:rPr lang="vi-VN" sz="2800" b="1" dirty="0">
                <a:solidFill>
                  <a:schemeClr val="bg2"/>
                </a:solidFill>
                <a:latin typeface="Times New Roman" panose="02020603050405020304" pitchFamily="18" charset="0"/>
                <a:cs typeface="Times New Roman" panose="02020603050405020304" pitchFamily="18" charset="0"/>
              </a:rPr>
              <a:t>Em hãy cho biết thiết bị nào là một máy tính di động?</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để bàn (Desktop Computer).</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in (Printer).</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Bàn </a:t>
            </a:r>
            <a:r>
              <a:rPr lang="vi-VN" sz="2600" dirty="0">
                <a:solidFill>
                  <a:schemeClr val="bg2"/>
                </a:solidFill>
                <a:latin typeface="Times New Roman" panose="02020603050405020304" pitchFamily="18" charset="0"/>
                <a:cs typeface="Times New Roman" panose="02020603050405020304" pitchFamily="18" charset="0"/>
              </a:rPr>
              <a:t>phím (Keyboard).</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xách tay (Laptop).</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6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xEl>
                                              <p:pRg st="1" end="1"/>
                                            </p:txEl>
                                          </p:spTgt>
                                        </p:tgtEl>
                                        <p:attrNameLst>
                                          <p:attrName>ppt_w</p:attrName>
                                        </p:attrNameLst>
                                      </p:cBhvr>
                                      <p:tavLst>
                                        <p:tav tm="0">
                                          <p:val>
                                            <p:strVal val="ppt_w"/>
                                          </p:val>
                                        </p:tav>
                                        <p:tav tm="100000">
                                          <p:val>
                                            <p:fltVal val="0"/>
                                          </p:val>
                                        </p:tav>
                                      </p:tavLst>
                                    </p:anim>
                                    <p:anim calcmode="lin" valueType="num">
                                      <p:cBhvr>
                                        <p:cTn id="7" dur="1000"/>
                                        <p:tgtEl>
                                          <p:spTgt spid="17">
                                            <p:txEl>
                                              <p:pRg st="1" end="1"/>
                                            </p:txEl>
                                          </p:spTgt>
                                        </p:tgtEl>
                                        <p:attrNameLst>
                                          <p:attrName>ppt_h</p:attrName>
                                        </p:attrNameLst>
                                      </p:cBhvr>
                                      <p:tavLst>
                                        <p:tav tm="0">
                                          <p:val>
                                            <p:strVal val="ppt_h"/>
                                          </p:val>
                                        </p:tav>
                                        <p:tav tm="100000">
                                          <p:val>
                                            <p:fltVal val="0"/>
                                          </p:val>
                                        </p:tav>
                                      </p:tavLst>
                                    </p:anim>
                                    <p:anim calcmode="lin" valueType="num">
                                      <p:cBhvr>
                                        <p:cTn id="8"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7">
                                            <p:txEl>
                                              <p:pRg st="1" end="1"/>
                                            </p:txEl>
                                          </p:spTgt>
                                        </p:tgtEl>
                                      </p:cBhvr>
                                    </p:animEffect>
                                    <p:set>
                                      <p:cBhvr>
                                        <p:cTn id="10" dur="1" fill="hold">
                                          <p:stCondLst>
                                            <p:cond delay="999"/>
                                          </p:stCondLst>
                                        </p:cTn>
                                        <p:tgtEl>
                                          <p:spTgt spid="17">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7">
                                            <p:txEl>
                                              <p:pRg st="2" end="2"/>
                                            </p:txEl>
                                          </p:spTgt>
                                        </p:tgtEl>
                                        <p:attrNameLst>
                                          <p:attrName>ppt_w</p:attrName>
                                        </p:attrNameLst>
                                      </p:cBhvr>
                                      <p:tavLst>
                                        <p:tav tm="0">
                                          <p:val>
                                            <p:strVal val="ppt_w"/>
                                          </p:val>
                                        </p:tav>
                                        <p:tav tm="100000">
                                          <p:val>
                                            <p:fltVal val="0"/>
                                          </p:val>
                                        </p:tav>
                                      </p:tavLst>
                                    </p:anim>
                                    <p:anim calcmode="lin" valueType="num">
                                      <p:cBhvr>
                                        <p:cTn id="13" dur="1000"/>
                                        <p:tgtEl>
                                          <p:spTgt spid="17">
                                            <p:txEl>
                                              <p:pRg st="2" end="2"/>
                                            </p:txEl>
                                          </p:spTgt>
                                        </p:tgtEl>
                                        <p:attrNameLst>
                                          <p:attrName>ppt_h</p:attrName>
                                        </p:attrNameLst>
                                      </p:cBhvr>
                                      <p:tavLst>
                                        <p:tav tm="0">
                                          <p:val>
                                            <p:strVal val="ppt_h"/>
                                          </p:val>
                                        </p:tav>
                                        <p:tav tm="100000">
                                          <p:val>
                                            <p:fltVal val="0"/>
                                          </p:val>
                                        </p:tav>
                                      </p:tavLst>
                                    </p:anim>
                                    <p:anim calcmode="lin" valueType="num">
                                      <p:cBhvr>
                                        <p:cTn id="14" dur="1000"/>
                                        <p:tgtEl>
                                          <p:spTgt spid="17">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7">
                                            <p:txEl>
                                              <p:pRg st="2" end="2"/>
                                            </p:txEl>
                                          </p:spTgt>
                                        </p:tgtEl>
                                      </p:cBhvr>
                                    </p:animEffect>
                                    <p:set>
                                      <p:cBhvr>
                                        <p:cTn id="16" dur="1" fill="hold">
                                          <p:stCondLst>
                                            <p:cond delay="999"/>
                                          </p:stCondLst>
                                        </p:cTn>
                                        <p:tgtEl>
                                          <p:spTgt spid="17">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7">
                                            <p:txEl>
                                              <p:pRg st="3" end="3"/>
                                            </p:txEl>
                                          </p:spTgt>
                                        </p:tgtEl>
                                        <p:attrNameLst>
                                          <p:attrName>ppt_w</p:attrName>
                                        </p:attrNameLst>
                                      </p:cBhvr>
                                      <p:tavLst>
                                        <p:tav tm="0">
                                          <p:val>
                                            <p:strVal val="ppt_w"/>
                                          </p:val>
                                        </p:tav>
                                        <p:tav tm="100000">
                                          <p:val>
                                            <p:fltVal val="0"/>
                                          </p:val>
                                        </p:tav>
                                      </p:tavLst>
                                    </p:anim>
                                    <p:anim calcmode="lin" valueType="num">
                                      <p:cBhvr>
                                        <p:cTn id="19" dur="1000"/>
                                        <p:tgtEl>
                                          <p:spTgt spid="17">
                                            <p:txEl>
                                              <p:pRg st="3" end="3"/>
                                            </p:txEl>
                                          </p:spTgt>
                                        </p:tgtEl>
                                        <p:attrNameLst>
                                          <p:attrName>ppt_h</p:attrName>
                                        </p:attrNameLst>
                                      </p:cBhvr>
                                      <p:tavLst>
                                        <p:tav tm="0">
                                          <p:val>
                                            <p:strVal val="ppt_h"/>
                                          </p:val>
                                        </p:tav>
                                        <p:tav tm="100000">
                                          <p:val>
                                            <p:fltVal val="0"/>
                                          </p:val>
                                        </p:tav>
                                      </p:tavLst>
                                    </p:anim>
                                    <p:anim calcmode="lin" valueType="num">
                                      <p:cBhvr>
                                        <p:cTn id="20" dur="1000"/>
                                        <p:tgtEl>
                                          <p:spTgt spid="17">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7">
                                            <p:txEl>
                                              <p:pRg st="3" end="3"/>
                                            </p:txEl>
                                          </p:spTgt>
                                        </p:tgtEl>
                                      </p:cBhvr>
                                    </p:animEffect>
                                    <p:set>
                                      <p:cBhvr>
                                        <p:cTn id="22" dur="1" fill="hold">
                                          <p:stCondLst>
                                            <p:cond delay="999"/>
                                          </p:stCondLst>
                                        </p:cTn>
                                        <p:tgtEl>
                                          <p:spTgt spid="17">
                                            <p:txEl>
                                              <p:pRg st="3" end="3"/>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7">
                                            <p:txEl>
                                              <p:pRg st="4" end="4"/>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742846" y="1379261"/>
            <a:ext cx="11257613" cy="523220"/>
          </a:xfrm>
          <a:prstGeom prst="rect">
            <a:avLst/>
          </a:prstGeom>
          <a:noFill/>
        </p:spPr>
        <p:txBody>
          <a:bodyPr wrap="square" rtlCol="0">
            <a:spAutoFit/>
          </a:bodyPr>
          <a:lstStyle/>
          <a:p>
            <a:pPr marL="514350" indent="-514350" algn="just">
              <a:buFont typeface="+mj-lt"/>
              <a:buAutoNum type="arabicPeriod" startAt="9"/>
            </a:pPr>
            <a:r>
              <a:rPr lang="vi-VN" sz="2800" b="1" dirty="0">
                <a:solidFill>
                  <a:schemeClr val="bg2"/>
                </a:solidFill>
                <a:latin typeface="Times New Roman" panose="02020603050405020304" pitchFamily="18" charset="0"/>
                <a:cs typeface="Times New Roman" panose="02020603050405020304" pitchFamily="18" charset="0"/>
              </a:rPr>
              <a:t>Em hãy cho biết ảnh nào dưới đây là ảnh của một máy tính bảng</a:t>
            </a:r>
            <a:r>
              <a:rPr lang="vi-VN" sz="2800" b="1" dirty="0" smtClean="0">
                <a:solidFill>
                  <a:schemeClr val="bg2"/>
                </a:solidFill>
                <a:latin typeface="Times New Roman" panose="02020603050405020304" pitchFamily="18" charset="0"/>
                <a:cs typeface="Times New Roman" panose="02020603050405020304" pitchFamily="18" charset="0"/>
              </a:rPr>
              <a:t>?</a:t>
            </a:r>
            <a:endParaRPr lang="vi-VN" sz="2800" b="1" dirty="0">
              <a:solidFill>
                <a:schemeClr val="bg2"/>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85983" y="1902481"/>
            <a:ext cx="5479960" cy="3859690"/>
          </a:xfrm>
          <a:prstGeom prst="rect">
            <a:avLst/>
          </a:prstGeom>
        </p:spPr>
      </p:pic>
      <p:sp>
        <p:nvSpPr>
          <p:cNvPr id="4" name="Oval 3"/>
          <p:cNvSpPr/>
          <p:nvPr/>
        </p:nvSpPr>
        <p:spPr>
          <a:xfrm>
            <a:off x="4838700" y="25336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a</a:t>
            </a:r>
            <a:endParaRPr lang="en-US" sz="2400" b="1" dirty="0">
              <a:latin typeface="Times New Roman" panose="02020603050405020304" pitchFamily="18" charset="0"/>
              <a:cs typeface="Times New Roman" panose="02020603050405020304" pitchFamily="18" charset="0"/>
            </a:endParaRPr>
          </a:p>
        </p:txBody>
      </p:sp>
      <p:sp>
        <p:nvSpPr>
          <p:cNvPr id="10" name="Oval 9"/>
          <p:cNvSpPr/>
          <p:nvPr/>
        </p:nvSpPr>
        <p:spPr>
          <a:xfrm>
            <a:off x="8572500" y="25336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a:t>
            </a:r>
            <a:endParaRPr lang="en-US" sz="2400" b="1" dirty="0">
              <a:latin typeface="Times New Roman" panose="02020603050405020304" pitchFamily="18" charset="0"/>
              <a:cs typeface="Times New Roman" panose="02020603050405020304" pitchFamily="18" charset="0"/>
            </a:endParaRPr>
          </a:p>
        </p:txBody>
      </p:sp>
      <p:sp>
        <p:nvSpPr>
          <p:cNvPr id="11" name="Oval 10"/>
          <p:cNvSpPr/>
          <p:nvPr/>
        </p:nvSpPr>
        <p:spPr>
          <a:xfrm>
            <a:off x="5133975" y="44577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c</a:t>
            </a:r>
            <a:endParaRPr lang="en-US" sz="2400" b="1" dirty="0">
              <a:latin typeface="Times New Roman" panose="02020603050405020304" pitchFamily="18" charset="0"/>
              <a:cs typeface="Times New Roman" panose="02020603050405020304" pitchFamily="18" charset="0"/>
            </a:endParaRPr>
          </a:p>
        </p:txBody>
      </p:sp>
      <p:sp>
        <p:nvSpPr>
          <p:cNvPr id="12" name="Oval 11"/>
          <p:cNvSpPr/>
          <p:nvPr/>
        </p:nvSpPr>
        <p:spPr>
          <a:xfrm>
            <a:off x="8572500" y="44577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d</a:t>
            </a:r>
            <a:endParaRPr lang="en-US" sz="2400" b="1" dirty="0">
              <a:latin typeface="Times New Roman" panose="02020603050405020304" pitchFamily="18" charset="0"/>
              <a:cs typeface="Times New Roman" panose="02020603050405020304" pitchFamily="18" charset="0"/>
            </a:endParaRPr>
          </a:p>
        </p:txBody>
      </p:sp>
      <p:sp>
        <p:nvSpPr>
          <p:cNvPr id="13" name="Oval 12"/>
          <p:cNvSpPr/>
          <p:nvPr/>
        </p:nvSpPr>
        <p:spPr>
          <a:xfrm>
            <a:off x="7832826" y="2392413"/>
            <a:ext cx="739674" cy="7396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0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39646" y="1722996"/>
            <a:ext cx="11257613" cy="3539430"/>
          </a:xfrm>
          <a:prstGeom prst="rect">
            <a:avLst/>
          </a:prstGeom>
          <a:noFill/>
        </p:spPr>
        <p:txBody>
          <a:bodyPr wrap="square" rtlCol="0">
            <a:spAutoFit/>
          </a:bodyPr>
          <a:lstStyle/>
          <a:p>
            <a:pPr marL="514350" indent="-514350" algn="just">
              <a:buFont typeface="+mj-lt"/>
              <a:buAutoNum type="arabicPeriod" startAt="10"/>
            </a:pPr>
            <a:r>
              <a:rPr lang="vi-VN" sz="2800" b="1" dirty="0">
                <a:solidFill>
                  <a:schemeClr val="bg2"/>
                </a:solidFill>
                <a:latin typeface="Times New Roman" panose="02020603050405020304" pitchFamily="18" charset="0"/>
                <a:cs typeface="Times New Roman" panose="02020603050405020304" pitchFamily="18" charset="0"/>
              </a:rPr>
              <a:t>Em hãy cho biết thiết bị nào dưới đây cho phép nhiều máy tính truy xuất vào dữ liệu mà nó lưu trữ?</a:t>
            </a:r>
          </a:p>
          <a:p>
            <a:pPr marL="971550" lvl="1" indent="-514350" algn="just">
              <a:lnSpc>
                <a:spcPct val="150000"/>
              </a:lnSpc>
              <a:buFont typeface="+mj-lt"/>
              <a:buAutoNum type="alphaLcPeriod"/>
            </a:pPr>
            <a:r>
              <a:rPr lang="vi-VN" sz="2800" dirty="0" smtClean="0">
                <a:solidFill>
                  <a:schemeClr val="bg2"/>
                </a:solidFill>
                <a:latin typeface="Times New Roman" panose="02020603050405020304" pitchFamily="18" charset="0"/>
                <a:cs typeface="Times New Roman" panose="02020603050405020304" pitchFamily="18" charset="0"/>
              </a:rPr>
              <a:t>Màn </a:t>
            </a:r>
            <a:r>
              <a:rPr lang="vi-VN" sz="2800" dirty="0">
                <a:solidFill>
                  <a:schemeClr val="bg2"/>
                </a:solidFill>
                <a:latin typeface="Times New Roman" panose="02020603050405020304" pitchFamily="18" charset="0"/>
                <a:cs typeface="Times New Roman" panose="02020603050405020304" pitchFamily="18" charset="0"/>
              </a:rPr>
              <a:t>hình (Monitor).</a:t>
            </a:r>
          </a:p>
          <a:p>
            <a:pPr marL="971550" lvl="1" indent="-514350" algn="just">
              <a:lnSpc>
                <a:spcPct val="150000"/>
              </a:lnSpc>
              <a:buFont typeface="+mj-lt"/>
              <a:buAutoNum type="alphaLcPeriod"/>
            </a:pPr>
            <a:r>
              <a:rPr lang="vi-VN" sz="2800" dirty="0" smtClean="0">
                <a:solidFill>
                  <a:schemeClr val="bg2"/>
                </a:solidFill>
                <a:latin typeface="Times New Roman" panose="02020603050405020304" pitchFamily="18" charset="0"/>
                <a:cs typeface="Times New Roman" panose="02020603050405020304" pitchFamily="18" charset="0"/>
              </a:rPr>
              <a:t>Máy </a:t>
            </a:r>
            <a:r>
              <a:rPr lang="vi-VN" sz="2800" dirty="0">
                <a:solidFill>
                  <a:schemeClr val="bg2"/>
                </a:solidFill>
                <a:latin typeface="Times New Roman" panose="02020603050405020304" pitchFamily="18" charset="0"/>
                <a:cs typeface="Times New Roman" panose="02020603050405020304" pitchFamily="18" charset="0"/>
              </a:rPr>
              <a:t>in (Printer).</a:t>
            </a:r>
          </a:p>
          <a:p>
            <a:pPr marL="971550" lvl="1" indent="-514350" algn="just">
              <a:lnSpc>
                <a:spcPct val="150000"/>
              </a:lnSpc>
              <a:buFont typeface="+mj-lt"/>
              <a:buAutoNum type="alphaLcPeriod"/>
            </a:pPr>
            <a:r>
              <a:rPr lang="vi-VN" sz="2800" dirty="0" smtClean="0">
                <a:solidFill>
                  <a:schemeClr val="bg2"/>
                </a:solidFill>
                <a:latin typeface="Times New Roman" panose="02020603050405020304" pitchFamily="18" charset="0"/>
                <a:cs typeface="Times New Roman" panose="02020603050405020304" pitchFamily="18" charset="0"/>
              </a:rPr>
              <a:t>Máy </a:t>
            </a:r>
            <a:r>
              <a:rPr lang="vi-VN" sz="2800" dirty="0">
                <a:solidFill>
                  <a:schemeClr val="bg2"/>
                </a:solidFill>
                <a:latin typeface="Times New Roman" panose="02020603050405020304" pitchFamily="18" charset="0"/>
                <a:cs typeface="Times New Roman" panose="02020603050405020304" pitchFamily="18" charset="0"/>
              </a:rPr>
              <a:t>chủ (Server).</a:t>
            </a:r>
          </a:p>
          <a:p>
            <a:pPr marL="971550" lvl="1" indent="-514350" algn="just">
              <a:lnSpc>
                <a:spcPct val="150000"/>
              </a:lnSpc>
              <a:buFont typeface="+mj-lt"/>
              <a:buAutoNum type="alphaLcPeriod"/>
            </a:pPr>
            <a:r>
              <a:rPr lang="vi-VN" sz="2800" dirty="0" smtClean="0">
                <a:solidFill>
                  <a:schemeClr val="bg2"/>
                </a:solidFill>
                <a:latin typeface="Times New Roman" panose="02020603050405020304" pitchFamily="18" charset="0"/>
                <a:cs typeface="Times New Roman" panose="02020603050405020304" pitchFamily="18" charset="0"/>
              </a:rPr>
              <a:t>Ổ </a:t>
            </a:r>
            <a:r>
              <a:rPr lang="vi-VN" sz="2800" dirty="0">
                <a:solidFill>
                  <a:schemeClr val="bg2"/>
                </a:solidFill>
                <a:latin typeface="Times New Roman" panose="02020603050405020304" pitchFamily="18" charset="0"/>
                <a:cs typeface="Times New Roman" panose="02020603050405020304" pitchFamily="18" charset="0"/>
              </a:rPr>
              <a:t>đĩa cứng (HDD-Hard Drive).</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35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xEl>
                                              <p:pRg st="1" end="1"/>
                                            </p:txEl>
                                          </p:spTgt>
                                        </p:tgtEl>
                                        <p:attrNameLst>
                                          <p:attrName>ppt_w</p:attrName>
                                        </p:attrNameLst>
                                      </p:cBhvr>
                                      <p:tavLst>
                                        <p:tav tm="0">
                                          <p:val>
                                            <p:strVal val="ppt_w"/>
                                          </p:val>
                                        </p:tav>
                                        <p:tav tm="100000">
                                          <p:val>
                                            <p:fltVal val="0"/>
                                          </p:val>
                                        </p:tav>
                                      </p:tavLst>
                                    </p:anim>
                                    <p:anim calcmode="lin" valueType="num">
                                      <p:cBhvr>
                                        <p:cTn id="7" dur="1000"/>
                                        <p:tgtEl>
                                          <p:spTgt spid="17">
                                            <p:txEl>
                                              <p:pRg st="1" end="1"/>
                                            </p:txEl>
                                          </p:spTgt>
                                        </p:tgtEl>
                                        <p:attrNameLst>
                                          <p:attrName>ppt_h</p:attrName>
                                        </p:attrNameLst>
                                      </p:cBhvr>
                                      <p:tavLst>
                                        <p:tav tm="0">
                                          <p:val>
                                            <p:strVal val="ppt_h"/>
                                          </p:val>
                                        </p:tav>
                                        <p:tav tm="100000">
                                          <p:val>
                                            <p:fltVal val="0"/>
                                          </p:val>
                                        </p:tav>
                                      </p:tavLst>
                                    </p:anim>
                                    <p:anim calcmode="lin" valueType="num">
                                      <p:cBhvr>
                                        <p:cTn id="8"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7">
                                            <p:txEl>
                                              <p:pRg st="1" end="1"/>
                                            </p:txEl>
                                          </p:spTgt>
                                        </p:tgtEl>
                                      </p:cBhvr>
                                    </p:animEffect>
                                    <p:set>
                                      <p:cBhvr>
                                        <p:cTn id="10" dur="1" fill="hold">
                                          <p:stCondLst>
                                            <p:cond delay="999"/>
                                          </p:stCondLst>
                                        </p:cTn>
                                        <p:tgtEl>
                                          <p:spTgt spid="17">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7">
                                            <p:txEl>
                                              <p:pRg st="2" end="2"/>
                                            </p:txEl>
                                          </p:spTgt>
                                        </p:tgtEl>
                                        <p:attrNameLst>
                                          <p:attrName>ppt_w</p:attrName>
                                        </p:attrNameLst>
                                      </p:cBhvr>
                                      <p:tavLst>
                                        <p:tav tm="0">
                                          <p:val>
                                            <p:strVal val="ppt_w"/>
                                          </p:val>
                                        </p:tav>
                                        <p:tav tm="100000">
                                          <p:val>
                                            <p:fltVal val="0"/>
                                          </p:val>
                                        </p:tav>
                                      </p:tavLst>
                                    </p:anim>
                                    <p:anim calcmode="lin" valueType="num">
                                      <p:cBhvr>
                                        <p:cTn id="13" dur="1000"/>
                                        <p:tgtEl>
                                          <p:spTgt spid="17">
                                            <p:txEl>
                                              <p:pRg st="2" end="2"/>
                                            </p:txEl>
                                          </p:spTgt>
                                        </p:tgtEl>
                                        <p:attrNameLst>
                                          <p:attrName>ppt_h</p:attrName>
                                        </p:attrNameLst>
                                      </p:cBhvr>
                                      <p:tavLst>
                                        <p:tav tm="0">
                                          <p:val>
                                            <p:strVal val="ppt_h"/>
                                          </p:val>
                                        </p:tav>
                                        <p:tav tm="100000">
                                          <p:val>
                                            <p:fltVal val="0"/>
                                          </p:val>
                                        </p:tav>
                                      </p:tavLst>
                                    </p:anim>
                                    <p:anim calcmode="lin" valueType="num">
                                      <p:cBhvr>
                                        <p:cTn id="14" dur="1000"/>
                                        <p:tgtEl>
                                          <p:spTgt spid="17">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7">
                                            <p:txEl>
                                              <p:pRg st="2" end="2"/>
                                            </p:txEl>
                                          </p:spTgt>
                                        </p:tgtEl>
                                      </p:cBhvr>
                                    </p:animEffect>
                                    <p:set>
                                      <p:cBhvr>
                                        <p:cTn id="16" dur="1" fill="hold">
                                          <p:stCondLst>
                                            <p:cond delay="999"/>
                                          </p:stCondLst>
                                        </p:cTn>
                                        <p:tgtEl>
                                          <p:spTgt spid="17">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7">
                                            <p:txEl>
                                              <p:pRg st="4" end="4"/>
                                            </p:txEl>
                                          </p:spTgt>
                                        </p:tgtEl>
                                        <p:attrNameLst>
                                          <p:attrName>ppt_w</p:attrName>
                                        </p:attrNameLst>
                                      </p:cBhvr>
                                      <p:tavLst>
                                        <p:tav tm="0">
                                          <p:val>
                                            <p:strVal val="ppt_w"/>
                                          </p:val>
                                        </p:tav>
                                        <p:tav tm="100000">
                                          <p:val>
                                            <p:fltVal val="0"/>
                                          </p:val>
                                        </p:tav>
                                      </p:tavLst>
                                    </p:anim>
                                    <p:anim calcmode="lin" valueType="num">
                                      <p:cBhvr>
                                        <p:cTn id="19" dur="1000"/>
                                        <p:tgtEl>
                                          <p:spTgt spid="17">
                                            <p:txEl>
                                              <p:pRg st="4" end="4"/>
                                            </p:txEl>
                                          </p:spTgt>
                                        </p:tgtEl>
                                        <p:attrNameLst>
                                          <p:attrName>ppt_h</p:attrName>
                                        </p:attrNameLst>
                                      </p:cBhvr>
                                      <p:tavLst>
                                        <p:tav tm="0">
                                          <p:val>
                                            <p:strVal val="ppt_h"/>
                                          </p:val>
                                        </p:tav>
                                        <p:tav tm="100000">
                                          <p:val>
                                            <p:fltVal val="0"/>
                                          </p:val>
                                        </p:tav>
                                      </p:tavLst>
                                    </p:anim>
                                    <p:anim calcmode="lin" valueType="num">
                                      <p:cBhvr>
                                        <p:cTn id="20" dur="1000"/>
                                        <p:tgtEl>
                                          <p:spTgt spid="17">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17">
                                            <p:txEl>
                                              <p:pRg st="4" end="4"/>
                                            </p:txEl>
                                          </p:spTgt>
                                        </p:tgtEl>
                                      </p:cBhvr>
                                    </p:animEffect>
                                    <p:set>
                                      <p:cBhvr>
                                        <p:cTn id="22" dur="1" fill="hold">
                                          <p:stCondLst>
                                            <p:cond delay="999"/>
                                          </p:stCondLst>
                                        </p:cTn>
                                        <p:tgtEl>
                                          <p:spTgt spid="17">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7">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39646" y="1722996"/>
            <a:ext cx="11257613" cy="3892861"/>
          </a:xfrm>
          <a:prstGeom prst="rect">
            <a:avLst/>
          </a:prstGeom>
          <a:noFill/>
        </p:spPr>
        <p:txBody>
          <a:bodyPr wrap="square" rtlCol="0">
            <a:spAutoFit/>
          </a:bodyPr>
          <a:lstStyle/>
          <a:p>
            <a:pPr marL="514350" indent="-514350" algn="just">
              <a:buFont typeface="+mj-lt"/>
              <a:buAutoNum type="arabicPeriod" startAt="11"/>
            </a:pPr>
            <a:r>
              <a:rPr lang="vi-VN" sz="2800" b="1" dirty="0">
                <a:solidFill>
                  <a:schemeClr val="bg2"/>
                </a:solidFill>
                <a:latin typeface="Times New Roman" panose="02020603050405020304" pitchFamily="18" charset="0"/>
                <a:cs typeface="Times New Roman" panose="02020603050405020304" pitchFamily="18" charset="0"/>
              </a:rPr>
              <a:t>Em hãy cho biết thiết bị nào là máy tính dễ dàng di chuyển gồm một phần cứng duy nhất có màn hình cảm ứng hoặc đa cảm ứng thay vì sử dụng một bàn phím riêng biệt?</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xách tay</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Netbook</a:t>
            </a:r>
            <a:endParaRPr lang="vi-VN" sz="2600" dirty="0">
              <a:solidFill>
                <a:schemeClr val="bg2"/>
              </a:solidFill>
              <a:latin typeface="Times New Roman" panose="02020603050405020304" pitchFamily="18" charset="0"/>
              <a:cs typeface="Times New Roman" panose="02020603050405020304" pitchFamily="18" charset="0"/>
            </a:endParaRP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bảng</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Điện </a:t>
            </a:r>
            <a:r>
              <a:rPr lang="vi-VN" sz="2600" dirty="0">
                <a:solidFill>
                  <a:schemeClr val="bg2"/>
                </a:solidFill>
                <a:latin typeface="Times New Roman" panose="02020603050405020304" pitchFamily="18" charset="0"/>
                <a:cs typeface="Times New Roman" panose="02020603050405020304" pitchFamily="18" charset="0"/>
              </a:rPr>
              <a:t>thoại thông minh</a:t>
            </a:r>
            <a:r>
              <a:rPr lang="vi-VN" sz="2600" dirty="0" smtClean="0">
                <a:solidFill>
                  <a:schemeClr val="bg2"/>
                </a:solidFill>
                <a:latin typeface="Times New Roman" panose="02020603050405020304" pitchFamily="18" charset="0"/>
                <a:cs typeface="Times New Roman" panose="02020603050405020304" pitchFamily="18" charset="0"/>
              </a:rPr>
              <a:t>.</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45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xEl>
                                              <p:pRg st="1" end="1"/>
                                            </p:txEl>
                                          </p:spTgt>
                                        </p:tgtEl>
                                        <p:attrNameLst>
                                          <p:attrName>ppt_w</p:attrName>
                                        </p:attrNameLst>
                                      </p:cBhvr>
                                      <p:tavLst>
                                        <p:tav tm="0">
                                          <p:val>
                                            <p:strVal val="ppt_w"/>
                                          </p:val>
                                        </p:tav>
                                        <p:tav tm="100000">
                                          <p:val>
                                            <p:fltVal val="0"/>
                                          </p:val>
                                        </p:tav>
                                      </p:tavLst>
                                    </p:anim>
                                    <p:anim calcmode="lin" valueType="num">
                                      <p:cBhvr>
                                        <p:cTn id="7" dur="1000"/>
                                        <p:tgtEl>
                                          <p:spTgt spid="17">
                                            <p:txEl>
                                              <p:pRg st="1" end="1"/>
                                            </p:txEl>
                                          </p:spTgt>
                                        </p:tgtEl>
                                        <p:attrNameLst>
                                          <p:attrName>ppt_h</p:attrName>
                                        </p:attrNameLst>
                                      </p:cBhvr>
                                      <p:tavLst>
                                        <p:tav tm="0">
                                          <p:val>
                                            <p:strVal val="ppt_h"/>
                                          </p:val>
                                        </p:tav>
                                        <p:tav tm="100000">
                                          <p:val>
                                            <p:fltVal val="0"/>
                                          </p:val>
                                        </p:tav>
                                      </p:tavLst>
                                    </p:anim>
                                    <p:anim calcmode="lin" valueType="num">
                                      <p:cBhvr>
                                        <p:cTn id="8"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7">
                                            <p:txEl>
                                              <p:pRg st="1" end="1"/>
                                            </p:txEl>
                                          </p:spTgt>
                                        </p:tgtEl>
                                      </p:cBhvr>
                                    </p:animEffect>
                                    <p:set>
                                      <p:cBhvr>
                                        <p:cTn id="10" dur="1" fill="hold">
                                          <p:stCondLst>
                                            <p:cond delay="999"/>
                                          </p:stCondLst>
                                        </p:cTn>
                                        <p:tgtEl>
                                          <p:spTgt spid="17">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7">
                                            <p:txEl>
                                              <p:pRg st="2" end="2"/>
                                            </p:txEl>
                                          </p:spTgt>
                                        </p:tgtEl>
                                        <p:attrNameLst>
                                          <p:attrName>ppt_w</p:attrName>
                                        </p:attrNameLst>
                                      </p:cBhvr>
                                      <p:tavLst>
                                        <p:tav tm="0">
                                          <p:val>
                                            <p:strVal val="ppt_w"/>
                                          </p:val>
                                        </p:tav>
                                        <p:tav tm="100000">
                                          <p:val>
                                            <p:fltVal val="0"/>
                                          </p:val>
                                        </p:tav>
                                      </p:tavLst>
                                    </p:anim>
                                    <p:anim calcmode="lin" valueType="num">
                                      <p:cBhvr>
                                        <p:cTn id="13" dur="1000"/>
                                        <p:tgtEl>
                                          <p:spTgt spid="17">
                                            <p:txEl>
                                              <p:pRg st="2" end="2"/>
                                            </p:txEl>
                                          </p:spTgt>
                                        </p:tgtEl>
                                        <p:attrNameLst>
                                          <p:attrName>ppt_h</p:attrName>
                                        </p:attrNameLst>
                                      </p:cBhvr>
                                      <p:tavLst>
                                        <p:tav tm="0">
                                          <p:val>
                                            <p:strVal val="ppt_h"/>
                                          </p:val>
                                        </p:tav>
                                        <p:tav tm="100000">
                                          <p:val>
                                            <p:fltVal val="0"/>
                                          </p:val>
                                        </p:tav>
                                      </p:tavLst>
                                    </p:anim>
                                    <p:anim calcmode="lin" valueType="num">
                                      <p:cBhvr>
                                        <p:cTn id="14" dur="1000"/>
                                        <p:tgtEl>
                                          <p:spTgt spid="17">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7">
                                            <p:txEl>
                                              <p:pRg st="2" end="2"/>
                                            </p:txEl>
                                          </p:spTgt>
                                        </p:tgtEl>
                                      </p:cBhvr>
                                    </p:animEffect>
                                    <p:set>
                                      <p:cBhvr>
                                        <p:cTn id="16" dur="1" fill="hold">
                                          <p:stCondLst>
                                            <p:cond delay="999"/>
                                          </p:stCondLst>
                                        </p:cTn>
                                        <p:tgtEl>
                                          <p:spTgt spid="17">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7">
                                            <p:txEl>
                                              <p:pRg st="4" end="4"/>
                                            </p:txEl>
                                          </p:spTgt>
                                        </p:tgtEl>
                                        <p:attrNameLst>
                                          <p:attrName>ppt_w</p:attrName>
                                        </p:attrNameLst>
                                      </p:cBhvr>
                                      <p:tavLst>
                                        <p:tav tm="0">
                                          <p:val>
                                            <p:strVal val="ppt_w"/>
                                          </p:val>
                                        </p:tav>
                                        <p:tav tm="100000">
                                          <p:val>
                                            <p:fltVal val="0"/>
                                          </p:val>
                                        </p:tav>
                                      </p:tavLst>
                                    </p:anim>
                                    <p:anim calcmode="lin" valueType="num">
                                      <p:cBhvr>
                                        <p:cTn id="19" dur="1000"/>
                                        <p:tgtEl>
                                          <p:spTgt spid="17">
                                            <p:txEl>
                                              <p:pRg st="4" end="4"/>
                                            </p:txEl>
                                          </p:spTgt>
                                        </p:tgtEl>
                                        <p:attrNameLst>
                                          <p:attrName>ppt_h</p:attrName>
                                        </p:attrNameLst>
                                      </p:cBhvr>
                                      <p:tavLst>
                                        <p:tav tm="0">
                                          <p:val>
                                            <p:strVal val="ppt_h"/>
                                          </p:val>
                                        </p:tav>
                                        <p:tav tm="100000">
                                          <p:val>
                                            <p:fltVal val="0"/>
                                          </p:val>
                                        </p:tav>
                                      </p:tavLst>
                                    </p:anim>
                                    <p:anim calcmode="lin" valueType="num">
                                      <p:cBhvr>
                                        <p:cTn id="20" dur="1000"/>
                                        <p:tgtEl>
                                          <p:spTgt spid="17">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17">
                                            <p:txEl>
                                              <p:pRg st="4" end="4"/>
                                            </p:txEl>
                                          </p:spTgt>
                                        </p:tgtEl>
                                      </p:cBhvr>
                                    </p:animEffect>
                                    <p:set>
                                      <p:cBhvr>
                                        <p:cTn id="22" dur="1" fill="hold">
                                          <p:stCondLst>
                                            <p:cond delay="999"/>
                                          </p:stCondLst>
                                        </p:cTn>
                                        <p:tgtEl>
                                          <p:spTgt spid="17">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7">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39646" y="1722996"/>
            <a:ext cx="11257613" cy="3354765"/>
          </a:xfrm>
          <a:prstGeom prst="rect">
            <a:avLst/>
          </a:prstGeom>
          <a:noFill/>
        </p:spPr>
        <p:txBody>
          <a:bodyPr wrap="square" rtlCol="0">
            <a:spAutoFit/>
          </a:bodyPr>
          <a:lstStyle/>
          <a:p>
            <a:pPr marL="514350" indent="-514350" algn="just">
              <a:buFont typeface="+mj-lt"/>
              <a:buAutoNum type="arabicPeriod" startAt="12"/>
            </a:pPr>
            <a:r>
              <a:rPr lang="vi-VN" sz="2800" b="1" dirty="0">
                <a:solidFill>
                  <a:schemeClr val="bg2"/>
                </a:solidFill>
                <a:latin typeface="Times New Roman" panose="02020603050405020304" pitchFamily="18" charset="0"/>
                <a:cs typeface="Times New Roman" panose="02020603050405020304" pitchFamily="18" charset="0"/>
              </a:rPr>
              <a:t>Theo em, máy tính xách tay có thể thực hiện được điều gì mà máy tính để bàn không làm được?</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Sao </a:t>
            </a:r>
            <a:r>
              <a:rPr lang="vi-VN" sz="2600" dirty="0">
                <a:solidFill>
                  <a:schemeClr val="bg2"/>
                </a:solidFill>
                <a:latin typeface="Times New Roman" panose="02020603050405020304" pitchFamily="18" charset="0"/>
                <a:cs typeface="Times New Roman" panose="02020603050405020304" pitchFamily="18" charset="0"/>
              </a:rPr>
              <a:t>chép và dán tập tin.</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Gõ </a:t>
            </a:r>
            <a:r>
              <a:rPr lang="vi-VN" sz="2600" dirty="0">
                <a:solidFill>
                  <a:schemeClr val="bg2"/>
                </a:solidFill>
                <a:latin typeface="Times New Roman" panose="02020603050405020304" pitchFamily="18" charset="0"/>
                <a:cs typeface="Times New Roman" panose="02020603050405020304" pitchFamily="18" charset="0"/>
              </a:rPr>
              <a:t>bàn phím.</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Truy </a:t>
            </a:r>
            <a:r>
              <a:rPr lang="vi-VN" sz="2600" dirty="0">
                <a:solidFill>
                  <a:schemeClr val="bg2"/>
                </a:solidFill>
                <a:latin typeface="Times New Roman" panose="02020603050405020304" pitchFamily="18" charset="0"/>
                <a:cs typeface="Times New Roman" panose="02020603050405020304" pitchFamily="18" charset="0"/>
              </a:rPr>
              <a:t>cập Internet.</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Khởi </a:t>
            </a:r>
            <a:r>
              <a:rPr lang="vi-VN" sz="2600" dirty="0">
                <a:solidFill>
                  <a:schemeClr val="bg2"/>
                </a:solidFill>
                <a:latin typeface="Times New Roman" panose="02020603050405020304" pitchFamily="18" charset="0"/>
                <a:cs typeface="Times New Roman" panose="02020603050405020304" pitchFamily="18" charset="0"/>
              </a:rPr>
              <a:t>động máy tính không cần cắm nguồn điện.</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xEl>
                                              <p:pRg st="1" end="1"/>
                                            </p:txEl>
                                          </p:spTgt>
                                        </p:tgtEl>
                                        <p:attrNameLst>
                                          <p:attrName>ppt_w</p:attrName>
                                        </p:attrNameLst>
                                      </p:cBhvr>
                                      <p:tavLst>
                                        <p:tav tm="0">
                                          <p:val>
                                            <p:strVal val="ppt_w"/>
                                          </p:val>
                                        </p:tav>
                                        <p:tav tm="100000">
                                          <p:val>
                                            <p:fltVal val="0"/>
                                          </p:val>
                                        </p:tav>
                                      </p:tavLst>
                                    </p:anim>
                                    <p:anim calcmode="lin" valueType="num">
                                      <p:cBhvr>
                                        <p:cTn id="7" dur="1000"/>
                                        <p:tgtEl>
                                          <p:spTgt spid="17">
                                            <p:txEl>
                                              <p:pRg st="1" end="1"/>
                                            </p:txEl>
                                          </p:spTgt>
                                        </p:tgtEl>
                                        <p:attrNameLst>
                                          <p:attrName>ppt_h</p:attrName>
                                        </p:attrNameLst>
                                      </p:cBhvr>
                                      <p:tavLst>
                                        <p:tav tm="0">
                                          <p:val>
                                            <p:strVal val="ppt_h"/>
                                          </p:val>
                                        </p:tav>
                                        <p:tav tm="100000">
                                          <p:val>
                                            <p:fltVal val="0"/>
                                          </p:val>
                                        </p:tav>
                                      </p:tavLst>
                                    </p:anim>
                                    <p:anim calcmode="lin" valueType="num">
                                      <p:cBhvr>
                                        <p:cTn id="8"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7">
                                            <p:txEl>
                                              <p:pRg st="1" end="1"/>
                                            </p:txEl>
                                          </p:spTgt>
                                        </p:tgtEl>
                                      </p:cBhvr>
                                    </p:animEffect>
                                    <p:set>
                                      <p:cBhvr>
                                        <p:cTn id="10" dur="1" fill="hold">
                                          <p:stCondLst>
                                            <p:cond delay="999"/>
                                          </p:stCondLst>
                                        </p:cTn>
                                        <p:tgtEl>
                                          <p:spTgt spid="17">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7">
                                            <p:txEl>
                                              <p:pRg st="2" end="2"/>
                                            </p:txEl>
                                          </p:spTgt>
                                        </p:tgtEl>
                                        <p:attrNameLst>
                                          <p:attrName>ppt_w</p:attrName>
                                        </p:attrNameLst>
                                      </p:cBhvr>
                                      <p:tavLst>
                                        <p:tav tm="0">
                                          <p:val>
                                            <p:strVal val="ppt_w"/>
                                          </p:val>
                                        </p:tav>
                                        <p:tav tm="100000">
                                          <p:val>
                                            <p:fltVal val="0"/>
                                          </p:val>
                                        </p:tav>
                                      </p:tavLst>
                                    </p:anim>
                                    <p:anim calcmode="lin" valueType="num">
                                      <p:cBhvr>
                                        <p:cTn id="13" dur="1000"/>
                                        <p:tgtEl>
                                          <p:spTgt spid="17">
                                            <p:txEl>
                                              <p:pRg st="2" end="2"/>
                                            </p:txEl>
                                          </p:spTgt>
                                        </p:tgtEl>
                                        <p:attrNameLst>
                                          <p:attrName>ppt_h</p:attrName>
                                        </p:attrNameLst>
                                      </p:cBhvr>
                                      <p:tavLst>
                                        <p:tav tm="0">
                                          <p:val>
                                            <p:strVal val="ppt_h"/>
                                          </p:val>
                                        </p:tav>
                                        <p:tav tm="100000">
                                          <p:val>
                                            <p:fltVal val="0"/>
                                          </p:val>
                                        </p:tav>
                                      </p:tavLst>
                                    </p:anim>
                                    <p:anim calcmode="lin" valueType="num">
                                      <p:cBhvr>
                                        <p:cTn id="14" dur="1000"/>
                                        <p:tgtEl>
                                          <p:spTgt spid="17">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7">
                                            <p:txEl>
                                              <p:pRg st="2" end="2"/>
                                            </p:txEl>
                                          </p:spTgt>
                                        </p:tgtEl>
                                      </p:cBhvr>
                                    </p:animEffect>
                                    <p:set>
                                      <p:cBhvr>
                                        <p:cTn id="16" dur="1" fill="hold">
                                          <p:stCondLst>
                                            <p:cond delay="999"/>
                                          </p:stCondLst>
                                        </p:cTn>
                                        <p:tgtEl>
                                          <p:spTgt spid="17">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7">
                                            <p:txEl>
                                              <p:pRg st="3" end="3"/>
                                            </p:txEl>
                                          </p:spTgt>
                                        </p:tgtEl>
                                        <p:attrNameLst>
                                          <p:attrName>ppt_w</p:attrName>
                                        </p:attrNameLst>
                                      </p:cBhvr>
                                      <p:tavLst>
                                        <p:tav tm="0">
                                          <p:val>
                                            <p:strVal val="ppt_w"/>
                                          </p:val>
                                        </p:tav>
                                        <p:tav tm="100000">
                                          <p:val>
                                            <p:fltVal val="0"/>
                                          </p:val>
                                        </p:tav>
                                      </p:tavLst>
                                    </p:anim>
                                    <p:anim calcmode="lin" valueType="num">
                                      <p:cBhvr>
                                        <p:cTn id="19" dur="1000"/>
                                        <p:tgtEl>
                                          <p:spTgt spid="17">
                                            <p:txEl>
                                              <p:pRg st="3" end="3"/>
                                            </p:txEl>
                                          </p:spTgt>
                                        </p:tgtEl>
                                        <p:attrNameLst>
                                          <p:attrName>ppt_h</p:attrName>
                                        </p:attrNameLst>
                                      </p:cBhvr>
                                      <p:tavLst>
                                        <p:tav tm="0">
                                          <p:val>
                                            <p:strVal val="ppt_h"/>
                                          </p:val>
                                        </p:tav>
                                        <p:tav tm="100000">
                                          <p:val>
                                            <p:fltVal val="0"/>
                                          </p:val>
                                        </p:tav>
                                      </p:tavLst>
                                    </p:anim>
                                    <p:anim calcmode="lin" valueType="num">
                                      <p:cBhvr>
                                        <p:cTn id="20" dur="1000"/>
                                        <p:tgtEl>
                                          <p:spTgt spid="17">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7">
                                            <p:txEl>
                                              <p:pRg st="3" end="3"/>
                                            </p:txEl>
                                          </p:spTgt>
                                        </p:tgtEl>
                                      </p:cBhvr>
                                    </p:animEffect>
                                    <p:set>
                                      <p:cBhvr>
                                        <p:cTn id="22" dur="1" fill="hold">
                                          <p:stCondLst>
                                            <p:cond delay="999"/>
                                          </p:stCondLst>
                                        </p:cTn>
                                        <p:tgtEl>
                                          <p:spTgt spid="17">
                                            <p:txEl>
                                              <p:pRg st="3" end="3"/>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7">
                                            <p:txEl>
                                              <p:pRg st="4" end="4"/>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39646" y="1722996"/>
            <a:ext cx="11257613" cy="3354765"/>
          </a:xfrm>
          <a:prstGeom prst="rect">
            <a:avLst/>
          </a:prstGeom>
          <a:noFill/>
        </p:spPr>
        <p:txBody>
          <a:bodyPr wrap="square" rtlCol="0">
            <a:spAutoFit/>
          </a:bodyPr>
          <a:lstStyle/>
          <a:p>
            <a:pPr marL="514350" indent="-514350" algn="just">
              <a:buFont typeface="+mj-lt"/>
              <a:buAutoNum type="arabicPeriod" startAt="13"/>
            </a:pPr>
            <a:r>
              <a:rPr lang="vi-VN" sz="2800" b="1" dirty="0">
                <a:solidFill>
                  <a:schemeClr val="bg2"/>
                </a:solidFill>
                <a:latin typeface="Times New Roman" panose="02020603050405020304" pitchFamily="18" charset="0"/>
                <a:cs typeface="Times New Roman" panose="02020603050405020304" pitchFamily="18" charset="0"/>
              </a:rPr>
              <a:t>Theo em, công việc nào dưới đây là KHÔNG THỂ thực hiện được với điện thoại thông minh?</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Nhập </a:t>
            </a:r>
            <a:r>
              <a:rPr lang="vi-VN" sz="2600" dirty="0">
                <a:solidFill>
                  <a:schemeClr val="bg2"/>
                </a:solidFill>
                <a:latin typeface="Times New Roman" panose="02020603050405020304" pitchFamily="18" charset="0"/>
                <a:cs typeface="Times New Roman" panose="02020603050405020304" pitchFamily="18" charset="0"/>
              </a:rPr>
              <a:t>tài liệu.</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Lướt Web.</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Chạy </a:t>
            </a:r>
            <a:r>
              <a:rPr lang="vi-VN" sz="2600" dirty="0">
                <a:solidFill>
                  <a:schemeClr val="bg2"/>
                </a:solidFill>
                <a:latin typeface="Times New Roman" panose="02020603050405020304" pitchFamily="18" charset="0"/>
                <a:cs typeface="Times New Roman" panose="02020603050405020304" pitchFamily="18" charset="0"/>
              </a:rPr>
              <a:t>các ứng dụng.</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Lưu </a:t>
            </a:r>
            <a:r>
              <a:rPr lang="vi-VN" sz="2600" dirty="0">
                <a:solidFill>
                  <a:schemeClr val="bg2"/>
                </a:solidFill>
                <a:latin typeface="Times New Roman" panose="02020603050405020304" pitchFamily="18" charset="0"/>
                <a:cs typeface="Times New Roman" panose="02020603050405020304" pitchFamily="18" charset="0"/>
              </a:rPr>
              <a:t>tập tin vào ổ đĩa di động.</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37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xEl>
                                              <p:pRg st="1" end="1"/>
                                            </p:txEl>
                                          </p:spTgt>
                                        </p:tgtEl>
                                        <p:attrNameLst>
                                          <p:attrName>ppt_w</p:attrName>
                                        </p:attrNameLst>
                                      </p:cBhvr>
                                      <p:tavLst>
                                        <p:tav tm="0">
                                          <p:val>
                                            <p:strVal val="ppt_w"/>
                                          </p:val>
                                        </p:tav>
                                        <p:tav tm="100000">
                                          <p:val>
                                            <p:fltVal val="0"/>
                                          </p:val>
                                        </p:tav>
                                      </p:tavLst>
                                    </p:anim>
                                    <p:anim calcmode="lin" valueType="num">
                                      <p:cBhvr>
                                        <p:cTn id="7" dur="1000"/>
                                        <p:tgtEl>
                                          <p:spTgt spid="17">
                                            <p:txEl>
                                              <p:pRg st="1" end="1"/>
                                            </p:txEl>
                                          </p:spTgt>
                                        </p:tgtEl>
                                        <p:attrNameLst>
                                          <p:attrName>ppt_h</p:attrName>
                                        </p:attrNameLst>
                                      </p:cBhvr>
                                      <p:tavLst>
                                        <p:tav tm="0">
                                          <p:val>
                                            <p:strVal val="ppt_h"/>
                                          </p:val>
                                        </p:tav>
                                        <p:tav tm="100000">
                                          <p:val>
                                            <p:fltVal val="0"/>
                                          </p:val>
                                        </p:tav>
                                      </p:tavLst>
                                    </p:anim>
                                    <p:anim calcmode="lin" valueType="num">
                                      <p:cBhvr>
                                        <p:cTn id="8"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7">
                                            <p:txEl>
                                              <p:pRg st="1" end="1"/>
                                            </p:txEl>
                                          </p:spTgt>
                                        </p:tgtEl>
                                      </p:cBhvr>
                                    </p:animEffect>
                                    <p:set>
                                      <p:cBhvr>
                                        <p:cTn id="10" dur="1" fill="hold">
                                          <p:stCondLst>
                                            <p:cond delay="999"/>
                                          </p:stCondLst>
                                        </p:cTn>
                                        <p:tgtEl>
                                          <p:spTgt spid="17">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7">
                                            <p:txEl>
                                              <p:pRg st="2" end="2"/>
                                            </p:txEl>
                                          </p:spTgt>
                                        </p:tgtEl>
                                        <p:attrNameLst>
                                          <p:attrName>ppt_w</p:attrName>
                                        </p:attrNameLst>
                                      </p:cBhvr>
                                      <p:tavLst>
                                        <p:tav tm="0">
                                          <p:val>
                                            <p:strVal val="ppt_w"/>
                                          </p:val>
                                        </p:tav>
                                        <p:tav tm="100000">
                                          <p:val>
                                            <p:fltVal val="0"/>
                                          </p:val>
                                        </p:tav>
                                      </p:tavLst>
                                    </p:anim>
                                    <p:anim calcmode="lin" valueType="num">
                                      <p:cBhvr>
                                        <p:cTn id="13" dur="1000"/>
                                        <p:tgtEl>
                                          <p:spTgt spid="17">
                                            <p:txEl>
                                              <p:pRg st="2" end="2"/>
                                            </p:txEl>
                                          </p:spTgt>
                                        </p:tgtEl>
                                        <p:attrNameLst>
                                          <p:attrName>ppt_h</p:attrName>
                                        </p:attrNameLst>
                                      </p:cBhvr>
                                      <p:tavLst>
                                        <p:tav tm="0">
                                          <p:val>
                                            <p:strVal val="ppt_h"/>
                                          </p:val>
                                        </p:tav>
                                        <p:tav tm="100000">
                                          <p:val>
                                            <p:fltVal val="0"/>
                                          </p:val>
                                        </p:tav>
                                      </p:tavLst>
                                    </p:anim>
                                    <p:anim calcmode="lin" valueType="num">
                                      <p:cBhvr>
                                        <p:cTn id="14" dur="1000"/>
                                        <p:tgtEl>
                                          <p:spTgt spid="17">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7">
                                            <p:txEl>
                                              <p:pRg st="2" end="2"/>
                                            </p:txEl>
                                          </p:spTgt>
                                        </p:tgtEl>
                                      </p:cBhvr>
                                    </p:animEffect>
                                    <p:set>
                                      <p:cBhvr>
                                        <p:cTn id="16" dur="1" fill="hold">
                                          <p:stCondLst>
                                            <p:cond delay="999"/>
                                          </p:stCondLst>
                                        </p:cTn>
                                        <p:tgtEl>
                                          <p:spTgt spid="17">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7">
                                            <p:txEl>
                                              <p:pRg st="3" end="3"/>
                                            </p:txEl>
                                          </p:spTgt>
                                        </p:tgtEl>
                                        <p:attrNameLst>
                                          <p:attrName>ppt_w</p:attrName>
                                        </p:attrNameLst>
                                      </p:cBhvr>
                                      <p:tavLst>
                                        <p:tav tm="0">
                                          <p:val>
                                            <p:strVal val="ppt_w"/>
                                          </p:val>
                                        </p:tav>
                                        <p:tav tm="100000">
                                          <p:val>
                                            <p:fltVal val="0"/>
                                          </p:val>
                                        </p:tav>
                                      </p:tavLst>
                                    </p:anim>
                                    <p:anim calcmode="lin" valueType="num">
                                      <p:cBhvr>
                                        <p:cTn id="19" dur="1000"/>
                                        <p:tgtEl>
                                          <p:spTgt spid="17">
                                            <p:txEl>
                                              <p:pRg st="3" end="3"/>
                                            </p:txEl>
                                          </p:spTgt>
                                        </p:tgtEl>
                                        <p:attrNameLst>
                                          <p:attrName>ppt_h</p:attrName>
                                        </p:attrNameLst>
                                      </p:cBhvr>
                                      <p:tavLst>
                                        <p:tav tm="0">
                                          <p:val>
                                            <p:strVal val="ppt_h"/>
                                          </p:val>
                                        </p:tav>
                                        <p:tav tm="100000">
                                          <p:val>
                                            <p:fltVal val="0"/>
                                          </p:val>
                                        </p:tav>
                                      </p:tavLst>
                                    </p:anim>
                                    <p:anim calcmode="lin" valueType="num">
                                      <p:cBhvr>
                                        <p:cTn id="20" dur="1000"/>
                                        <p:tgtEl>
                                          <p:spTgt spid="17">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7">
                                            <p:txEl>
                                              <p:pRg st="3" end="3"/>
                                            </p:txEl>
                                          </p:spTgt>
                                        </p:tgtEl>
                                      </p:cBhvr>
                                    </p:animEffect>
                                    <p:set>
                                      <p:cBhvr>
                                        <p:cTn id="22" dur="1" fill="hold">
                                          <p:stCondLst>
                                            <p:cond delay="999"/>
                                          </p:stCondLst>
                                        </p:cTn>
                                        <p:tgtEl>
                                          <p:spTgt spid="17">
                                            <p:txEl>
                                              <p:pRg st="3" end="3"/>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7">
                                            <p:txEl>
                                              <p:pRg st="4" end="4"/>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91" y="2177898"/>
            <a:ext cx="10515600" cy="1676400"/>
          </a:xfrm>
        </p:spPr>
        <p:txBody>
          <a:bodyPr>
            <a:noAutofit/>
          </a:bodyPr>
          <a:lstStyle/>
          <a:p>
            <a:r>
              <a:rPr lang="en-US" sz="4000" dirty="0" smtClean="0"/>
              <a:t/>
            </a:r>
            <a:br>
              <a:rPr lang="en-US" sz="4000" dirty="0" smtClean="0"/>
            </a:br>
            <a:r>
              <a:rPr lang="en-US" sz="4000" dirty="0" err="1" smtClean="0"/>
              <a:t>Bài</a:t>
            </a:r>
            <a:r>
              <a:rPr lang="en-US" sz="4000" dirty="0" smtClean="0"/>
              <a:t> 2.</a:t>
            </a:r>
            <a:br>
              <a:rPr lang="en-US" sz="4000" dirty="0" smtClean="0"/>
            </a:br>
            <a:r>
              <a:rPr lang="vi-VN" sz="4000" dirty="0"/>
              <a:t>Máy tính rất đa dạng</a:t>
            </a:r>
            <a:br>
              <a:rPr lang="vi-VN" sz="4000" dirty="0"/>
            </a:br>
            <a:endParaRPr lang="en-US" sz="4000" dirty="0"/>
          </a:p>
        </p:txBody>
      </p:sp>
      <p:sp>
        <p:nvSpPr>
          <p:cNvPr id="3" name="Text Placeholder 2"/>
          <p:cNvSpPr>
            <a:spLocks noGrp="1"/>
          </p:cNvSpPr>
          <p:nvPr>
            <p:ph type="body" idx="1"/>
          </p:nvPr>
        </p:nvSpPr>
        <p:spPr>
          <a:xfrm>
            <a:off x="833191" y="4501432"/>
            <a:ext cx="10515600" cy="2047566"/>
          </a:xfrm>
        </p:spPr>
        <p:txBody>
          <a:bodyPr numCol="2">
            <a:noAutofit/>
          </a:bodyPr>
          <a:lstStyle/>
          <a:p>
            <a:pPr marL="342900" indent="-342900" algn="l">
              <a:buClr>
                <a:schemeClr val="tx2"/>
              </a:buClr>
              <a:buFont typeface="Wingdings 2" panose="05020102010507070707" pitchFamily="18" charset="2"/>
              <a:buChar char=""/>
            </a:pPr>
            <a:r>
              <a:rPr lang="vi-VN" sz="2400" dirty="0" smtClean="0"/>
              <a:t>Máy tính để bàn. </a:t>
            </a:r>
            <a:endParaRPr lang="en-US" sz="2400" dirty="0" smtClean="0"/>
          </a:p>
          <a:p>
            <a:pPr marL="342900" indent="-342900" algn="l">
              <a:buClr>
                <a:schemeClr val="tx2"/>
              </a:buClr>
              <a:buFont typeface="Wingdings 2" panose="05020102010507070707" pitchFamily="18" charset="2"/>
              <a:buChar char=""/>
            </a:pPr>
            <a:r>
              <a:rPr lang="vi-VN" sz="2400" dirty="0" smtClean="0"/>
              <a:t>Máy tính xách tay. </a:t>
            </a:r>
            <a:endParaRPr lang="en-US" sz="2400" dirty="0" smtClean="0"/>
          </a:p>
          <a:p>
            <a:pPr marL="342900" indent="-342900" algn="l">
              <a:buClr>
                <a:schemeClr val="tx2"/>
              </a:buClr>
              <a:buFont typeface="Wingdings 2" panose="05020102010507070707" pitchFamily="18" charset="2"/>
              <a:buChar char=""/>
            </a:pPr>
            <a:r>
              <a:rPr lang="vi-VN" sz="2400" dirty="0" smtClean="0"/>
              <a:t>Máy tính bảng. </a:t>
            </a:r>
            <a:endParaRPr lang="en-US" sz="2400" dirty="0" smtClean="0"/>
          </a:p>
          <a:p>
            <a:pPr marL="342900" indent="-342900" algn="l">
              <a:buClr>
                <a:schemeClr val="tx2"/>
              </a:buClr>
              <a:buFont typeface="Wingdings 2" panose="05020102010507070707" pitchFamily="18" charset="2"/>
              <a:buChar char=""/>
            </a:pPr>
            <a:r>
              <a:rPr lang="vi-VN" sz="2400" dirty="0" smtClean="0"/>
              <a:t>Máy chủ. </a:t>
            </a:r>
            <a:endParaRPr lang="en-US" sz="2400" dirty="0" smtClean="0"/>
          </a:p>
          <a:p>
            <a:pPr marL="342900" indent="-342900" algn="l">
              <a:buClr>
                <a:schemeClr val="tx2"/>
              </a:buClr>
              <a:buFont typeface="Wingdings 2" panose="05020102010507070707" pitchFamily="18" charset="2"/>
              <a:buChar char=""/>
            </a:pPr>
            <a:r>
              <a:rPr lang="vi-VN" sz="2400" dirty="0" smtClean="0"/>
              <a:t>Thiết bị điện toán cầm tay. </a:t>
            </a:r>
            <a:endParaRPr lang="en-US" sz="2400" dirty="0" smtClean="0"/>
          </a:p>
          <a:p>
            <a:pPr marL="342900" indent="-342900" algn="l">
              <a:buClr>
                <a:schemeClr val="tx2"/>
              </a:buClr>
              <a:buFont typeface="Wingdings 2" panose="05020102010507070707" pitchFamily="18" charset="2"/>
              <a:buChar char=""/>
            </a:pPr>
            <a:r>
              <a:rPr lang="vi-VN" sz="2400" dirty="0" smtClean="0"/>
              <a:t>Thiết bị đa phương tiện. </a:t>
            </a:r>
            <a:endParaRPr lang="en-US" sz="2400" dirty="0" smtClean="0"/>
          </a:p>
          <a:p>
            <a:pPr marL="342900" indent="-342900" algn="l">
              <a:buClr>
                <a:schemeClr val="tx2"/>
              </a:buClr>
              <a:buFont typeface="Wingdings 2" panose="05020102010507070707" pitchFamily="18" charset="2"/>
              <a:buChar char=""/>
            </a:pPr>
            <a:r>
              <a:rPr lang="vi-VN" sz="2400" dirty="0" smtClean="0"/>
              <a:t>Thiết bị đọc sách điện tử.</a:t>
            </a:r>
            <a:endParaRPr lang="en-US" sz="2400" dirty="0"/>
          </a:p>
        </p:txBody>
      </p:sp>
      <p:sp>
        <p:nvSpPr>
          <p:cNvPr id="5" name="TextBox 4"/>
          <p:cNvSpPr txBox="1"/>
          <p:nvPr/>
        </p:nvSpPr>
        <p:spPr>
          <a:xfrm>
            <a:off x="804616" y="3965499"/>
            <a:ext cx="10544175" cy="424732"/>
          </a:xfrm>
          <a:prstGeom prst="rect">
            <a:avLst/>
          </a:prstGeom>
          <a:noFill/>
        </p:spPr>
        <p:txBody>
          <a:bodyPr wrap="square" rtlCol="0">
            <a:spAutoFit/>
          </a:bodyPr>
          <a:lstStyle/>
          <a:p>
            <a:pPr lvl="0">
              <a:lnSpc>
                <a:spcPct val="90000"/>
              </a:lnSpc>
              <a:spcBef>
                <a:spcPts val="1200"/>
              </a:spcBef>
              <a:spcAft>
                <a:spcPts val="200"/>
              </a:spcAft>
              <a:buClr>
                <a:srgbClr val="2C2C2C"/>
              </a:buClr>
            </a:pPr>
            <a:r>
              <a:rPr lang="vi-VN" sz="2400" dirty="0">
                <a:solidFill>
                  <a:srgbClr val="099BDD"/>
                </a:solidFill>
                <a:latin typeface="Times New Roman" panose="02020603050405020304" pitchFamily="18" charset="0"/>
                <a:cs typeface="Times New Roman" panose="02020603050405020304" pitchFamily="18" charset="0"/>
              </a:rPr>
              <a:t>Trong chủ đề này, bạn sẽ tìm hiểu sự đa dạng của các loại máy tính khác nhau: </a:t>
            </a:r>
          </a:p>
        </p:txBody>
      </p:sp>
    </p:spTree>
    <p:extLst>
      <p:ext uri="{BB962C8B-B14F-4D97-AF65-F5344CB8AC3E}">
        <p14:creationId xmlns:p14="http://schemas.microsoft.com/office/powerpoint/2010/main" val="118204184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75744" y="682941"/>
            <a:ext cx="9784733" cy="528490"/>
          </a:xfrm>
        </p:spPr>
        <p:txBody>
          <a:bodyPr>
            <a:noAutofit/>
          </a:bodyPr>
          <a:lstStyle/>
          <a:p>
            <a:pPr marL="0" indent="0" algn="ctr"/>
            <a:r>
              <a:rPr lang="en-US" sz="3200" dirty="0" err="1">
                <a:solidFill>
                  <a:srgbClr val="30A4DC"/>
                </a:solidFill>
              </a:rPr>
              <a:t>Tìm</a:t>
            </a:r>
            <a:r>
              <a:rPr lang="en-US" sz="3200" dirty="0">
                <a:solidFill>
                  <a:srgbClr val="30A4DC"/>
                </a:solidFill>
              </a:rPr>
              <a:t> </a:t>
            </a:r>
            <a:r>
              <a:rPr lang="en-US" sz="3200" dirty="0" err="1">
                <a:solidFill>
                  <a:srgbClr val="30A4DC"/>
                </a:solidFill>
              </a:rPr>
              <a:t>hiểu</a:t>
            </a:r>
            <a:r>
              <a:rPr lang="en-US" sz="3200" dirty="0">
                <a:solidFill>
                  <a:srgbClr val="30A4DC"/>
                </a:solidFill>
              </a:rPr>
              <a:t> </a:t>
            </a:r>
            <a:r>
              <a:rPr lang="en-US" sz="3200" dirty="0" err="1">
                <a:solidFill>
                  <a:srgbClr val="30A4DC"/>
                </a:solidFill>
              </a:rPr>
              <a:t>các</a:t>
            </a:r>
            <a:r>
              <a:rPr lang="en-US" sz="3200" dirty="0">
                <a:solidFill>
                  <a:srgbClr val="30A4DC"/>
                </a:solidFill>
              </a:rPr>
              <a:t> </a:t>
            </a:r>
            <a:r>
              <a:rPr lang="en-US" sz="3200" dirty="0" err="1">
                <a:solidFill>
                  <a:srgbClr val="30A4DC"/>
                </a:solidFill>
              </a:rPr>
              <a:t>loại</a:t>
            </a:r>
            <a:r>
              <a:rPr lang="en-US" sz="3200" dirty="0">
                <a:solidFill>
                  <a:srgbClr val="30A4DC"/>
                </a:solidFill>
              </a:rPr>
              <a:t> </a:t>
            </a:r>
            <a:r>
              <a:rPr lang="en-US" sz="3200" dirty="0" err="1">
                <a:solidFill>
                  <a:srgbClr val="30A4DC"/>
                </a:solidFill>
              </a:rPr>
              <a:t>máy</a:t>
            </a:r>
            <a:r>
              <a:rPr lang="en-US" sz="3200" dirty="0">
                <a:solidFill>
                  <a:srgbClr val="30A4DC"/>
                </a:solidFill>
              </a:rPr>
              <a:t> </a:t>
            </a:r>
            <a:r>
              <a:rPr lang="en-US" sz="3200" dirty="0" err="1" smtClean="0">
                <a:solidFill>
                  <a:srgbClr val="30A4DC"/>
                </a:solidFill>
              </a:rPr>
              <a:t>tính</a:t>
            </a:r>
            <a:endParaRPr lang="en-US" sz="3200" dirty="0">
              <a:solidFill>
                <a:srgbClr val="30A4DC"/>
              </a:solidFill>
            </a:endParaRPr>
          </a:p>
        </p:txBody>
      </p:sp>
      <p:sp>
        <p:nvSpPr>
          <p:cNvPr id="5" name="TextBox 4"/>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0" y="1052048"/>
            <a:ext cx="9257370" cy="3110070"/>
            <a:chOff x="287962" y="931339"/>
            <a:chExt cx="8333524" cy="2869307"/>
          </a:xfrm>
        </p:grpSpPr>
        <p:pic>
          <p:nvPicPr>
            <p:cNvPr id="3" name="Picture 2"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962" y="931339"/>
              <a:ext cx="8333524" cy="2869307"/>
            </a:xfrm>
            <a:prstGeom prst="rect">
              <a:avLst/>
            </a:prstGeom>
          </p:spPr>
        </p:pic>
        <p:sp>
          <p:nvSpPr>
            <p:cNvPr id="8" name="Oval 7"/>
            <p:cNvSpPr/>
            <p:nvPr/>
          </p:nvSpPr>
          <p:spPr>
            <a:xfrm>
              <a:off x="5886450" y="1101450"/>
              <a:ext cx="2590800" cy="2508525"/>
            </a:xfrm>
            <a:prstGeom prst="ellipse">
              <a:avLst/>
            </a:prstGeom>
            <a:solidFill>
              <a:srgbClr val="54C2A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31540" y="1624563"/>
              <a:ext cx="2277321" cy="1387165"/>
            </a:xfrm>
            <a:prstGeom prst="roundRect">
              <a:avLst/>
            </a:prstGeom>
            <a:solidFill>
              <a:srgbClr val="5DC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Còn</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được</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gọi</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là</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máy</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tính</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cá</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nhân</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có</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thể</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được</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đặt</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trên</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bàn</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bên</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cạnh</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hoặc</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dưới</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mặt</a:t>
              </a:r>
              <a:r>
                <a:rPr lang="en-US" sz="22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200" dirty="0" err="1" smtClean="0">
                  <a:solidFill>
                    <a:schemeClr val="accent4">
                      <a:lumMod val="75000"/>
                    </a:schemeClr>
                  </a:solidFill>
                  <a:latin typeface="Times New Roman" panose="02020603050405020304" pitchFamily="18" charset="0"/>
                  <a:cs typeface="Times New Roman" panose="02020603050405020304" pitchFamily="18" charset="0"/>
                </a:rPr>
                <a:t>bàn</a:t>
              </a:r>
              <a:endParaRPr lang="en-US" sz="22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375515" y="2219410"/>
              <a:ext cx="2233341" cy="314325"/>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Máy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bàn</a:t>
              </a:r>
              <a:endParaRPr lang="en-US" sz="2400" b="1"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2322956" y="2965397"/>
            <a:ext cx="9927101" cy="3125914"/>
            <a:chOff x="3338784" y="3018972"/>
            <a:chExt cx="8524982" cy="2931662"/>
          </a:xfrm>
        </p:grpSpPr>
        <p:pic>
          <p:nvPicPr>
            <p:cNvPr id="4" name="Picture 3"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38784" y="3018972"/>
              <a:ext cx="8524982" cy="2931662"/>
            </a:xfrm>
            <a:prstGeom prst="rect">
              <a:avLst/>
            </a:prstGeom>
          </p:spPr>
        </p:pic>
        <p:sp>
          <p:nvSpPr>
            <p:cNvPr id="9" name="Oval 8"/>
            <p:cNvSpPr/>
            <p:nvPr/>
          </p:nvSpPr>
          <p:spPr>
            <a:xfrm>
              <a:off x="9129133" y="3209865"/>
              <a:ext cx="2590800" cy="2508525"/>
            </a:xfrm>
            <a:prstGeom prst="ellipse">
              <a:avLst/>
            </a:prstGeom>
            <a:solidFill>
              <a:srgbClr val="54C2A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414901" y="3896160"/>
              <a:ext cx="2087778" cy="1387165"/>
            </a:xfrm>
            <a:prstGeom prst="roundRect">
              <a:avLst/>
            </a:prstGeom>
            <a:solidFill>
              <a:srgbClr val="5DCEB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Ưu</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điểm</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chính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trong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việc</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sử</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dụng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máy</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tính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xách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tay</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là</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tính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di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động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Netbook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giống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như</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máy</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tính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xách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tay</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nhưng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nhỏ</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gọn</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ít</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tốn</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kém</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hơn</a:t>
              </a:r>
              <a:endParaRPr lang="en-US" sz="20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484604" y="4318769"/>
              <a:ext cx="2233341" cy="314325"/>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Máy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xách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tay</a:t>
              </a:r>
              <a:endParaRPr lang="en-US" sz="2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024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275744" y="795485"/>
            <a:ext cx="9784733" cy="528490"/>
          </a:xfrm>
        </p:spPr>
        <p:txBody>
          <a:bodyPr>
            <a:noAutofit/>
          </a:bodyPr>
          <a:lstStyle/>
          <a:p>
            <a:pPr marL="0" indent="0" algn="ctr"/>
            <a:r>
              <a:rPr lang="en-US" sz="3200" dirty="0" err="1">
                <a:solidFill>
                  <a:srgbClr val="30A4DC"/>
                </a:solidFill>
              </a:rPr>
              <a:t>Tìm</a:t>
            </a:r>
            <a:r>
              <a:rPr lang="en-US" sz="3200" dirty="0">
                <a:solidFill>
                  <a:srgbClr val="30A4DC"/>
                </a:solidFill>
              </a:rPr>
              <a:t> </a:t>
            </a:r>
            <a:r>
              <a:rPr lang="en-US" sz="3200" dirty="0" err="1">
                <a:solidFill>
                  <a:srgbClr val="30A4DC"/>
                </a:solidFill>
              </a:rPr>
              <a:t>hiểu</a:t>
            </a:r>
            <a:r>
              <a:rPr lang="en-US" sz="3200" dirty="0">
                <a:solidFill>
                  <a:srgbClr val="30A4DC"/>
                </a:solidFill>
              </a:rPr>
              <a:t> </a:t>
            </a:r>
            <a:r>
              <a:rPr lang="en-US" sz="3200" dirty="0" err="1">
                <a:solidFill>
                  <a:srgbClr val="30A4DC"/>
                </a:solidFill>
              </a:rPr>
              <a:t>các</a:t>
            </a:r>
            <a:r>
              <a:rPr lang="en-US" sz="3200" dirty="0">
                <a:solidFill>
                  <a:srgbClr val="30A4DC"/>
                </a:solidFill>
              </a:rPr>
              <a:t> </a:t>
            </a:r>
            <a:r>
              <a:rPr lang="en-US" sz="3200" dirty="0" err="1">
                <a:solidFill>
                  <a:srgbClr val="30A4DC"/>
                </a:solidFill>
              </a:rPr>
              <a:t>loại</a:t>
            </a:r>
            <a:r>
              <a:rPr lang="en-US" sz="3200" dirty="0">
                <a:solidFill>
                  <a:srgbClr val="30A4DC"/>
                </a:solidFill>
              </a:rPr>
              <a:t> </a:t>
            </a:r>
            <a:r>
              <a:rPr lang="en-US" sz="3200" dirty="0" err="1">
                <a:solidFill>
                  <a:srgbClr val="30A4DC"/>
                </a:solidFill>
              </a:rPr>
              <a:t>máy</a:t>
            </a:r>
            <a:r>
              <a:rPr lang="en-US" sz="3200" dirty="0">
                <a:solidFill>
                  <a:srgbClr val="30A4DC"/>
                </a:solidFill>
              </a:rPr>
              <a:t> </a:t>
            </a:r>
            <a:r>
              <a:rPr lang="en-US" sz="3200" dirty="0" err="1" smtClean="0">
                <a:solidFill>
                  <a:srgbClr val="30A4DC"/>
                </a:solidFill>
              </a:rPr>
              <a:t>tính</a:t>
            </a:r>
            <a:endParaRPr lang="en-US" sz="3200" dirty="0" smtClean="0">
              <a:solidFill>
                <a:srgbClr val="30A4DC"/>
              </a:solidFill>
            </a:endParaRPr>
          </a:p>
        </p:txBody>
      </p:sp>
      <p:sp>
        <p:nvSpPr>
          <p:cNvPr id="5" name="TextBox 4"/>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3050047" y="1316905"/>
            <a:ext cx="9025839" cy="2926080"/>
            <a:chOff x="2982685" y="795485"/>
            <a:chExt cx="8672053" cy="2926080"/>
          </a:xfrm>
        </p:grpSpPr>
        <p:pic>
          <p:nvPicPr>
            <p:cNvPr id="3" name="Picture 2"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2685" y="795485"/>
              <a:ext cx="8672053" cy="2926080"/>
            </a:xfrm>
            <a:prstGeom prst="rect">
              <a:avLst/>
            </a:prstGeom>
          </p:spPr>
        </p:pic>
        <p:sp>
          <p:nvSpPr>
            <p:cNvPr id="7" name="Oval 6"/>
            <p:cNvSpPr/>
            <p:nvPr/>
          </p:nvSpPr>
          <p:spPr>
            <a:xfrm>
              <a:off x="8903894" y="991832"/>
              <a:ext cx="2590800" cy="2508525"/>
            </a:xfrm>
            <a:prstGeom prst="ellipse">
              <a:avLst/>
            </a:prstGeom>
            <a:solidFill>
              <a:srgbClr val="54C2A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044561" y="1593748"/>
              <a:ext cx="2198394" cy="1387165"/>
            </a:xfrm>
            <a:prstGeom prst="roundRect">
              <a:avLst/>
            </a:prstGeom>
            <a:solidFill>
              <a:srgbClr val="5DC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Là</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máy</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tính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có</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chức</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năng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chủ</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yếu</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để</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cung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cấp</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dịch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vụ</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lưu</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trữ</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các</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tập</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tin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hoặc</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các</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dịch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vụ</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khác</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cho</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các</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hệ</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thống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khác</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trên</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mạng</a:t>
              </a:r>
              <a:endParaRPr lang="en-US" sz="20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316759" y="2128094"/>
              <a:ext cx="2233341" cy="314325"/>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endParaRPr lang="en-US" sz="24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543730" y="2999443"/>
            <a:ext cx="8815493" cy="2926080"/>
            <a:chOff x="306811" y="2734973"/>
            <a:chExt cx="8475139" cy="2926080"/>
          </a:xfrm>
        </p:grpSpPr>
        <p:pic>
          <p:nvPicPr>
            <p:cNvPr id="4" name="Picture 3"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6811" y="2734973"/>
              <a:ext cx="8475139" cy="2926080"/>
            </a:xfrm>
            <a:prstGeom prst="rect">
              <a:avLst/>
            </a:prstGeom>
          </p:spPr>
        </p:pic>
        <p:sp>
          <p:nvSpPr>
            <p:cNvPr id="9" name="Oval 8"/>
            <p:cNvSpPr/>
            <p:nvPr/>
          </p:nvSpPr>
          <p:spPr>
            <a:xfrm>
              <a:off x="6051829" y="2961863"/>
              <a:ext cx="2590800" cy="2508525"/>
            </a:xfrm>
            <a:prstGeom prst="ellipse">
              <a:avLst/>
            </a:prstGeom>
            <a:solidFill>
              <a:srgbClr val="54C2A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189563" y="3563779"/>
              <a:ext cx="2201326" cy="1387165"/>
            </a:xfrm>
            <a:prstGeom prst="roundRect">
              <a:avLst/>
            </a:prstGeom>
            <a:solidFill>
              <a:srgbClr val="5DC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Là</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thiết</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bị</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điện</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toán</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di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động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lớn</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hơn</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một</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chiếc</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điện</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thoại</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di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động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a:t>
              </a:r>
            </a:p>
            <a:p>
              <a:pPr algn="ctr">
                <a:lnSpc>
                  <a:spcPts val="1900"/>
                </a:lnSpc>
              </a:pP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Máy</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tính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bảng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nhẹ</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và</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có</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tính</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di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động</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rất</a:t>
              </a: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4">
                      <a:lumMod val="75000"/>
                    </a:schemeClr>
                  </a:solidFill>
                  <a:latin typeface="Times New Roman" panose="02020603050405020304" pitchFamily="18" charset="0"/>
                  <a:cs typeface="Times New Roman" panose="02020603050405020304" pitchFamily="18" charset="0"/>
                </a:rPr>
                <a:t>cao</a:t>
              </a:r>
              <a:endParaRPr lang="en-US" sz="20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460701" y="4068487"/>
              <a:ext cx="2233341" cy="314325"/>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bảng</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8646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37640"/>
            <a:ext cx="10985500" cy="556516"/>
          </a:xfrm>
        </p:spPr>
        <p:txBody>
          <a:bodyPr>
            <a:noAutofit/>
          </a:bodyPr>
          <a:lstStyle/>
          <a:p>
            <a:pPr marL="0" indent="0" algn="r">
              <a:buNone/>
            </a:pPr>
            <a:r>
              <a:rPr lang="en-US" sz="3200" dirty="0" err="1">
                <a:solidFill>
                  <a:srgbClr val="30A4DC"/>
                </a:solidFill>
              </a:rPr>
              <a:t>Tìm</a:t>
            </a:r>
            <a:r>
              <a:rPr lang="en-US" sz="3200" dirty="0">
                <a:solidFill>
                  <a:srgbClr val="30A4DC"/>
                </a:solidFill>
              </a:rPr>
              <a:t> </a:t>
            </a:r>
            <a:r>
              <a:rPr lang="en-US" sz="3200" dirty="0" err="1">
                <a:solidFill>
                  <a:srgbClr val="30A4DC"/>
                </a:solidFill>
              </a:rPr>
              <a:t>hiểu</a:t>
            </a:r>
            <a:r>
              <a:rPr lang="en-US" sz="3200" dirty="0">
                <a:solidFill>
                  <a:srgbClr val="30A4DC"/>
                </a:solidFill>
              </a:rPr>
              <a:t> </a:t>
            </a:r>
            <a:r>
              <a:rPr lang="en-US" sz="3200" dirty="0" err="1">
                <a:solidFill>
                  <a:srgbClr val="30A4DC"/>
                </a:solidFill>
              </a:rPr>
              <a:t>các</a:t>
            </a:r>
            <a:r>
              <a:rPr lang="en-US" sz="3200" dirty="0">
                <a:solidFill>
                  <a:srgbClr val="30A4DC"/>
                </a:solidFill>
              </a:rPr>
              <a:t> </a:t>
            </a:r>
            <a:r>
              <a:rPr lang="en-US" sz="3200" dirty="0" err="1">
                <a:solidFill>
                  <a:srgbClr val="30A4DC"/>
                </a:solidFill>
              </a:rPr>
              <a:t>loại</a:t>
            </a:r>
            <a:r>
              <a:rPr lang="en-US" sz="3200" dirty="0">
                <a:solidFill>
                  <a:srgbClr val="30A4DC"/>
                </a:solidFill>
              </a:rPr>
              <a:t> </a:t>
            </a:r>
            <a:r>
              <a:rPr lang="en-US" sz="3200" dirty="0" err="1">
                <a:solidFill>
                  <a:srgbClr val="30A4DC"/>
                </a:solidFill>
              </a:rPr>
              <a:t>máy</a:t>
            </a:r>
            <a:r>
              <a:rPr lang="en-US" sz="3200" dirty="0">
                <a:solidFill>
                  <a:srgbClr val="30A4DC"/>
                </a:solidFill>
              </a:rPr>
              <a:t> </a:t>
            </a:r>
            <a:r>
              <a:rPr lang="en-US" sz="3200" dirty="0" err="1" smtClean="0">
                <a:solidFill>
                  <a:srgbClr val="30A4DC"/>
                </a:solidFill>
              </a:rPr>
              <a:t>tính</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2351314" y="2268672"/>
            <a:ext cx="8258628" cy="2695212"/>
            <a:chOff x="3060963" y="2252378"/>
            <a:chExt cx="5859834" cy="2103120"/>
          </a:xfrm>
        </p:grpSpPr>
        <p:pic>
          <p:nvPicPr>
            <p:cNvPr id="7" name="Picture 6"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60963" y="2252378"/>
              <a:ext cx="5859834" cy="2103120"/>
            </a:xfrm>
            <a:prstGeom prst="rect">
              <a:avLst/>
            </a:prstGeom>
          </p:spPr>
        </p:pic>
        <p:sp>
          <p:nvSpPr>
            <p:cNvPr id="3" name="Rounded Rectangle 2"/>
            <p:cNvSpPr/>
            <p:nvPr/>
          </p:nvSpPr>
          <p:spPr>
            <a:xfrm>
              <a:off x="7288950" y="2804013"/>
              <a:ext cx="1345744" cy="1067823"/>
            </a:xfrm>
            <a:prstGeom prst="roundRect">
              <a:avLst/>
            </a:prstGeom>
            <a:solidFill>
              <a:srgbClr val="54C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err="1" smtClean="0">
                  <a:solidFill>
                    <a:schemeClr val="accent4">
                      <a:lumMod val="75000"/>
                    </a:schemeClr>
                  </a:solidFill>
                  <a:latin typeface="Times New Roman" panose="02020603050405020304" pitchFamily="18" charset="0"/>
                  <a:cs typeface="Times New Roman" panose="02020603050405020304" pitchFamily="18" charset="0"/>
                </a:rPr>
                <a:t>Là</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thiết</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bị</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cầm</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tay</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đặc</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biệt</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cho</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phép</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bạn</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tải</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xem</a:t>
              </a:r>
              <a:r>
                <a:rPr lang="en-US" dirty="0" smtClean="0">
                  <a:solidFill>
                    <a:schemeClr val="accent4">
                      <a:lumMod val="75000"/>
                    </a:schemeClr>
                  </a:solidFill>
                  <a:latin typeface="Times New Roman" panose="02020603050405020304" pitchFamily="18" charset="0"/>
                  <a:cs typeface="Times New Roman" panose="02020603050405020304" pitchFamily="18" charset="0"/>
                </a:rPr>
                <a:t> bản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sao</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điện</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tử</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một</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ấn</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phẩm</a:t>
              </a:r>
              <a:r>
                <a:rPr lang="en-US"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213640" y="3149216"/>
              <a:ext cx="1600200" cy="388070"/>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z="2000" dirty="0" err="1" smtClean="0">
                  <a:latin typeface="Times New Roman" panose="02020603050405020304" pitchFamily="18" charset="0"/>
                  <a:cs typeface="Times New Roman" panose="02020603050405020304" pitchFamily="18" charset="0"/>
                </a:rPr>
                <a:t>Thiết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tử</a:t>
              </a:r>
              <a:endParaRPr lang="en-US" sz="2000"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142946" y="951478"/>
            <a:ext cx="7518400" cy="2455900"/>
            <a:chOff x="1275744" y="795485"/>
            <a:chExt cx="6063858" cy="2103120"/>
          </a:xfrm>
        </p:grpSpPr>
        <p:pic>
          <p:nvPicPr>
            <p:cNvPr id="5" name="Picture 4"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5744" y="795485"/>
              <a:ext cx="6063858" cy="2103120"/>
            </a:xfrm>
            <a:prstGeom prst="rect">
              <a:avLst/>
            </a:prstGeom>
          </p:spPr>
        </p:pic>
        <p:sp>
          <p:nvSpPr>
            <p:cNvPr id="4" name="Rectangle 3"/>
            <p:cNvSpPr/>
            <p:nvPr/>
          </p:nvSpPr>
          <p:spPr>
            <a:xfrm>
              <a:off x="3507573" y="1656731"/>
              <a:ext cx="1600200" cy="388070"/>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z="2000" dirty="0" err="1" smtClean="0">
                  <a:latin typeface="Times New Roman" panose="02020603050405020304" pitchFamily="18" charset="0"/>
                  <a:cs typeface="Times New Roman" panose="02020603050405020304" pitchFamily="18" charset="0"/>
                </a:rPr>
                <a:t>Thiết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toán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cầm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tay</a:t>
              </a:r>
              <a:endParaRPr lang="en-US" sz="20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5596575" y="1364461"/>
              <a:ext cx="1455649" cy="914400"/>
            </a:xfrm>
            <a:prstGeom prst="roundRect">
              <a:avLst/>
            </a:prstGeom>
            <a:solidFill>
              <a:srgbClr val="54C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4">
                      <a:lumMod val="75000"/>
                    </a:schemeClr>
                  </a:solidFill>
                  <a:latin typeface="Times New Roman" panose="02020603050405020304" pitchFamily="18" charset="0"/>
                  <a:cs typeface="Times New Roman" panose="02020603050405020304" pitchFamily="18" charset="0"/>
                </a:rPr>
                <a:t>Là</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thiết</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bị</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điện</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toán</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xách</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tay</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có</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khích</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thước</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vừa</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trong</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lòng</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br>
                <a:rPr lang="en-US" dirty="0" smtClean="0">
                  <a:solidFill>
                    <a:schemeClr val="accent4">
                      <a:lumMod val="75000"/>
                    </a:schemeClr>
                  </a:solidFill>
                  <a:latin typeface="Times New Roman" panose="02020603050405020304" pitchFamily="18" charset="0"/>
                  <a:cs typeface="Times New Roman" panose="02020603050405020304" pitchFamily="18" charset="0"/>
                </a:rPr>
              </a:br>
              <a:r>
                <a:rPr lang="en-US" dirty="0" err="1" smtClean="0">
                  <a:solidFill>
                    <a:schemeClr val="accent4">
                      <a:lumMod val="75000"/>
                    </a:schemeClr>
                  </a:solidFill>
                  <a:latin typeface="Times New Roman" panose="02020603050405020304" pitchFamily="18" charset="0"/>
                  <a:cs typeface="Times New Roman" panose="02020603050405020304" pitchFamily="18" charset="0"/>
                </a:rPr>
                <a:t>bàn</a:t>
              </a: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4">
                      <a:lumMod val="75000"/>
                    </a:schemeClr>
                  </a:solidFill>
                  <a:latin typeface="Times New Roman" panose="02020603050405020304" pitchFamily="18" charset="0"/>
                  <a:cs typeface="Times New Roman" panose="02020603050405020304" pitchFamily="18" charset="0"/>
                </a:rPr>
                <a:t>tay</a:t>
              </a:r>
              <a:r>
                <a:rPr lang="en-US"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dirty="0">
                <a:solidFill>
                  <a:schemeClr val="accent4">
                    <a:lumMod val="75000"/>
                  </a:schemeClr>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4470400" y="4472937"/>
            <a:ext cx="7721600" cy="2037556"/>
            <a:chOff x="4836267" y="3827008"/>
            <a:chExt cx="6224210" cy="2103120"/>
          </a:xfrm>
        </p:grpSpPr>
        <p:pic>
          <p:nvPicPr>
            <p:cNvPr id="6" name="Picture 5"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36267" y="3827008"/>
              <a:ext cx="6224210" cy="2103120"/>
            </a:xfrm>
            <a:prstGeom prst="rect">
              <a:avLst/>
            </a:prstGeom>
          </p:spPr>
        </p:pic>
        <p:sp>
          <p:nvSpPr>
            <p:cNvPr id="11" name="Rectangle 10"/>
            <p:cNvSpPr/>
            <p:nvPr/>
          </p:nvSpPr>
          <p:spPr>
            <a:xfrm>
              <a:off x="7163512" y="4699773"/>
              <a:ext cx="1600200" cy="388070"/>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z="2000" dirty="0" err="1" smtClean="0">
                  <a:latin typeface="Times New Roman" panose="02020603050405020304" pitchFamily="18" charset="0"/>
                  <a:cs typeface="Times New Roman" panose="02020603050405020304" pitchFamily="18" charset="0"/>
                </a:rPr>
                <a:t>Máy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nhạc</a:t>
              </a:r>
              <a:endParaRPr lang="en-US" sz="20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9349040" y="4436608"/>
              <a:ext cx="1310640" cy="914400"/>
            </a:xfrm>
            <a:prstGeom prst="roundRect">
              <a:avLst/>
            </a:prstGeom>
            <a:solidFill>
              <a:srgbClr val="54C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Cho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phép</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bạn</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xem</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các</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loại</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tập</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tin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đa</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phương</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tiện</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như</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phim</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ảnh</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hoặc</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dirty="0" err="1" smtClean="0">
                  <a:solidFill>
                    <a:schemeClr val="accent4">
                      <a:lumMod val="75000"/>
                    </a:schemeClr>
                  </a:solidFill>
                  <a:latin typeface="Times New Roman" panose="02020603050405020304" pitchFamily="18" charset="0"/>
                  <a:cs typeface="Times New Roman" panose="02020603050405020304" pitchFamily="18" charset="0"/>
                </a:rPr>
                <a:t>sách</a:t>
              </a:r>
              <a:r>
                <a:rPr lang="en-US" sz="1600"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sz="1600" dirty="0">
                <a:solidFill>
                  <a:schemeClr val="accent4">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658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2)">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39646" y="1722996"/>
            <a:ext cx="11257613" cy="3354765"/>
          </a:xfrm>
          <a:prstGeom prst="rect">
            <a:avLst/>
          </a:prstGeom>
          <a:noFill/>
        </p:spPr>
        <p:txBody>
          <a:bodyPr wrap="square" rtlCol="0">
            <a:spAutoFit/>
          </a:bodyPr>
          <a:lstStyle/>
          <a:p>
            <a:pPr marL="514350" indent="-514350" algn="just">
              <a:buFont typeface="+mj-lt"/>
              <a:buAutoNum type="arabicPeriod"/>
            </a:pPr>
            <a:r>
              <a:rPr lang="en-US" sz="2800" b="1" dirty="0" err="1" smtClean="0">
                <a:solidFill>
                  <a:schemeClr val="bg2"/>
                </a:solidFill>
                <a:latin typeface="Times New Roman" panose="02020603050405020304" pitchFamily="18" charset="0"/>
                <a:cs typeface="Times New Roman" panose="02020603050405020304" pitchFamily="18" charset="0"/>
              </a:rPr>
              <a:t>Em</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hãy</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cho</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biết</a:t>
            </a:r>
            <a:r>
              <a:rPr lang="en-US" sz="2800" b="1" dirty="0" smtClean="0">
                <a:solidFill>
                  <a:schemeClr val="bg2"/>
                </a:solidFill>
                <a:latin typeface="Times New Roman" panose="02020603050405020304" pitchFamily="18" charset="0"/>
                <a:cs typeface="Times New Roman" panose="02020603050405020304" pitchFamily="18" charset="0"/>
              </a:rPr>
              <a:t> l</a:t>
            </a:r>
            <a:r>
              <a:rPr lang="vi-VN" sz="2800" b="1" dirty="0" smtClean="0">
                <a:solidFill>
                  <a:schemeClr val="bg2"/>
                </a:solidFill>
                <a:latin typeface="Times New Roman" panose="02020603050405020304" pitchFamily="18" charset="0"/>
                <a:cs typeface="Times New Roman" panose="02020603050405020304" pitchFamily="18" charset="0"/>
              </a:rPr>
              <a:t>oại </a:t>
            </a:r>
            <a:r>
              <a:rPr lang="vi-VN" sz="2800" b="1" dirty="0">
                <a:solidFill>
                  <a:schemeClr val="bg2"/>
                </a:solidFill>
                <a:latin typeface="Times New Roman" panose="02020603050405020304" pitchFamily="18" charset="0"/>
                <a:cs typeface="Times New Roman" panose="02020603050405020304" pitchFamily="18" charset="0"/>
              </a:rPr>
              <a:t>máy tính nào yêu cầu bàn phím và chuột tách rời?</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xách tay (Laptop Computer).</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Điện </a:t>
            </a:r>
            <a:r>
              <a:rPr lang="vi-VN" sz="2600" dirty="0">
                <a:solidFill>
                  <a:schemeClr val="bg2"/>
                </a:solidFill>
                <a:latin typeface="Times New Roman" panose="02020603050405020304" pitchFamily="18" charset="0"/>
                <a:cs typeface="Times New Roman" panose="02020603050405020304" pitchFamily="18" charset="0"/>
              </a:rPr>
              <a:t>thoại thông minh (Smartphone).</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để bàn (Desktop Computer).</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bảng (Tablet).</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5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xEl>
                                              <p:pRg st="1" end="1"/>
                                            </p:txEl>
                                          </p:spTgt>
                                        </p:tgtEl>
                                        <p:attrNameLst>
                                          <p:attrName>ppt_w</p:attrName>
                                        </p:attrNameLst>
                                      </p:cBhvr>
                                      <p:tavLst>
                                        <p:tav tm="0">
                                          <p:val>
                                            <p:strVal val="ppt_w"/>
                                          </p:val>
                                        </p:tav>
                                        <p:tav tm="100000">
                                          <p:val>
                                            <p:fltVal val="0"/>
                                          </p:val>
                                        </p:tav>
                                      </p:tavLst>
                                    </p:anim>
                                    <p:anim calcmode="lin" valueType="num">
                                      <p:cBhvr>
                                        <p:cTn id="7" dur="1000"/>
                                        <p:tgtEl>
                                          <p:spTgt spid="17">
                                            <p:txEl>
                                              <p:pRg st="1" end="1"/>
                                            </p:txEl>
                                          </p:spTgt>
                                        </p:tgtEl>
                                        <p:attrNameLst>
                                          <p:attrName>ppt_h</p:attrName>
                                        </p:attrNameLst>
                                      </p:cBhvr>
                                      <p:tavLst>
                                        <p:tav tm="0">
                                          <p:val>
                                            <p:strVal val="ppt_h"/>
                                          </p:val>
                                        </p:tav>
                                        <p:tav tm="100000">
                                          <p:val>
                                            <p:fltVal val="0"/>
                                          </p:val>
                                        </p:tav>
                                      </p:tavLst>
                                    </p:anim>
                                    <p:anim calcmode="lin" valueType="num">
                                      <p:cBhvr>
                                        <p:cTn id="8"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7">
                                            <p:txEl>
                                              <p:pRg st="1" end="1"/>
                                            </p:txEl>
                                          </p:spTgt>
                                        </p:tgtEl>
                                      </p:cBhvr>
                                    </p:animEffect>
                                    <p:set>
                                      <p:cBhvr>
                                        <p:cTn id="10" dur="1" fill="hold">
                                          <p:stCondLst>
                                            <p:cond delay="999"/>
                                          </p:stCondLst>
                                        </p:cTn>
                                        <p:tgtEl>
                                          <p:spTgt spid="17">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7">
                                            <p:txEl>
                                              <p:pRg st="2" end="2"/>
                                            </p:txEl>
                                          </p:spTgt>
                                        </p:tgtEl>
                                        <p:attrNameLst>
                                          <p:attrName>ppt_w</p:attrName>
                                        </p:attrNameLst>
                                      </p:cBhvr>
                                      <p:tavLst>
                                        <p:tav tm="0">
                                          <p:val>
                                            <p:strVal val="ppt_w"/>
                                          </p:val>
                                        </p:tav>
                                        <p:tav tm="100000">
                                          <p:val>
                                            <p:fltVal val="0"/>
                                          </p:val>
                                        </p:tav>
                                      </p:tavLst>
                                    </p:anim>
                                    <p:anim calcmode="lin" valueType="num">
                                      <p:cBhvr>
                                        <p:cTn id="13" dur="1000"/>
                                        <p:tgtEl>
                                          <p:spTgt spid="17">
                                            <p:txEl>
                                              <p:pRg st="2" end="2"/>
                                            </p:txEl>
                                          </p:spTgt>
                                        </p:tgtEl>
                                        <p:attrNameLst>
                                          <p:attrName>ppt_h</p:attrName>
                                        </p:attrNameLst>
                                      </p:cBhvr>
                                      <p:tavLst>
                                        <p:tav tm="0">
                                          <p:val>
                                            <p:strVal val="ppt_h"/>
                                          </p:val>
                                        </p:tav>
                                        <p:tav tm="100000">
                                          <p:val>
                                            <p:fltVal val="0"/>
                                          </p:val>
                                        </p:tav>
                                      </p:tavLst>
                                    </p:anim>
                                    <p:anim calcmode="lin" valueType="num">
                                      <p:cBhvr>
                                        <p:cTn id="14" dur="1000"/>
                                        <p:tgtEl>
                                          <p:spTgt spid="17">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7">
                                            <p:txEl>
                                              <p:pRg st="2" end="2"/>
                                            </p:txEl>
                                          </p:spTgt>
                                        </p:tgtEl>
                                      </p:cBhvr>
                                    </p:animEffect>
                                    <p:set>
                                      <p:cBhvr>
                                        <p:cTn id="16" dur="1" fill="hold">
                                          <p:stCondLst>
                                            <p:cond delay="999"/>
                                          </p:stCondLst>
                                        </p:cTn>
                                        <p:tgtEl>
                                          <p:spTgt spid="17">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7">
                                            <p:txEl>
                                              <p:pRg st="4" end="4"/>
                                            </p:txEl>
                                          </p:spTgt>
                                        </p:tgtEl>
                                        <p:attrNameLst>
                                          <p:attrName>ppt_w</p:attrName>
                                        </p:attrNameLst>
                                      </p:cBhvr>
                                      <p:tavLst>
                                        <p:tav tm="0">
                                          <p:val>
                                            <p:strVal val="ppt_w"/>
                                          </p:val>
                                        </p:tav>
                                        <p:tav tm="100000">
                                          <p:val>
                                            <p:fltVal val="0"/>
                                          </p:val>
                                        </p:tav>
                                      </p:tavLst>
                                    </p:anim>
                                    <p:anim calcmode="lin" valueType="num">
                                      <p:cBhvr>
                                        <p:cTn id="19" dur="1000"/>
                                        <p:tgtEl>
                                          <p:spTgt spid="17">
                                            <p:txEl>
                                              <p:pRg st="4" end="4"/>
                                            </p:txEl>
                                          </p:spTgt>
                                        </p:tgtEl>
                                        <p:attrNameLst>
                                          <p:attrName>ppt_h</p:attrName>
                                        </p:attrNameLst>
                                      </p:cBhvr>
                                      <p:tavLst>
                                        <p:tav tm="0">
                                          <p:val>
                                            <p:strVal val="ppt_h"/>
                                          </p:val>
                                        </p:tav>
                                        <p:tav tm="100000">
                                          <p:val>
                                            <p:fltVal val="0"/>
                                          </p:val>
                                        </p:tav>
                                      </p:tavLst>
                                    </p:anim>
                                    <p:anim calcmode="lin" valueType="num">
                                      <p:cBhvr>
                                        <p:cTn id="20" dur="1000"/>
                                        <p:tgtEl>
                                          <p:spTgt spid="17">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17">
                                            <p:txEl>
                                              <p:pRg st="4" end="4"/>
                                            </p:txEl>
                                          </p:spTgt>
                                        </p:tgtEl>
                                      </p:cBhvr>
                                    </p:animEffect>
                                    <p:set>
                                      <p:cBhvr>
                                        <p:cTn id="22" dur="1" fill="hold">
                                          <p:stCondLst>
                                            <p:cond delay="999"/>
                                          </p:stCondLst>
                                        </p:cTn>
                                        <p:tgtEl>
                                          <p:spTgt spid="17">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7">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39646" y="1722996"/>
            <a:ext cx="11257613" cy="2923877"/>
          </a:xfrm>
          <a:prstGeom prst="rect">
            <a:avLst/>
          </a:prstGeom>
          <a:noFill/>
        </p:spPr>
        <p:txBody>
          <a:bodyPr wrap="square" rtlCol="0">
            <a:spAutoFit/>
          </a:bodyPr>
          <a:lstStyle/>
          <a:p>
            <a:pPr marL="514350" indent="-514350" algn="just">
              <a:buFont typeface="+mj-lt"/>
              <a:buAutoNum type="arabicPeriod" startAt="3"/>
            </a:pPr>
            <a:r>
              <a:rPr lang="en-US" sz="2800" b="1" dirty="0" err="1">
                <a:solidFill>
                  <a:schemeClr val="bg2"/>
                </a:solidFill>
                <a:latin typeface="Times New Roman" panose="02020603050405020304" pitchFamily="18" charset="0"/>
                <a:cs typeface="Times New Roman" panose="02020603050405020304" pitchFamily="18" charset="0"/>
              </a:rPr>
              <a:t>Loại</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máy</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tính</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nào</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phải</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luôn</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luôn</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kết</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nối</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với</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nguồn</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điện</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để</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làm</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việc</a:t>
            </a:r>
            <a:r>
              <a:rPr lang="en-US" sz="2800" b="1" dirty="0">
                <a:solidFill>
                  <a:schemeClr val="bg2"/>
                </a:solidFill>
                <a:latin typeface="Times New Roman" panose="02020603050405020304" pitchFamily="18" charset="0"/>
                <a:cs typeface="Times New Roman" panose="02020603050405020304" pitchFamily="18" charset="0"/>
              </a:rPr>
              <a:t>?</a:t>
            </a:r>
          </a:p>
          <a:p>
            <a:pPr lvl="1" algn="just">
              <a:lnSpc>
                <a:spcPct val="150000"/>
              </a:lnSpc>
            </a:pPr>
            <a:r>
              <a:rPr lang="en-US" sz="2600" dirty="0">
                <a:solidFill>
                  <a:schemeClr val="bg2"/>
                </a:solidFill>
                <a:latin typeface="Times New Roman" panose="02020603050405020304" pitchFamily="18" charset="0"/>
                <a:cs typeface="Times New Roman" panose="02020603050405020304" pitchFamily="18" charset="0"/>
              </a:rPr>
              <a:t>a. </a:t>
            </a:r>
            <a:r>
              <a:rPr lang="en-US" sz="2600" dirty="0" err="1">
                <a:solidFill>
                  <a:schemeClr val="bg2"/>
                </a:solidFill>
                <a:latin typeface="Times New Roman" panose="02020603050405020304" pitchFamily="18" charset="0"/>
                <a:cs typeface="Times New Roman" panose="02020603050405020304" pitchFamily="18" charset="0"/>
              </a:rPr>
              <a:t>Máy</a:t>
            </a:r>
            <a:r>
              <a:rPr lang="en-US" sz="2600" dirty="0">
                <a:solidFill>
                  <a:schemeClr val="bg2"/>
                </a:solidFill>
                <a:latin typeface="Times New Roman" panose="02020603050405020304" pitchFamily="18" charset="0"/>
                <a:cs typeface="Times New Roman" panose="02020603050405020304" pitchFamily="18" charset="0"/>
              </a:rPr>
              <a:t> </a:t>
            </a:r>
            <a:r>
              <a:rPr lang="en-US" sz="2600" dirty="0" err="1">
                <a:solidFill>
                  <a:schemeClr val="bg2"/>
                </a:solidFill>
                <a:latin typeface="Times New Roman" panose="02020603050405020304" pitchFamily="18" charset="0"/>
                <a:cs typeface="Times New Roman" panose="02020603050405020304" pitchFamily="18" charset="0"/>
              </a:rPr>
              <a:t>tính</a:t>
            </a:r>
            <a:r>
              <a:rPr lang="en-US" sz="2600" dirty="0">
                <a:solidFill>
                  <a:schemeClr val="bg2"/>
                </a:solidFill>
                <a:latin typeface="Times New Roman" panose="02020603050405020304" pitchFamily="18" charset="0"/>
                <a:cs typeface="Times New Roman" panose="02020603050405020304" pitchFamily="18" charset="0"/>
              </a:rPr>
              <a:t> </a:t>
            </a:r>
            <a:r>
              <a:rPr lang="en-US" sz="2600" dirty="0" err="1">
                <a:solidFill>
                  <a:schemeClr val="bg2"/>
                </a:solidFill>
                <a:latin typeface="Times New Roman" panose="02020603050405020304" pitchFamily="18" charset="0"/>
                <a:cs typeface="Times New Roman" panose="02020603050405020304" pitchFamily="18" charset="0"/>
              </a:rPr>
              <a:t>bảng</a:t>
            </a:r>
            <a:r>
              <a:rPr lang="en-US" sz="2600" dirty="0">
                <a:solidFill>
                  <a:schemeClr val="bg2"/>
                </a:solidFill>
                <a:latin typeface="Times New Roman" panose="02020603050405020304" pitchFamily="18" charset="0"/>
                <a:cs typeface="Times New Roman" panose="02020603050405020304" pitchFamily="18" charset="0"/>
              </a:rPr>
              <a:t> (Tablet).</a:t>
            </a:r>
          </a:p>
          <a:p>
            <a:pPr lvl="1" algn="just">
              <a:lnSpc>
                <a:spcPct val="150000"/>
              </a:lnSpc>
            </a:pPr>
            <a:r>
              <a:rPr lang="en-US" sz="2600" dirty="0">
                <a:solidFill>
                  <a:schemeClr val="bg2"/>
                </a:solidFill>
                <a:latin typeface="Times New Roman" panose="02020603050405020304" pitchFamily="18" charset="0"/>
                <a:cs typeface="Times New Roman" panose="02020603050405020304" pitchFamily="18" charset="0"/>
              </a:rPr>
              <a:t>b. </a:t>
            </a:r>
            <a:r>
              <a:rPr lang="en-US" sz="2600" dirty="0" err="1">
                <a:solidFill>
                  <a:schemeClr val="bg2"/>
                </a:solidFill>
                <a:latin typeface="Times New Roman" panose="02020603050405020304" pitchFamily="18" charset="0"/>
                <a:cs typeface="Times New Roman" panose="02020603050405020304" pitchFamily="18" charset="0"/>
              </a:rPr>
              <a:t>Máy</a:t>
            </a:r>
            <a:r>
              <a:rPr lang="en-US" sz="2600" dirty="0">
                <a:solidFill>
                  <a:schemeClr val="bg2"/>
                </a:solidFill>
                <a:latin typeface="Times New Roman" panose="02020603050405020304" pitchFamily="18" charset="0"/>
                <a:cs typeface="Times New Roman" panose="02020603050405020304" pitchFamily="18" charset="0"/>
              </a:rPr>
              <a:t> </a:t>
            </a:r>
            <a:r>
              <a:rPr lang="en-US" sz="2600" dirty="0" err="1">
                <a:solidFill>
                  <a:schemeClr val="bg2"/>
                </a:solidFill>
                <a:latin typeface="Times New Roman" panose="02020603050405020304" pitchFamily="18" charset="0"/>
                <a:cs typeface="Times New Roman" panose="02020603050405020304" pitchFamily="18" charset="0"/>
              </a:rPr>
              <a:t>tính</a:t>
            </a:r>
            <a:r>
              <a:rPr lang="en-US" sz="2600" dirty="0">
                <a:solidFill>
                  <a:schemeClr val="bg2"/>
                </a:solidFill>
                <a:latin typeface="Times New Roman" panose="02020603050405020304" pitchFamily="18" charset="0"/>
                <a:cs typeface="Times New Roman" panose="02020603050405020304" pitchFamily="18" charset="0"/>
              </a:rPr>
              <a:t> </a:t>
            </a:r>
            <a:r>
              <a:rPr lang="en-US" sz="2600" dirty="0" err="1">
                <a:solidFill>
                  <a:schemeClr val="bg2"/>
                </a:solidFill>
                <a:latin typeface="Times New Roman" panose="02020603050405020304" pitchFamily="18" charset="0"/>
                <a:cs typeface="Times New Roman" panose="02020603050405020304" pitchFamily="18" charset="0"/>
              </a:rPr>
              <a:t>xách</a:t>
            </a:r>
            <a:r>
              <a:rPr lang="en-US" sz="2600" dirty="0">
                <a:solidFill>
                  <a:schemeClr val="bg2"/>
                </a:solidFill>
                <a:latin typeface="Times New Roman" panose="02020603050405020304" pitchFamily="18" charset="0"/>
                <a:cs typeface="Times New Roman" panose="02020603050405020304" pitchFamily="18" charset="0"/>
              </a:rPr>
              <a:t> </a:t>
            </a:r>
            <a:r>
              <a:rPr lang="en-US" sz="2600" dirty="0" err="1">
                <a:solidFill>
                  <a:schemeClr val="bg2"/>
                </a:solidFill>
                <a:latin typeface="Times New Roman" panose="02020603050405020304" pitchFamily="18" charset="0"/>
                <a:cs typeface="Times New Roman" panose="02020603050405020304" pitchFamily="18" charset="0"/>
              </a:rPr>
              <a:t>tay</a:t>
            </a:r>
            <a:r>
              <a:rPr lang="en-US" sz="2600" dirty="0">
                <a:solidFill>
                  <a:schemeClr val="bg2"/>
                </a:solidFill>
                <a:latin typeface="Times New Roman" panose="02020603050405020304" pitchFamily="18" charset="0"/>
                <a:cs typeface="Times New Roman" panose="02020603050405020304" pitchFamily="18" charset="0"/>
              </a:rPr>
              <a:t> (Laptop).</a:t>
            </a:r>
          </a:p>
          <a:p>
            <a:pPr lvl="1" algn="just">
              <a:lnSpc>
                <a:spcPct val="150000"/>
              </a:lnSpc>
            </a:pPr>
            <a:r>
              <a:rPr lang="en-US" sz="2600" dirty="0">
                <a:solidFill>
                  <a:schemeClr val="bg2"/>
                </a:solidFill>
                <a:latin typeface="Times New Roman" panose="02020603050405020304" pitchFamily="18" charset="0"/>
                <a:cs typeface="Times New Roman" panose="02020603050405020304" pitchFamily="18" charset="0"/>
              </a:rPr>
              <a:t>c. </a:t>
            </a:r>
            <a:r>
              <a:rPr lang="en-US" sz="2600" dirty="0" err="1">
                <a:solidFill>
                  <a:schemeClr val="bg2"/>
                </a:solidFill>
                <a:latin typeface="Times New Roman" panose="02020603050405020304" pitchFamily="18" charset="0"/>
                <a:cs typeface="Times New Roman" panose="02020603050405020304" pitchFamily="18" charset="0"/>
              </a:rPr>
              <a:t>Máy</a:t>
            </a:r>
            <a:r>
              <a:rPr lang="en-US" sz="2600" dirty="0">
                <a:solidFill>
                  <a:schemeClr val="bg2"/>
                </a:solidFill>
                <a:latin typeface="Times New Roman" panose="02020603050405020304" pitchFamily="18" charset="0"/>
                <a:cs typeface="Times New Roman" panose="02020603050405020304" pitchFamily="18" charset="0"/>
              </a:rPr>
              <a:t> </a:t>
            </a:r>
            <a:r>
              <a:rPr lang="en-US" sz="2600" dirty="0" err="1">
                <a:solidFill>
                  <a:schemeClr val="bg2"/>
                </a:solidFill>
                <a:latin typeface="Times New Roman" panose="02020603050405020304" pitchFamily="18" charset="0"/>
                <a:cs typeface="Times New Roman" panose="02020603050405020304" pitchFamily="18" charset="0"/>
              </a:rPr>
              <a:t>tính</a:t>
            </a:r>
            <a:r>
              <a:rPr lang="en-US" sz="2600" dirty="0">
                <a:solidFill>
                  <a:schemeClr val="bg2"/>
                </a:solidFill>
                <a:latin typeface="Times New Roman" panose="02020603050405020304" pitchFamily="18" charset="0"/>
                <a:cs typeface="Times New Roman" panose="02020603050405020304" pitchFamily="18" charset="0"/>
              </a:rPr>
              <a:t> </a:t>
            </a:r>
            <a:r>
              <a:rPr lang="en-US" sz="2600" dirty="0" err="1">
                <a:solidFill>
                  <a:schemeClr val="bg2"/>
                </a:solidFill>
                <a:latin typeface="Times New Roman" panose="02020603050405020304" pitchFamily="18" charset="0"/>
                <a:cs typeface="Times New Roman" panose="02020603050405020304" pitchFamily="18" charset="0"/>
              </a:rPr>
              <a:t>để</a:t>
            </a:r>
            <a:r>
              <a:rPr lang="en-US" sz="2600" dirty="0">
                <a:solidFill>
                  <a:schemeClr val="bg2"/>
                </a:solidFill>
                <a:latin typeface="Times New Roman" panose="02020603050405020304" pitchFamily="18" charset="0"/>
                <a:cs typeface="Times New Roman" panose="02020603050405020304" pitchFamily="18" charset="0"/>
              </a:rPr>
              <a:t> </a:t>
            </a:r>
            <a:r>
              <a:rPr lang="en-US" sz="2600" dirty="0" err="1">
                <a:solidFill>
                  <a:schemeClr val="bg2"/>
                </a:solidFill>
                <a:latin typeface="Times New Roman" panose="02020603050405020304" pitchFamily="18" charset="0"/>
                <a:cs typeface="Times New Roman" panose="02020603050405020304" pitchFamily="18" charset="0"/>
              </a:rPr>
              <a:t>bàn</a:t>
            </a:r>
            <a:r>
              <a:rPr lang="en-US" sz="2600" dirty="0">
                <a:solidFill>
                  <a:schemeClr val="bg2"/>
                </a:solidFill>
                <a:latin typeface="Times New Roman" panose="02020603050405020304" pitchFamily="18" charset="0"/>
                <a:cs typeface="Times New Roman" panose="02020603050405020304" pitchFamily="18" charset="0"/>
              </a:rPr>
              <a:t> (Desktop).</a:t>
            </a:r>
          </a:p>
          <a:p>
            <a:pPr lvl="1" algn="just">
              <a:lnSpc>
                <a:spcPct val="150000"/>
              </a:lnSpc>
            </a:pPr>
            <a:r>
              <a:rPr lang="en-US" sz="2600" dirty="0">
                <a:solidFill>
                  <a:schemeClr val="bg2"/>
                </a:solidFill>
                <a:latin typeface="Times New Roman" panose="02020603050405020304" pitchFamily="18" charset="0"/>
                <a:cs typeface="Times New Roman" panose="02020603050405020304" pitchFamily="18" charset="0"/>
              </a:rPr>
              <a:t>d. </a:t>
            </a:r>
            <a:r>
              <a:rPr lang="en-US" sz="2600" dirty="0" err="1">
                <a:solidFill>
                  <a:schemeClr val="bg2"/>
                </a:solidFill>
                <a:latin typeface="Times New Roman" panose="02020603050405020304" pitchFamily="18" charset="0"/>
                <a:cs typeface="Times New Roman" panose="02020603050405020304" pitchFamily="18" charset="0"/>
              </a:rPr>
              <a:t>Điện</a:t>
            </a:r>
            <a:r>
              <a:rPr lang="en-US" sz="2600" dirty="0">
                <a:solidFill>
                  <a:schemeClr val="bg2"/>
                </a:solidFill>
                <a:latin typeface="Times New Roman" panose="02020603050405020304" pitchFamily="18" charset="0"/>
                <a:cs typeface="Times New Roman" panose="02020603050405020304" pitchFamily="18" charset="0"/>
              </a:rPr>
              <a:t> </a:t>
            </a:r>
            <a:r>
              <a:rPr lang="en-US" sz="2600" dirty="0" err="1">
                <a:solidFill>
                  <a:schemeClr val="bg2"/>
                </a:solidFill>
                <a:latin typeface="Times New Roman" panose="02020603050405020304" pitchFamily="18" charset="0"/>
                <a:cs typeface="Times New Roman" panose="02020603050405020304" pitchFamily="18" charset="0"/>
              </a:rPr>
              <a:t>thoại</a:t>
            </a:r>
            <a:r>
              <a:rPr lang="en-US" sz="2600" dirty="0">
                <a:solidFill>
                  <a:schemeClr val="bg2"/>
                </a:solidFill>
                <a:latin typeface="Times New Roman" panose="02020603050405020304" pitchFamily="18" charset="0"/>
                <a:cs typeface="Times New Roman" panose="02020603050405020304" pitchFamily="18" charset="0"/>
              </a:rPr>
              <a:t> </a:t>
            </a:r>
            <a:r>
              <a:rPr lang="en-US" sz="2600" dirty="0" err="1">
                <a:solidFill>
                  <a:schemeClr val="bg2"/>
                </a:solidFill>
                <a:latin typeface="Times New Roman" panose="02020603050405020304" pitchFamily="18" charset="0"/>
                <a:cs typeface="Times New Roman" panose="02020603050405020304" pitchFamily="18" charset="0"/>
              </a:rPr>
              <a:t>thông</a:t>
            </a:r>
            <a:r>
              <a:rPr lang="en-US" sz="2600" dirty="0">
                <a:solidFill>
                  <a:schemeClr val="bg2"/>
                </a:solidFill>
                <a:latin typeface="Times New Roman" panose="02020603050405020304" pitchFamily="18" charset="0"/>
                <a:cs typeface="Times New Roman" panose="02020603050405020304" pitchFamily="18" charset="0"/>
              </a:rPr>
              <a:t> minh (Smartphone</a:t>
            </a:r>
            <a:r>
              <a:rPr lang="en-US" sz="2600" dirty="0" smtClean="0">
                <a:solidFill>
                  <a:schemeClr val="bg2"/>
                </a:solidFill>
                <a:latin typeface="Times New Roman" panose="02020603050405020304" pitchFamily="18" charset="0"/>
                <a:cs typeface="Times New Roman" panose="02020603050405020304" pitchFamily="18" charset="0"/>
              </a:rPr>
              <a:t>).</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0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xEl>
                                              <p:pRg st="1" end="1"/>
                                            </p:txEl>
                                          </p:spTgt>
                                        </p:tgtEl>
                                        <p:attrNameLst>
                                          <p:attrName>ppt_w</p:attrName>
                                        </p:attrNameLst>
                                      </p:cBhvr>
                                      <p:tavLst>
                                        <p:tav tm="0">
                                          <p:val>
                                            <p:strVal val="ppt_w"/>
                                          </p:val>
                                        </p:tav>
                                        <p:tav tm="100000">
                                          <p:val>
                                            <p:fltVal val="0"/>
                                          </p:val>
                                        </p:tav>
                                      </p:tavLst>
                                    </p:anim>
                                    <p:anim calcmode="lin" valueType="num">
                                      <p:cBhvr>
                                        <p:cTn id="7" dur="1000"/>
                                        <p:tgtEl>
                                          <p:spTgt spid="17">
                                            <p:txEl>
                                              <p:pRg st="1" end="1"/>
                                            </p:txEl>
                                          </p:spTgt>
                                        </p:tgtEl>
                                        <p:attrNameLst>
                                          <p:attrName>ppt_h</p:attrName>
                                        </p:attrNameLst>
                                      </p:cBhvr>
                                      <p:tavLst>
                                        <p:tav tm="0">
                                          <p:val>
                                            <p:strVal val="ppt_h"/>
                                          </p:val>
                                        </p:tav>
                                        <p:tav tm="100000">
                                          <p:val>
                                            <p:fltVal val="0"/>
                                          </p:val>
                                        </p:tav>
                                      </p:tavLst>
                                    </p:anim>
                                    <p:anim calcmode="lin" valueType="num">
                                      <p:cBhvr>
                                        <p:cTn id="8"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7">
                                            <p:txEl>
                                              <p:pRg st="1" end="1"/>
                                            </p:txEl>
                                          </p:spTgt>
                                        </p:tgtEl>
                                      </p:cBhvr>
                                    </p:animEffect>
                                    <p:set>
                                      <p:cBhvr>
                                        <p:cTn id="10" dur="1" fill="hold">
                                          <p:stCondLst>
                                            <p:cond delay="999"/>
                                          </p:stCondLst>
                                        </p:cTn>
                                        <p:tgtEl>
                                          <p:spTgt spid="17">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7">
                                            <p:txEl>
                                              <p:pRg st="2" end="2"/>
                                            </p:txEl>
                                          </p:spTgt>
                                        </p:tgtEl>
                                        <p:attrNameLst>
                                          <p:attrName>ppt_w</p:attrName>
                                        </p:attrNameLst>
                                      </p:cBhvr>
                                      <p:tavLst>
                                        <p:tav tm="0">
                                          <p:val>
                                            <p:strVal val="ppt_w"/>
                                          </p:val>
                                        </p:tav>
                                        <p:tav tm="100000">
                                          <p:val>
                                            <p:fltVal val="0"/>
                                          </p:val>
                                        </p:tav>
                                      </p:tavLst>
                                    </p:anim>
                                    <p:anim calcmode="lin" valueType="num">
                                      <p:cBhvr>
                                        <p:cTn id="13" dur="1000"/>
                                        <p:tgtEl>
                                          <p:spTgt spid="17">
                                            <p:txEl>
                                              <p:pRg st="2" end="2"/>
                                            </p:txEl>
                                          </p:spTgt>
                                        </p:tgtEl>
                                        <p:attrNameLst>
                                          <p:attrName>ppt_h</p:attrName>
                                        </p:attrNameLst>
                                      </p:cBhvr>
                                      <p:tavLst>
                                        <p:tav tm="0">
                                          <p:val>
                                            <p:strVal val="ppt_h"/>
                                          </p:val>
                                        </p:tav>
                                        <p:tav tm="100000">
                                          <p:val>
                                            <p:fltVal val="0"/>
                                          </p:val>
                                        </p:tav>
                                      </p:tavLst>
                                    </p:anim>
                                    <p:anim calcmode="lin" valueType="num">
                                      <p:cBhvr>
                                        <p:cTn id="14" dur="1000"/>
                                        <p:tgtEl>
                                          <p:spTgt spid="17">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7">
                                            <p:txEl>
                                              <p:pRg st="2" end="2"/>
                                            </p:txEl>
                                          </p:spTgt>
                                        </p:tgtEl>
                                      </p:cBhvr>
                                    </p:animEffect>
                                    <p:set>
                                      <p:cBhvr>
                                        <p:cTn id="16" dur="1" fill="hold">
                                          <p:stCondLst>
                                            <p:cond delay="999"/>
                                          </p:stCondLst>
                                        </p:cTn>
                                        <p:tgtEl>
                                          <p:spTgt spid="17">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7">
                                            <p:txEl>
                                              <p:pRg st="4" end="4"/>
                                            </p:txEl>
                                          </p:spTgt>
                                        </p:tgtEl>
                                        <p:attrNameLst>
                                          <p:attrName>ppt_w</p:attrName>
                                        </p:attrNameLst>
                                      </p:cBhvr>
                                      <p:tavLst>
                                        <p:tav tm="0">
                                          <p:val>
                                            <p:strVal val="ppt_w"/>
                                          </p:val>
                                        </p:tav>
                                        <p:tav tm="100000">
                                          <p:val>
                                            <p:fltVal val="0"/>
                                          </p:val>
                                        </p:tav>
                                      </p:tavLst>
                                    </p:anim>
                                    <p:anim calcmode="lin" valueType="num">
                                      <p:cBhvr>
                                        <p:cTn id="19" dur="1000"/>
                                        <p:tgtEl>
                                          <p:spTgt spid="17">
                                            <p:txEl>
                                              <p:pRg st="4" end="4"/>
                                            </p:txEl>
                                          </p:spTgt>
                                        </p:tgtEl>
                                        <p:attrNameLst>
                                          <p:attrName>ppt_h</p:attrName>
                                        </p:attrNameLst>
                                      </p:cBhvr>
                                      <p:tavLst>
                                        <p:tav tm="0">
                                          <p:val>
                                            <p:strVal val="ppt_h"/>
                                          </p:val>
                                        </p:tav>
                                        <p:tav tm="100000">
                                          <p:val>
                                            <p:fltVal val="0"/>
                                          </p:val>
                                        </p:tav>
                                      </p:tavLst>
                                    </p:anim>
                                    <p:anim calcmode="lin" valueType="num">
                                      <p:cBhvr>
                                        <p:cTn id="20" dur="1000"/>
                                        <p:tgtEl>
                                          <p:spTgt spid="17">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17">
                                            <p:txEl>
                                              <p:pRg st="4" end="4"/>
                                            </p:txEl>
                                          </p:spTgt>
                                        </p:tgtEl>
                                      </p:cBhvr>
                                    </p:animEffect>
                                    <p:set>
                                      <p:cBhvr>
                                        <p:cTn id="22" dur="1" fill="hold">
                                          <p:stCondLst>
                                            <p:cond delay="999"/>
                                          </p:stCondLst>
                                        </p:cTn>
                                        <p:tgtEl>
                                          <p:spTgt spid="17">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7">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609600" y="1379261"/>
            <a:ext cx="11257613" cy="1123384"/>
          </a:xfrm>
          <a:prstGeom prst="rect">
            <a:avLst/>
          </a:prstGeom>
          <a:noFill/>
        </p:spPr>
        <p:txBody>
          <a:bodyPr wrap="square" rtlCol="0">
            <a:spAutoFit/>
          </a:bodyPr>
          <a:lstStyle/>
          <a:p>
            <a:pPr marL="514350" indent="-514350" algn="just">
              <a:buFont typeface="+mj-lt"/>
              <a:buAutoNum type="arabicPeriod" startAt="4"/>
            </a:pPr>
            <a:r>
              <a:rPr lang="en-US" sz="2800" b="1" dirty="0" err="1" smtClean="0">
                <a:solidFill>
                  <a:schemeClr val="bg2"/>
                </a:solidFill>
                <a:latin typeface="Times New Roman" panose="02020603050405020304" pitchFamily="18" charset="0"/>
                <a:cs typeface="Times New Roman" panose="02020603050405020304" pitchFamily="18" charset="0"/>
              </a:rPr>
              <a:t>Em</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hãy</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sắp</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xếp</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các</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loại</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máy</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theo</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đúng</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định</a:t>
            </a:r>
            <a:r>
              <a:rPr lang="en-US" sz="2800" b="1" dirty="0" smtClean="0">
                <a:solidFill>
                  <a:schemeClr val="bg2"/>
                </a:solidFill>
                <a:latin typeface="Times New Roman" panose="02020603050405020304" pitchFamily="18" charset="0"/>
                <a:cs typeface="Times New Roman" panose="02020603050405020304" pitchFamily="18" charset="0"/>
              </a:rPr>
              <a:t> </a:t>
            </a:r>
            <a:r>
              <a:rPr lang="en-US" sz="2800" b="1" dirty="0" err="1" smtClean="0">
                <a:solidFill>
                  <a:schemeClr val="bg2"/>
                </a:solidFill>
                <a:latin typeface="Times New Roman" panose="02020603050405020304" pitchFamily="18" charset="0"/>
                <a:cs typeface="Times New Roman" panose="02020603050405020304" pitchFamily="18" charset="0"/>
              </a:rPr>
              <a:t>nghĩa</a:t>
            </a:r>
            <a:endParaRPr lang="en-US" sz="2800" b="1" dirty="0">
              <a:solidFill>
                <a:schemeClr val="bg2"/>
              </a:solidFill>
              <a:latin typeface="Times New Roman" panose="02020603050405020304" pitchFamily="18" charset="0"/>
              <a:cs typeface="Times New Roman" panose="02020603050405020304" pitchFamily="18" charset="0"/>
            </a:endParaRPr>
          </a:p>
          <a:p>
            <a:pPr lvl="1" algn="just">
              <a:lnSpc>
                <a:spcPct val="150000"/>
              </a:lnSpc>
            </a:pPr>
            <a:endParaRPr lang="en-US" sz="2600" dirty="0">
              <a:solidFill>
                <a:schemeClr val="bg2"/>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69012700"/>
              </p:ext>
            </p:extLst>
          </p:nvPr>
        </p:nvGraphicFramePr>
        <p:xfrm>
          <a:off x="508000" y="2006983"/>
          <a:ext cx="10896600" cy="3794718"/>
        </p:xfrm>
        <a:graphic>
          <a:graphicData uri="http://schemas.openxmlformats.org/drawingml/2006/table">
            <a:tbl>
              <a:tblPr firstRow="1" bandRow="1">
                <a:tableStyleId>{073A0DAA-6AF3-43AB-8588-CEC1D06C72B9}</a:tableStyleId>
              </a:tblPr>
              <a:tblGrid>
                <a:gridCol w="5181600">
                  <a:extLst>
                    <a:ext uri="{9D8B030D-6E8A-4147-A177-3AD203B41FA5}">
                      <a16:colId xmlns="" xmlns:a16="http://schemas.microsoft.com/office/drawing/2014/main" val="1600113521"/>
                    </a:ext>
                  </a:extLst>
                </a:gridCol>
                <a:gridCol w="5715000">
                  <a:extLst>
                    <a:ext uri="{9D8B030D-6E8A-4147-A177-3AD203B41FA5}">
                      <a16:colId xmlns="" xmlns:a16="http://schemas.microsoft.com/office/drawing/2014/main" val="540628129"/>
                    </a:ext>
                  </a:extLst>
                </a:gridCol>
              </a:tblGrid>
              <a:tr h="594346">
                <a:tc>
                  <a:txBody>
                    <a:bodyPr/>
                    <a:lstStyle/>
                    <a:p>
                      <a:pPr algn="ctr"/>
                      <a:r>
                        <a:rPr lang="en-US" sz="2800" dirty="0" err="1" smtClean="0">
                          <a:solidFill>
                            <a:schemeClr val="bg2"/>
                          </a:solidFill>
                          <a:latin typeface="Times New Roman" panose="02020603050405020304" pitchFamily="18" charset="0"/>
                          <a:cs typeface="Times New Roman" panose="02020603050405020304" pitchFamily="18" charset="0"/>
                        </a:rPr>
                        <a:t>Loại</a:t>
                      </a:r>
                      <a:r>
                        <a:rPr lang="en-US" sz="2800" baseline="0" dirty="0" smtClean="0">
                          <a:solidFill>
                            <a:schemeClr val="bg2"/>
                          </a:solidFill>
                          <a:latin typeface="Times New Roman" panose="02020603050405020304" pitchFamily="18" charset="0"/>
                          <a:cs typeface="Times New Roman" panose="02020603050405020304" pitchFamily="18" charset="0"/>
                        </a:rPr>
                        <a:t> </a:t>
                      </a:r>
                      <a:r>
                        <a:rPr lang="en-US" sz="2800" baseline="0" dirty="0" err="1" smtClean="0">
                          <a:solidFill>
                            <a:schemeClr val="bg2"/>
                          </a:solidFill>
                          <a:latin typeface="Times New Roman" panose="02020603050405020304" pitchFamily="18" charset="0"/>
                          <a:cs typeface="Times New Roman" panose="02020603050405020304" pitchFamily="18" charset="0"/>
                        </a:rPr>
                        <a:t>máy</a:t>
                      </a:r>
                      <a:endParaRPr lang="en-US" sz="2800" dirty="0">
                        <a:solidFill>
                          <a:schemeClr val="bg2"/>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err="1" smtClean="0">
                          <a:solidFill>
                            <a:schemeClr val="bg2"/>
                          </a:solidFill>
                          <a:latin typeface="Times New Roman" panose="02020603050405020304" pitchFamily="18" charset="0"/>
                          <a:cs typeface="Times New Roman" panose="02020603050405020304" pitchFamily="18" charset="0"/>
                        </a:rPr>
                        <a:t>Định</a:t>
                      </a:r>
                      <a:r>
                        <a:rPr lang="en-US" sz="2800" baseline="0" dirty="0" smtClean="0">
                          <a:solidFill>
                            <a:schemeClr val="bg2"/>
                          </a:solidFill>
                          <a:latin typeface="Times New Roman" panose="02020603050405020304" pitchFamily="18" charset="0"/>
                          <a:cs typeface="Times New Roman" panose="02020603050405020304" pitchFamily="18" charset="0"/>
                        </a:rPr>
                        <a:t> </a:t>
                      </a:r>
                      <a:r>
                        <a:rPr lang="en-US" sz="2800" baseline="0" dirty="0" err="1" smtClean="0">
                          <a:solidFill>
                            <a:schemeClr val="bg2"/>
                          </a:solidFill>
                          <a:latin typeface="Times New Roman" panose="02020603050405020304" pitchFamily="18" charset="0"/>
                          <a:cs typeface="Times New Roman" panose="02020603050405020304" pitchFamily="18" charset="0"/>
                        </a:rPr>
                        <a:t>nghĩa</a:t>
                      </a:r>
                      <a:endParaRPr lang="en-US" sz="2800" dirty="0">
                        <a:solidFill>
                          <a:schemeClr val="bg2"/>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2079130603"/>
                  </a:ext>
                </a:extLst>
              </a:tr>
              <a:tr h="594346">
                <a:tc>
                  <a:txBody>
                    <a:bodyPr/>
                    <a:lstStyle/>
                    <a:p>
                      <a:pPr marL="457200" indent="0"/>
                      <a:r>
                        <a:rPr lang="en-US" sz="2400" dirty="0" err="1" smtClean="0">
                          <a:solidFill>
                            <a:schemeClr val="bg2"/>
                          </a:solidFill>
                          <a:latin typeface="Times New Roman" panose="02020603050405020304" pitchFamily="18" charset="0"/>
                          <a:cs typeface="Times New Roman" panose="02020603050405020304" pitchFamily="18" charset="0"/>
                        </a:rPr>
                        <a:t>Máy</a:t>
                      </a:r>
                      <a:r>
                        <a:rPr lang="en-US" sz="2400" baseline="0" dirty="0" smtClean="0">
                          <a:solidFill>
                            <a:schemeClr val="bg2"/>
                          </a:solidFill>
                          <a:latin typeface="Times New Roman" panose="02020603050405020304" pitchFamily="18" charset="0"/>
                          <a:cs typeface="Times New Roman" panose="02020603050405020304" pitchFamily="18" charset="0"/>
                        </a:rPr>
                        <a:t> </a:t>
                      </a:r>
                      <a:r>
                        <a:rPr lang="en-US" sz="2400" baseline="0" dirty="0" err="1" smtClean="0">
                          <a:solidFill>
                            <a:schemeClr val="bg2"/>
                          </a:solidFill>
                          <a:latin typeface="Times New Roman" panose="02020603050405020304" pitchFamily="18" charset="0"/>
                          <a:cs typeface="Times New Roman" panose="02020603050405020304" pitchFamily="18" charset="0"/>
                        </a:rPr>
                        <a:t>chủ</a:t>
                      </a:r>
                      <a:r>
                        <a:rPr lang="en-US" sz="2400" baseline="0" dirty="0" smtClean="0">
                          <a:solidFill>
                            <a:schemeClr val="bg2"/>
                          </a:solidFill>
                          <a:latin typeface="Times New Roman" panose="02020603050405020304" pitchFamily="18" charset="0"/>
                          <a:cs typeface="Times New Roman" panose="02020603050405020304" pitchFamily="18" charset="0"/>
                        </a:rPr>
                        <a:t> (Server)</a:t>
                      </a:r>
                      <a:endParaRPr lang="en-US" sz="2400" dirty="0">
                        <a:solidFill>
                          <a:schemeClr val="bg2"/>
                        </a:solidFill>
                        <a:latin typeface="Times New Roman" panose="02020603050405020304" pitchFamily="18" charset="0"/>
                        <a:cs typeface="Times New Roman" panose="02020603050405020304" pitchFamily="18" charset="0"/>
                      </a:endParaRPr>
                    </a:p>
                  </a:txBody>
                  <a:tcPr anchor="ctr"/>
                </a:tc>
                <a:tc>
                  <a:txBody>
                    <a:bodyPr/>
                    <a:lstStyle/>
                    <a:p>
                      <a:pPr marL="457200" indent="0"/>
                      <a:r>
                        <a:rPr lang="pt-BR" sz="2400" b="0" i="0" u="none" strike="noStrike" kern="1200" baseline="0" dirty="0" smtClean="0">
                          <a:solidFill>
                            <a:schemeClr val="bg2"/>
                          </a:solidFill>
                          <a:latin typeface="Times New Roman" panose="02020603050405020304" pitchFamily="18" charset="0"/>
                          <a:ea typeface="+mn-ea"/>
                          <a:cs typeface="Times New Roman" panose="02020603050405020304" pitchFamily="18" charset="0"/>
                        </a:rPr>
                        <a:t>Máy tính cá nhân (Personal computing)</a:t>
                      </a:r>
                      <a:endParaRPr lang="en-US" sz="2400" b="0" i="0" u="none" strike="noStrike" kern="1200" baseline="0" dirty="0" smtClean="0">
                        <a:solidFill>
                          <a:schemeClr val="bg2"/>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 xmlns:a16="http://schemas.microsoft.com/office/drawing/2014/main" val="2796232724"/>
                  </a:ext>
                </a:extLst>
              </a:tr>
              <a:tr h="740733">
                <a:tc>
                  <a:txBody>
                    <a:bodyPr/>
                    <a:lstStyle/>
                    <a:p>
                      <a:pPr marL="457200" indent="0"/>
                      <a:r>
                        <a:rPr lang="en-US" sz="2400" dirty="0" err="1" smtClean="0">
                          <a:solidFill>
                            <a:schemeClr val="bg2"/>
                          </a:solidFill>
                          <a:latin typeface="Times New Roman" panose="02020603050405020304" pitchFamily="18" charset="0"/>
                          <a:cs typeface="Times New Roman" panose="02020603050405020304" pitchFamily="18" charset="0"/>
                        </a:rPr>
                        <a:t>Máy</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tính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bảng</a:t>
                      </a:r>
                      <a:r>
                        <a:rPr lang="en-US" sz="2400" dirty="0" smtClean="0">
                          <a:solidFill>
                            <a:schemeClr val="bg2"/>
                          </a:solidFill>
                          <a:latin typeface="Times New Roman" panose="02020603050405020304" pitchFamily="18" charset="0"/>
                          <a:cs typeface="Times New Roman" panose="02020603050405020304" pitchFamily="18" charset="0"/>
                        </a:rPr>
                        <a:t> (Tablet)</a:t>
                      </a:r>
                      <a:endParaRPr lang="en-US" sz="2400" dirty="0">
                        <a:solidFill>
                          <a:schemeClr val="bg2"/>
                        </a:solidFill>
                        <a:latin typeface="Times New Roman" panose="02020603050405020304" pitchFamily="18" charset="0"/>
                        <a:cs typeface="Times New Roman" panose="02020603050405020304" pitchFamily="18" charset="0"/>
                      </a:endParaRPr>
                    </a:p>
                  </a:txBody>
                  <a:tcPr anchor="ctr"/>
                </a:tc>
                <a:tc>
                  <a:txBody>
                    <a:bodyPr/>
                    <a:lstStyle/>
                    <a:p>
                      <a:pPr marL="457200" indent="0"/>
                      <a:r>
                        <a:rPr lang="en-US" sz="2400" dirty="0" err="1" smtClean="0">
                          <a:solidFill>
                            <a:schemeClr val="bg2"/>
                          </a:solidFill>
                          <a:latin typeface="Times New Roman" panose="02020603050405020304" pitchFamily="18" charset="0"/>
                          <a:cs typeface="Times New Roman" panose="02020603050405020304" pitchFamily="18" charset="0"/>
                        </a:rPr>
                        <a:t>Xử</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lý</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số</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lượng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dữ</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liệu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lớn</a:t>
                      </a:r>
                      <a:r>
                        <a:rPr lang="en-US" sz="2400" dirty="0" smtClean="0">
                          <a:solidFill>
                            <a:schemeClr val="bg2"/>
                          </a:solidFill>
                          <a:latin typeface="Times New Roman" panose="02020603050405020304" pitchFamily="18" charset="0"/>
                          <a:cs typeface="Times New Roman" panose="02020603050405020304" pitchFamily="18" charset="0"/>
                        </a:rPr>
                        <a:t> (Processes large amounts of data)</a:t>
                      </a:r>
                      <a:endParaRPr lang="en-US" sz="2400" dirty="0">
                        <a:solidFill>
                          <a:schemeClr val="bg2"/>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2956633266"/>
                  </a:ext>
                </a:extLst>
              </a:tr>
              <a:tr h="1069947">
                <a:tc>
                  <a:txBody>
                    <a:bodyPr/>
                    <a:lstStyle/>
                    <a:p>
                      <a:pPr marL="457200" indent="0"/>
                      <a:r>
                        <a:rPr lang="en-US" sz="2400" dirty="0" err="1" smtClean="0">
                          <a:solidFill>
                            <a:schemeClr val="bg2"/>
                          </a:solidFill>
                          <a:latin typeface="Times New Roman" panose="02020603050405020304" pitchFamily="18" charset="0"/>
                          <a:cs typeface="Times New Roman" panose="02020603050405020304" pitchFamily="18" charset="0"/>
                        </a:rPr>
                        <a:t>Máy</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tính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bàn</a:t>
                      </a:r>
                      <a:r>
                        <a:rPr lang="en-US" sz="2400" dirty="0" smtClean="0">
                          <a:solidFill>
                            <a:schemeClr val="bg2"/>
                          </a:solidFill>
                          <a:latin typeface="Times New Roman" panose="02020603050405020304" pitchFamily="18" charset="0"/>
                          <a:cs typeface="Times New Roman" panose="02020603050405020304" pitchFamily="18" charset="0"/>
                        </a:rPr>
                        <a:t> (Desktop computer)</a:t>
                      </a:r>
                      <a:endParaRPr lang="en-US" sz="2400" dirty="0">
                        <a:solidFill>
                          <a:schemeClr val="bg2"/>
                        </a:solidFill>
                        <a:latin typeface="Times New Roman" panose="02020603050405020304" pitchFamily="18" charset="0"/>
                        <a:cs typeface="Times New Roman" panose="02020603050405020304" pitchFamily="18" charset="0"/>
                      </a:endParaRPr>
                    </a:p>
                  </a:txBody>
                  <a:tcPr anchor="ctr"/>
                </a:tc>
                <a:tc>
                  <a:txBody>
                    <a:bodyPr/>
                    <a:lstStyle/>
                    <a:p>
                      <a:pPr marL="457200" indent="0"/>
                      <a:r>
                        <a:rPr lang="en-US" sz="2400" dirty="0" err="1" smtClean="0">
                          <a:solidFill>
                            <a:schemeClr val="bg2"/>
                          </a:solidFill>
                          <a:latin typeface="Times New Roman" panose="02020603050405020304" pitchFamily="18" charset="0"/>
                          <a:cs typeface="Times New Roman" panose="02020603050405020304" pitchFamily="18" charset="0"/>
                        </a:rPr>
                        <a:t>Cung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các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dịch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vụ</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các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máy</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tính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khác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mạng</a:t>
                      </a:r>
                      <a:r>
                        <a:rPr lang="en-US" sz="2400" dirty="0" smtClean="0">
                          <a:solidFill>
                            <a:schemeClr val="bg2"/>
                          </a:solidFill>
                          <a:latin typeface="Times New Roman" panose="02020603050405020304" pitchFamily="18" charset="0"/>
                          <a:cs typeface="Times New Roman" panose="02020603050405020304" pitchFamily="18" charset="0"/>
                        </a:rPr>
                        <a:t> (Provides services to other computers over a network)</a:t>
                      </a:r>
                      <a:endParaRPr lang="en-US" sz="2400" dirty="0">
                        <a:solidFill>
                          <a:schemeClr val="bg2"/>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819147999"/>
                  </a:ext>
                </a:extLst>
              </a:tr>
              <a:tr h="594346">
                <a:tc>
                  <a:txBody>
                    <a:bodyPr/>
                    <a:lstStyle/>
                    <a:p>
                      <a:pPr marL="457200" indent="0"/>
                      <a:r>
                        <a:rPr lang="en-US" sz="2400" dirty="0" err="1" smtClean="0">
                          <a:solidFill>
                            <a:schemeClr val="bg2"/>
                          </a:solidFill>
                          <a:latin typeface="Times New Roman" panose="02020603050405020304" pitchFamily="18" charset="0"/>
                          <a:cs typeface="Times New Roman" panose="02020603050405020304" pitchFamily="18" charset="0"/>
                        </a:rPr>
                        <a:t>Siêu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máy</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tính</a:t>
                      </a:r>
                      <a:r>
                        <a:rPr lang="en-US" sz="2400" dirty="0" smtClean="0">
                          <a:solidFill>
                            <a:schemeClr val="bg2"/>
                          </a:solidFill>
                          <a:latin typeface="Times New Roman" panose="02020603050405020304" pitchFamily="18" charset="0"/>
                          <a:cs typeface="Times New Roman" panose="02020603050405020304" pitchFamily="18" charset="0"/>
                        </a:rPr>
                        <a:t> (Super computer)</a:t>
                      </a:r>
                      <a:endParaRPr lang="en-US" sz="2400" dirty="0">
                        <a:solidFill>
                          <a:schemeClr val="bg2"/>
                        </a:solidFill>
                        <a:latin typeface="Times New Roman" panose="02020603050405020304" pitchFamily="18" charset="0"/>
                        <a:cs typeface="Times New Roman" panose="02020603050405020304" pitchFamily="18" charset="0"/>
                      </a:endParaRPr>
                    </a:p>
                  </a:txBody>
                  <a:tcPr anchor="ctr"/>
                </a:tc>
                <a:tc>
                  <a:txBody>
                    <a:bodyPr/>
                    <a:lstStyle/>
                    <a:p>
                      <a:pPr marL="457200" indent="0"/>
                      <a:r>
                        <a:rPr lang="it-IT" sz="2400" dirty="0" smtClean="0">
                          <a:solidFill>
                            <a:schemeClr val="bg2"/>
                          </a:solidFill>
                          <a:latin typeface="Times New Roman" panose="02020603050405020304" pitchFamily="18" charset="0"/>
                          <a:cs typeface="Times New Roman" panose="02020603050405020304" pitchFamily="18" charset="0"/>
                        </a:rPr>
                        <a:t>Máy tính di động (Mobile computing)</a:t>
                      </a:r>
                      <a:endParaRPr lang="en-US" sz="2400" dirty="0">
                        <a:solidFill>
                          <a:schemeClr val="bg2"/>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2155597958"/>
                  </a:ext>
                </a:extLst>
              </a:tr>
            </a:tbl>
          </a:graphicData>
        </a:graphic>
      </p:graphicFrame>
      <p:sp>
        <p:nvSpPr>
          <p:cNvPr id="18" name="Oval 17"/>
          <p:cNvSpPr/>
          <p:nvPr/>
        </p:nvSpPr>
        <p:spPr>
          <a:xfrm>
            <a:off x="508000" y="2682168"/>
            <a:ext cx="444500" cy="4445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a</a:t>
            </a:r>
          </a:p>
        </p:txBody>
      </p:sp>
      <p:sp>
        <p:nvSpPr>
          <p:cNvPr id="19" name="Oval 18"/>
          <p:cNvSpPr/>
          <p:nvPr/>
        </p:nvSpPr>
        <p:spPr>
          <a:xfrm>
            <a:off x="508000" y="3409509"/>
            <a:ext cx="444500" cy="4445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b</a:t>
            </a:r>
            <a:endParaRPr lang="en-US" sz="2000" b="1" dirty="0">
              <a:latin typeface="Times New Roman" panose="02020603050405020304" pitchFamily="18" charset="0"/>
              <a:cs typeface="Times New Roman" panose="02020603050405020304" pitchFamily="18" charset="0"/>
            </a:endParaRPr>
          </a:p>
        </p:txBody>
      </p:sp>
      <p:sp>
        <p:nvSpPr>
          <p:cNvPr id="20" name="Oval 19"/>
          <p:cNvSpPr/>
          <p:nvPr/>
        </p:nvSpPr>
        <p:spPr>
          <a:xfrm>
            <a:off x="508000" y="4383355"/>
            <a:ext cx="444500" cy="4445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c</a:t>
            </a:r>
            <a:endParaRPr lang="en-US" sz="2000" b="1" dirty="0">
              <a:latin typeface="Times New Roman" panose="02020603050405020304" pitchFamily="18" charset="0"/>
              <a:cs typeface="Times New Roman" panose="02020603050405020304" pitchFamily="18" charset="0"/>
            </a:endParaRPr>
          </a:p>
        </p:txBody>
      </p:sp>
      <p:sp>
        <p:nvSpPr>
          <p:cNvPr id="21" name="Oval 20"/>
          <p:cNvSpPr/>
          <p:nvPr/>
        </p:nvSpPr>
        <p:spPr>
          <a:xfrm>
            <a:off x="508000" y="5276372"/>
            <a:ext cx="444500" cy="4445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d</a:t>
            </a:r>
          </a:p>
        </p:txBody>
      </p:sp>
      <p:sp>
        <p:nvSpPr>
          <p:cNvPr id="22" name="Oval 21"/>
          <p:cNvSpPr/>
          <p:nvPr/>
        </p:nvSpPr>
        <p:spPr>
          <a:xfrm>
            <a:off x="5734050" y="2682168"/>
            <a:ext cx="444500" cy="444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cs typeface="Times New Roman" panose="02020603050405020304" pitchFamily="18" charset="0"/>
            </a:endParaRPr>
          </a:p>
        </p:txBody>
      </p:sp>
      <p:sp>
        <p:nvSpPr>
          <p:cNvPr id="23" name="Oval 22"/>
          <p:cNvSpPr/>
          <p:nvPr/>
        </p:nvSpPr>
        <p:spPr>
          <a:xfrm>
            <a:off x="5734050" y="4383355"/>
            <a:ext cx="444500" cy="444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3</a:t>
            </a:r>
            <a:endParaRPr lang="en-US" sz="2000" b="1" dirty="0">
              <a:latin typeface="Times New Roman" panose="02020603050405020304" pitchFamily="18" charset="0"/>
              <a:cs typeface="Times New Roman" panose="02020603050405020304" pitchFamily="18" charset="0"/>
            </a:endParaRPr>
          </a:p>
        </p:txBody>
      </p:sp>
      <p:sp>
        <p:nvSpPr>
          <p:cNvPr id="24" name="Oval 23"/>
          <p:cNvSpPr/>
          <p:nvPr/>
        </p:nvSpPr>
        <p:spPr>
          <a:xfrm>
            <a:off x="5734050" y="3409509"/>
            <a:ext cx="444500" cy="444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p:txBody>
      </p:sp>
      <p:sp>
        <p:nvSpPr>
          <p:cNvPr id="25" name="Oval 24"/>
          <p:cNvSpPr/>
          <p:nvPr/>
        </p:nvSpPr>
        <p:spPr>
          <a:xfrm>
            <a:off x="5734050" y="5276372"/>
            <a:ext cx="444500" cy="444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4</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9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16667E-6 -1.11111E-6 L 0.4651 0.24491 " pathEditMode="relative" rAng="0" ptsTypes="AA">
                                      <p:cBhvr>
                                        <p:cTn id="6" dur="2000" fill="hold"/>
                                        <p:tgtEl>
                                          <p:spTgt spid="18"/>
                                        </p:tgtEl>
                                        <p:attrNameLst>
                                          <p:attrName>ppt_x</p:attrName>
                                          <p:attrName>ppt_y</p:attrName>
                                        </p:attrNameLst>
                                      </p:cBhvr>
                                      <p:rCtr x="23255" y="12245"/>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4.16667E-6 3.7037E-7 L 0.4651 0.26852 " pathEditMode="relative" rAng="0" ptsTypes="AA">
                                      <p:cBhvr>
                                        <p:cTn id="10" dur="2000" fill="hold"/>
                                        <p:tgtEl>
                                          <p:spTgt spid="19"/>
                                        </p:tgtEl>
                                        <p:attrNameLst>
                                          <p:attrName>ppt_x</p:attrName>
                                          <p:attrName>ppt_y</p:attrName>
                                        </p:attrNameLst>
                                      </p:cBhvr>
                                      <p:rCtr x="23255" y="13426"/>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4.16667E-6 2.22222E-6 L 0.4651 -0.24931 " pathEditMode="relative" rAng="0" ptsTypes="AA">
                                      <p:cBhvr>
                                        <p:cTn id="14" dur="2000" fill="hold"/>
                                        <p:tgtEl>
                                          <p:spTgt spid="20"/>
                                        </p:tgtEl>
                                        <p:attrNameLst>
                                          <p:attrName>ppt_x</p:attrName>
                                          <p:attrName>ppt_y</p:attrName>
                                        </p:attrNameLst>
                                      </p:cBhvr>
                                      <p:rCtr x="23255" y="-12477"/>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4.16667E-6 -1.85185E-6 L 0.4651 -0.27407 " pathEditMode="relative" rAng="0" ptsTypes="AA">
                                      <p:cBhvr>
                                        <p:cTn id="18" dur="2000" fill="hold"/>
                                        <p:tgtEl>
                                          <p:spTgt spid="21"/>
                                        </p:tgtEl>
                                        <p:attrNameLst>
                                          <p:attrName>ppt_x</p:attrName>
                                          <p:attrName>ppt_y</p:attrName>
                                        </p:attrNameLst>
                                      </p:cBhvr>
                                      <p:rCtr x="23255" y="-1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600" y="723126"/>
            <a:ext cx="10985500" cy="556516"/>
          </a:xfrm>
        </p:spPr>
        <p:txBody>
          <a:bodyPr>
            <a:noAutofit/>
          </a:bodyPr>
          <a:lstStyle/>
          <a:p>
            <a:pPr marL="0" indent="0" algn="ctr">
              <a:buNone/>
            </a:pPr>
            <a:r>
              <a:rPr lang="en-US" sz="3200" dirty="0" err="1" smtClean="0">
                <a:solidFill>
                  <a:srgbClr val="30A4DC"/>
                </a:solidFill>
              </a:rPr>
              <a:t>Câu</a:t>
            </a:r>
            <a:r>
              <a:rPr lang="en-US" sz="3200" dirty="0" smtClean="0">
                <a:solidFill>
                  <a:srgbClr val="30A4DC"/>
                </a:solidFill>
              </a:rPr>
              <a:t> </a:t>
            </a:r>
            <a:r>
              <a:rPr lang="en-US" sz="3200" dirty="0" err="1" smtClean="0">
                <a:solidFill>
                  <a:srgbClr val="30A4DC"/>
                </a:solidFill>
              </a:rPr>
              <a:t>hỏi</a:t>
            </a:r>
            <a:r>
              <a:rPr lang="en-US" sz="3200" dirty="0" smtClean="0">
                <a:solidFill>
                  <a:srgbClr val="30A4DC"/>
                </a:solidFill>
              </a:rPr>
              <a:t> </a:t>
            </a:r>
            <a:r>
              <a:rPr lang="en-US" sz="3200" dirty="0" err="1" smtClean="0">
                <a:solidFill>
                  <a:srgbClr val="30A4DC"/>
                </a:solidFill>
              </a:rPr>
              <a:t>ôn</a:t>
            </a:r>
            <a:r>
              <a:rPr lang="en-US" sz="3200" dirty="0" smtClean="0">
                <a:solidFill>
                  <a:srgbClr val="30A4DC"/>
                </a:solidFill>
              </a:rPr>
              <a:t> </a:t>
            </a:r>
            <a:r>
              <a:rPr lang="en-US" sz="3200" dirty="0" err="1" smtClean="0">
                <a:solidFill>
                  <a:srgbClr val="30A4DC"/>
                </a:solidFill>
              </a:rPr>
              <a:t>luyện</a:t>
            </a:r>
            <a:endParaRPr lang="en-US" sz="3200" dirty="0" smtClean="0">
              <a:solidFill>
                <a:srgbClr val="30A4DC"/>
              </a:solidFill>
            </a:endParaRPr>
          </a:p>
        </p:txBody>
      </p:sp>
      <p:sp>
        <p:nvSpPr>
          <p:cNvPr id="8" name="TextBox 7"/>
          <p:cNvSpPr txBox="1"/>
          <p:nvPr/>
        </p:nvSpPr>
        <p:spPr>
          <a:xfrm>
            <a:off x="0" y="161842"/>
            <a:ext cx="4136571"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16720" y="190254"/>
            <a:ext cx="4375280"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endParaRPr lang="en-US"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39646" y="1722996"/>
            <a:ext cx="11257613" cy="3354765"/>
          </a:xfrm>
          <a:prstGeom prst="rect">
            <a:avLst/>
          </a:prstGeom>
          <a:noFill/>
        </p:spPr>
        <p:txBody>
          <a:bodyPr wrap="square" rtlCol="0">
            <a:spAutoFit/>
          </a:bodyPr>
          <a:lstStyle/>
          <a:p>
            <a:pPr marL="514350" indent="-514350" algn="just">
              <a:buFont typeface="+mj-lt"/>
              <a:buAutoNum type="arabicPeriod" startAt="5"/>
            </a:pPr>
            <a:r>
              <a:rPr lang="vi-VN" sz="2800" b="1" dirty="0">
                <a:solidFill>
                  <a:schemeClr val="bg2"/>
                </a:solidFill>
                <a:latin typeface="Times New Roman" panose="02020603050405020304" pitchFamily="18" charset="0"/>
                <a:cs typeface="Times New Roman" panose="02020603050405020304" pitchFamily="18" charset="0"/>
              </a:rPr>
              <a:t>Loại máy tính nào thì không dễ dàng di chuyển từ nơi này đến nơi khác?</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xách tay (Laptop Computer).</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để bàn (Desktop Computer).</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Điện </a:t>
            </a:r>
            <a:r>
              <a:rPr lang="vi-VN" sz="2600" dirty="0">
                <a:solidFill>
                  <a:schemeClr val="bg2"/>
                </a:solidFill>
                <a:latin typeface="Times New Roman" panose="02020603050405020304" pitchFamily="18" charset="0"/>
                <a:cs typeface="Times New Roman" panose="02020603050405020304" pitchFamily="18" charset="0"/>
              </a:rPr>
              <a:t>thoại thông minh (Smartphone).</a:t>
            </a:r>
          </a:p>
          <a:p>
            <a:pPr marL="971550" lvl="1" indent="-514350" algn="just">
              <a:lnSpc>
                <a:spcPct val="150000"/>
              </a:lnSpc>
              <a:buFont typeface="+mj-lt"/>
              <a:buAutoNum type="alphaLcPeriod"/>
            </a:pPr>
            <a:r>
              <a:rPr lang="vi-VN" sz="2600" dirty="0" smtClean="0">
                <a:solidFill>
                  <a:schemeClr val="bg2"/>
                </a:solidFill>
                <a:latin typeface="Times New Roman" panose="02020603050405020304" pitchFamily="18" charset="0"/>
                <a:cs typeface="Times New Roman" panose="02020603050405020304" pitchFamily="18" charset="0"/>
              </a:rPr>
              <a:t>Máy </a:t>
            </a:r>
            <a:r>
              <a:rPr lang="vi-VN" sz="2600" dirty="0">
                <a:solidFill>
                  <a:schemeClr val="bg2"/>
                </a:solidFill>
                <a:latin typeface="Times New Roman" panose="02020603050405020304" pitchFamily="18" charset="0"/>
                <a:cs typeface="Times New Roman" panose="02020603050405020304" pitchFamily="18" charset="0"/>
              </a:rPr>
              <a:t>tính bảng (Tablet).</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82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xEl>
                                              <p:pRg st="1" end="1"/>
                                            </p:txEl>
                                          </p:spTgt>
                                        </p:tgtEl>
                                        <p:attrNameLst>
                                          <p:attrName>ppt_w</p:attrName>
                                        </p:attrNameLst>
                                      </p:cBhvr>
                                      <p:tavLst>
                                        <p:tav tm="0">
                                          <p:val>
                                            <p:strVal val="ppt_w"/>
                                          </p:val>
                                        </p:tav>
                                        <p:tav tm="100000">
                                          <p:val>
                                            <p:fltVal val="0"/>
                                          </p:val>
                                        </p:tav>
                                      </p:tavLst>
                                    </p:anim>
                                    <p:anim calcmode="lin" valueType="num">
                                      <p:cBhvr>
                                        <p:cTn id="7" dur="1000"/>
                                        <p:tgtEl>
                                          <p:spTgt spid="17">
                                            <p:txEl>
                                              <p:pRg st="1" end="1"/>
                                            </p:txEl>
                                          </p:spTgt>
                                        </p:tgtEl>
                                        <p:attrNameLst>
                                          <p:attrName>ppt_h</p:attrName>
                                        </p:attrNameLst>
                                      </p:cBhvr>
                                      <p:tavLst>
                                        <p:tav tm="0">
                                          <p:val>
                                            <p:strVal val="ppt_h"/>
                                          </p:val>
                                        </p:tav>
                                        <p:tav tm="100000">
                                          <p:val>
                                            <p:fltVal val="0"/>
                                          </p:val>
                                        </p:tav>
                                      </p:tavLst>
                                    </p:anim>
                                    <p:anim calcmode="lin" valueType="num">
                                      <p:cBhvr>
                                        <p:cTn id="8" dur="1000"/>
                                        <p:tgtEl>
                                          <p:spTgt spid="17">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7">
                                            <p:txEl>
                                              <p:pRg st="1" end="1"/>
                                            </p:txEl>
                                          </p:spTgt>
                                        </p:tgtEl>
                                      </p:cBhvr>
                                    </p:animEffect>
                                    <p:set>
                                      <p:cBhvr>
                                        <p:cTn id="10" dur="1" fill="hold">
                                          <p:stCondLst>
                                            <p:cond delay="999"/>
                                          </p:stCondLst>
                                        </p:cTn>
                                        <p:tgtEl>
                                          <p:spTgt spid="17">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7">
                                            <p:txEl>
                                              <p:pRg st="3" end="3"/>
                                            </p:txEl>
                                          </p:spTgt>
                                        </p:tgtEl>
                                        <p:attrNameLst>
                                          <p:attrName>ppt_w</p:attrName>
                                        </p:attrNameLst>
                                      </p:cBhvr>
                                      <p:tavLst>
                                        <p:tav tm="0">
                                          <p:val>
                                            <p:strVal val="ppt_w"/>
                                          </p:val>
                                        </p:tav>
                                        <p:tav tm="100000">
                                          <p:val>
                                            <p:fltVal val="0"/>
                                          </p:val>
                                        </p:tav>
                                      </p:tavLst>
                                    </p:anim>
                                    <p:anim calcmode="lin" valueType="num">
                                      <p:cBhvr>
                                        <p:cTn id="13" dur="1000"/>
                                        <p:tgtEl>
                                          <p:spTgt spid="17">
                                            <p:txEl>
                                              <p:pRg st="3" end="3"/>
                                            </p:txEl>
                                          </p:spTgt>
                                        </p:tgtEl>
                                        <p:attrNameLst>
                                          <p:attrName>ppt_h</p:attrName>
                                        </p:attrNameLst>
                                      </p:cBhvr>
                                      <p:tavLst>
                                        <p:tav tm="0">
                                          <p:val>
                                            <p:strVal val="ppt_h"/>
                                          </p:val>
                                        </p:tav>
                                        <p:tav tm="100000">
                                          <p:val>
                                            <p:fltVal val="0"/>
                                          </p:val>
                                        </p:tav>
                                      </p:tavLst>
                                    </p:anim>
                                    <p:anim calcmode="lin" valueType="num">
                                      <p:cBhvr>
                                        <p:cTn id="14" dur="1000"/>
                                        <p:tgtEl>
                                          <p:spTgt spid="17">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17">
                                            <p:txEl>
                                              <p:pRg st="3" end="3"/>
                                            </p:txEl>
                                          </p:spTgt>
                                        </p:tgtEl>
                                      </p:cBhvr>
                                    </p:animEffect>
                                    <p:set>
                                      <p:cBhvr>
                                        <p:cTn id="16" dur="1" fill="hold">
                                          <p:stCondLst>
                                            <p:cond delay="999"/>
                                          </p:stCondLst>
                                        </p:cTn>
                                        <p:tgtEl>
                                          <p:spTgt spid="17">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7">
                                            <p:txEl>
                                              <p:pRg st="4" end="4"/>
                                            </p:txEl>
                                          </p:spTgt>
                                        </p:tgtEl>
                                        <p:attrNameLst>
                                          <p:attrName>ppt_w</p:attrName>
                                        </p:attrNameLst>
                                      </p:cBhvr>
                                      <p:tavLst>
                                        <p:tav tm="0">
                                          <p:val>
                                            <p:strVal val="ppt_w"/>
                                          </p:val>
                                        </p:tav>
                                        <p:tav tm="100000">
                                          <p:val>
                                            <p:fltVal val="0"/>
                                          </p:val>
                                        </p:tav>
                                      </p:tavLst>
                                    </p:anim>
                                    <p:anim calcmode="lin" valueType="num">
                                      <p:cBhvr>
                                        <p:cTn id="19" dur="1000"/>
                                        <p:tgtEl>
                                          <p:spTgt spid="17">
                                            <p:txEl>
                                              <p:pRg st="4" end="4"/>
                                            </p:txEl>
                                          </p:spTgt>
                                        </p:tgtEl>
                                        <p:attrNameLst>
                                          <p:attrName>ppt_h</p:attrName>
                                        </p:attrNameLst>
                                      </p:cBhvr>
                                      <p:tavLst>
                                        <p:tav tm="0">
                                          <p:val>
                                            <p:strVal val="ppt_h"/>
                                          </p:val>
                                        </p:tav>
                                        <p:tav tm="100000">
                                          <p:val>
                                            <p:fltVal val="0"/>
                                          </p:val>
                                        </p:tav>
                                      </p:tavLst>
                                    </p:anim>
                                    <p:anim calcmode="lin" valueType="num">
                                      <p:cBhvr>
                                        <p:cTn id="20" dur="1000"/>
                                        <p:tgtEl>
                                          <p:spTgt spid="17">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17">
                                            <p:txEl>
                                              <p:pRg st="4" end="4"/>
                                            </p:txEl>
                                          </p:spTgt>
                                        </p:tgtEl>
                                      </p:cBhvr>
                                    </p:animEffect>
                                    <p:set>
                                      <p:cBhvr>
                                        <p:cTn id="22" dur="1" fill="hold">
                                          <p:stCondLst>
                                            <p:cond delay="999"/>
                                          </p:stCondLst>
                                        </p:cTn>
                                        <p:tgtEl>
                                          <p:spTgt spid="17">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7">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1"/>
  <p:tag name="MMPROD_UIDATA" val="&lt;database version=&quot;7.0&quot;&gt;&lt;object type=&quot;1&quot; unique_id=&quot;10001&quot;&gt;&lt;object type=&quot;8&quot; unique_id=&quot;10395&quot;&gt;&lt;/object&gt;&lt;object type=&quot;2&quot; unique_id=&quot;10396&quot;&gt;&lt;object type=&quot;3&quot; unique_id=&quot;10398&quot;&gt;&lt;property id=&quot;20148&quot; value=&quot;5&quot;/&gt;&lt;property id=&quot;20300&quot; value=&quot;Slide 2 - &amp;quot;&amp;#x0D;&amp;#x0A;Bài 2.&amp;#x0D;&amp;#x0A;Máy tính rất đa dạng&amp;#x0D;&amp;#x0A;&amp;quot;&quot;/&gt;&lt;property id=&quot;20307&quot; value=&quot;259&quot;/&gt;&lt;/object&gt;&lt;object type=&quot;3&quot; unique_id=&quot;10399&quot;&gt;&lt;property id=&quot;20148&quot; value=&quot;5&quot;/&gt;&lt;property id=&quot;20300&quot; value=&quot;Slide 3&quot;/&gt;&lt;property id=&quot;20307&quot; value=&quot;262&quot;/&gt;&lt;/object&gt;&lt;object type=&quot;3&quot; unique_id=&quot;10400&quot;&gt;&lt;property id=&quot;20148&quot; value=&quot;5&quot;/&gt;&lt;property id=&quot;20300&quot; value=&quot;Slide 4&quot;/&gt;&lt;property id=&quot;20307&quot; value=&quot;290&quot;/&gt;&lt;/object&gt;&lt;object type=&quot;3&quot; unique_id=&quot;10401&quot;&gt;&lt;property id=&quot;20148&quot; value=&quot;5&quot;/&gt;&lt;property id=&quot;20300&quot; value=&quot;Slide 5&quot;/&gt;&lt;property id=&quot;20307&quot; value=&quot;293&quot;/&gt;&lt;/object&gt;&lt;object type=&quot;3&quot; unique_id=&quot;10402&quot;&gt;&lt;property id=&quot;20148&quot; value=&quot;5&quot;/&gt;&lt;property id=&quot;20300&quot; value=&quot;Slide 6&quot;/&gt;&lt;property id=&quot;20307&quot; value=&quot;324&quot;/&gt;&lt;/object&gt;&lt;object type=&quot;3&quot; unique_id=&quot;10403&quot;&gt;&lt;property id=&quot;20148&quot; value=&quot;5&quot;/&gt;&lt;property id=&quot;20300&quot; value=&quot;Slide 7&quot;/&gt;&lt;property id=&quot;20307&quot; value=&quot;327&quot;/&gt;&lt;/object&gt;&lt;object type=&quot;3&quot; unique_id=&quot;10404&quot;&gt;&lt;property id=&quot;20148&quot; value=&quot;5&quot;/&gt;&lt;property id=&quot;20300&quot; value=&quot;Slide 8&quot;/&gt;&lt;property id=&quot;20307&quot; value=&quot;328&quot;/&gt;&lt;/object&gt;&lt;object type=&quot;3&quot; unique_id=&quot;10405&quot;&gt;&lt;property id=&quot;20148&quot; value=&quot;5&quot;/&gt;&lt;property id=&quot;20300&quot; value=&quot;Slide 9&quot;/&gt;&lt;property id=&quot;20307&quot; value=&quot;329&quot;/&gt;&lt;/object&gt;&lt;object type=&quot;3&quot; unique_id=&quot;10406&quot;&gt;&lt;property id=&quot;20148&quot; value=&quot;5&quot;/&gt;&lt;property id=&quot;20300&quot; value=&quot;Slide 10&quot;/&gt;&lt;property id=&quot;20307&quot; value=&quot;332&quot;/&gt;&lt;/object&gt;&lt;object type=&quot;3&quot; unique_id=&quot;10407&quot;&gt;&lt;property id=&quot;20148&quot; value=&quot;5&quot;/&gt;&lt;property id=&quot;20300&quot; value=&quot;Slide 11&quot;/&gt;&lt;property id=&quot;20307&quot; value=&quot;333&quot;/&gt;&lt;/object&gt;&lt;object type=&quot;3&quot; unique_id=&quot;10408&quot;&gt;&lt;property id=&quot;20148&quot; value=&quot;5&quot;/&gt;&lt;property id=&quot;20300&quot; value=&quot;Slide 12&quot;/&gt;&lt;property id=&quot;20307&quot; value=&quot;337&quot;/&gt;&lt;/object&gt;&lt;object type=&quot;3&quot; unique_id=&quot;10409&quot;&gt;&lt;property id=&quot;20148&quot; value=&quot;5&quot;/&gt;&lt;property id=&quot;20300&quot; value=&quot;Slide 13&quot;/&gt;&lt;property id=&quot;20307&quot; value=&quot;338&quot;/&gt;&lt;/object&gt;&lt;object type=&quot;3&quot; unique_id=&quot;10410&quot;&gt;&lt;property id=&quot;20148&quot; value=&quot;5&quot;/&gt;&lt;property id=&quot;20300&quot; value=&quot;Slide 14&quot;/&gt;&lt;property id=&quot;20307&quot; value=&quot;339&quot;/&gt;&lt;/object&gt;&lt;object type=&quot;3&quot; unique_id=&quot;10411&quot;&gt;&lt;property id=&quot;20148&quot; value=&quot;5&quot;/&gt;&lt;property id=&quot;20300&quot; value=&quot;Slide 15&quot;/&gt;&lt;property id=&quot;20307&quot; value=&quot;345&quot;/&gt;&lt;/object&gt;&lt;object type=&quot;3&quot; unique_id=&quot;10412&quot;&gt;&lt;property id=&quot;20148&quot; value=&quot;5&quot;/&gt;&lt;property id=&quot;20300&quot; value=&quot;Slide 16&quot;/&gt;&lt;property id=&quot;20307&quot; value=&quot;355&quot;/&gt;&lt;/object&gt;&lt;object type=&quot;3&quot; unique_id=&quot;10413&quot;&gt;&lt;property id=&quot;20148&quot; value=&quot;5&quot;/&gt;&lt;property id=&quot;20300&quot; value=&quot;Slide 17&quot;/&gt;&lt;property id=&quot;20307&quot; value=&quot;357&quot;/&gt;&lt;/object&gt;&lt;object type=&quot;3&quot; unique_id=&quot;10433&quot;&gt;&lt;property id=&quot;20148&quot; value=&quot;5&quot;/&gt;&lt;property id=&quot;20300&quot; value=&quot;Slide 1&quot;/&gt;&lt;property id=&quot;20307&quot; value=&quot;35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14465</TotalTime>
  <Words>1176</Words>
  <Application>Microsoft Office PowerPoint</Application>
  <PresentationFormat>Custom</PresentationFormat>
  <Paragraphs>148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Banded</vt:lpstr>
      <vt:lpstr>PowerPoint Presentation</vt:lpstr>
      <vt:lpstr> Bài 2. Máy tính rất đa dạng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MTC</cp:lastModifiedBy>
  <cp:revision>281</cp:revision>
  <dcterms:created xsi:type="dcterms:W3CDTF">2014-06-09T03:12:12Z</dcterms:created>
  <dcterms:modified xsi:type="dcterms:W3CDTF">2021-03-10T08:36:09Z</dcterms:modified>
</cp:coreProperties>
</file>