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363" r:id="rId2"/>
    <p:sldId id="364" r:id="rId3"/>
    <p:sldId id="281" r:id="rId4"/>
    <p:sldId id="360" r:id="rId5"/>
    <p:sldId id="361" r:id="rId6"/>
    <p:sldId id="371" r:id="rId7"/>
    <p:sldId id="282" r:id="rId8"/>
    <p:sldId id="365" r:id="rId9"/>
    <p:sldId id="283" r:id="rId10"/>
    <p:sldId id="284" r:id="rId11"/>
    <p:sldId id="285" r:id="rId12"/>
    <p:sldId id="287" r:id="rId13"/>
    <p:sldId id="375" r:id="rId14"/>
    <p:sldId id="288" r:id="rId15"/>
    <p:sldId id="370" r:id="rId16"/>
    <p:sldId id="366" r:id="rId17"/>
    <p:sldId id="367" r:id="rId18"/>
    <p:sldId id="368" r:id="rId19"/>
    <p:sldId id="369" r:id="rId20"/>
    <p:sldId id="372" r:id="rId21"/>
    <p:sldId id="373"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ủ đề B-Bài 1-Chào bạn, tớ là máy tính" id="{37775218-E853-4140-AA01-8647C3BBF112}">
          <p14:sldIdLst>
            <p14:sldId id="363"/>
            <p14:sldId id="364"/>
            <p14:sldId id="281"/>
            <p14:sldId id="360"/>
            <p14:sldId id="361"/>
            <p14:sldId id="371"/>
            <p14:sldId id="282"/>
            <p14:sldId id="365"/>
            <p14:sldId id="283"/>
            <p14:sldId id="284"/>
            <p14:sldId id="285"/>
            <p14:sldId id="287"/>
            <p14:sldId id="375"/>
            <p14:sldId id="288"/>
            <p14:sldId id="370"/>
            <p14:sldId id="366"/>
            <p14:sldId id="367"/>
            <p14:sldId id="368"/>
            <p14:sldId id="369"/>
            <p14:sldId id="372"/>
            <p14:sldId id="37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00"/>
    <a:srgbClr val="A3784A"/>
    <a:srgbClr val="2C9298"/>
    <a:srgbClr val="30A4DC"/>
    <a:srgbClr val="6FB3D5"/>
    <a:srgbClr val="B4C234"/>
    <a:srgbClr val="E8AF41"/>
    <a:srgbClr val="CF9C39"/>
    <a:srgbClr val="D24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3066" autoAdjust="0"/>
  </p:normalViewPr>
  <p:slideViewPr>
    <p:cSldViewPr snapToGrid="0">
      <p:cViewPr varScale="1">
        <p:scale>
          <a:sx n="68" d="100"/>
          <a:sy n="68" d="100"/>
        </p:scale>
        <p:origin x="91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10.xml"/><Relationship Id="rId1" Type="http://schemas.openxmlformats.org/officeDocument/2006/relationships/slide" Target="../slides/slide9.xml"/><Relationship Id="rId5" Type="http://schemas.openxmlformats.org/officeDocument/2006/relationships/slide" Target="../slides/slide14.xml"/><Relationship Id="rId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E35777-0EEA-4CC6-B3D2-86F53129D76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184BA688-15E4-4E25-8E0D-E085D792607A}">
      <dgm:prSet phldrT="[Text]" custT="1"/>
      <dgm:spPr/>
      <dgm:t>
        <a:bodyPr/>
        <a:lstStyle/>
        <a:p>
          <a:r>
            <a:rPr lang="vi-VN" sz="3200" b="1" dirty="0" smtClean="0">
              <a:latin typeface="Arial" panose="020B0604020202020204" pitchFamily="34" charset="0"/>
              <a:cs typeface="Arial" panose="020B0604020202020204" pitchFamily="34" charset="0"/>
            </a:rPr>
            <a:t>A</a:t>
          </a:r>
          <a:r>
            <a:rPr lang="en-US" sz="3200" b="1" dirty="0" smtClean="0">
              <a:latin typeface="Arial" panose="020B0604020202020204" pitchFamily="34" charset="0"/>
              <a:cs typeface="Arial" panose="020B0604020202020204" pitchFamily="34" charset="0"/>
            </a:rPr>
            <a:t>.</a:t>
          </a:r>
          <a:r>
            <a:rPr lang="vi-VN" sz="3200" b="1" dirty="0" smtClean="0">
              <a:latin typeface="Arial" panose="020B0604020202020204" pitchFamily="34" charset="0"/>
              <a:cs typeface="Arial" panose="020B0604020202020204" pitchFamily="34" charset="0"/>
            </a:rPr>
            <a:t> Ổ đĩa cứng truyền thống</a:t>
          </a:r>
          <a:endParaRPr lang="en-US" sz="32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727C9D9-C1C1-46AA-A2D6-A9082F4E5FE9}" type="parTrans" cxnId="{13E1E8B1-52D0-40DF-9529-6F95492BCA4D}">
      <dgm:prSet/>
      <dgm:spPr/>
      <dgm:t>
        <a:bodyPr/>
        <a:lstStyle/>
        <a:p>
          <a:endParaRPr lang="en-US" sz="3200" b="1">
            <a:latin typeface="Arial" panose="020B0604020202020204" pitchFamily="34" charset="0"/>
            <a:cs typeface="Arial" panose="020B0604020202020204" pitchFamily="34" charset="0"/>
          </a:endParaRPr>
        </a:p>
      </dgm:t>
    </dgm:pt>
    <dgm:pt modelId="{2B70D48F-D0C3-4D78-85B6-F60F5504B1C0}" type="sibTrans" cxnId="{13E1E8B1-52D0-40DF-9529-6F95492BCA4D}">
      <dgm:prSet/>
      <dgm:spPr/>
      <dgm:t>
        <a:bodyPr/>
        <a:lstStyle/>
        <a:p>
          <a:endParaRPr lang="en-US" sz="3200" b="1">
            <a:latin typeface="Arial" panose="020B0604020202020204" pitchFamily="34" charset="0"/>
            <a:cs typeface="Arial" panose="020B0604020202020204" pitchFamily="34" charset="0"/>
          </a:endParaRPr>
        </a:p>
      </dgm:t>
    </dgm:pt>
    <dgm:pt modelId="{35CFA2AC-E0C5-40AC-A76E-339E0E27BC6D}">
      <dgm:prSet phldrT="[Text]" custT="1"/>
      <dgm:spPr/>
      <dgm:t>
        <a:bodyPr/>
        <a:lstStyle/>
        <a:p>
          <a:r>
            <a:rPr lang="en-US" sz="3200" b="1" dirty="0" smtClean="0">
              <a:latin typeface="Arial" panose="020B0604020202020204" pitchFamily="34" charset="0"/>
              <a:cs typeface="Arial" panose="020B0604020202020204" pitchFamily="34" charset="0"/>
            </a:rPr>
            <a:t>B.</a:t>
          </a:r>
          <a:r>
            <a:rPr lang="vi-VN" sz="3200" b="1" dirty="0" smtClean="0">
              <a:latin typeface="Arial" panose="020B0604020202020204" pitchFamily="34" charset="0"/>
              <a:cs typeface="Arial" panose="020B0604020202020204" pitchFamily="34" charset="0"/>
            </a:rPr>
            <a:t> Ổ đĩa cứng thể rắn</a:t>
          </a:r>
          <a:endParaRPr lang="en-US" sz="32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676639D-5707-465A-B62B-ED85011442A1}" type="parTrans" cxnId="{26095E75-8185-4C97-B723-B000DEEC8C5B}">
      <dgm:prSet/>
      <dgm:spPr/>
      <dgm:t>
        <a:bodyPr/>
        <a:lstStyle/>
        <a:p>
          <a:endParaRPr lang="en-US" sz="3200" b="1">
            <a:latin typeface="Arial" panose="020B0604020202020204" pitchFamily="34" charset="0"/>
            <a:cs typeface="Arial" panose="020B0604020202020204" pitchFamily="34" charset="0"/>
          </a:endParaRPr>
        </a:p>
      </dgm:t>
    </dgm:pt>
    <dgm:pt modelId="{E3DF440F-061F-4450-8A05-562E5E68EE43}" type="sibTrans" cxnId="{26095E75-8185-4C97-B723-B000DEEC8C5B}">
      <dgm:prSet/>
      <dgm:spPr/>
      <dgm:t>
        <a:bodyPr/>
        <a:lstStyle/>
        <a:p>
          <a:endParaRPr lang="en-US" sz="3200" b="1">
            <a:latin typeface="Arial" panose="020B0604020202020204" pitchFamily="34" charset="0"/>
            <a:cs typeface="Arial" panose="020B0604020202020204" pitchFamily="34" charset="0"/>
          </a:endParaRPr>
        </a:p>
      </dgm:t>
    </dgm:pt>
    <dgm:pt modelId="{C221DECF-31FF-45E7-AF3A-9D803B2ED861}">
      <dgm:prSet phldrT="[Text]" custT="1"/>
      <dgm:spPr>
        <a:solidFill>
          <a:schemeClr val="accent4">
            <a:lumMod val="75000"/>
          </a:schemeClr>
        </a:solidFill>
      </dgm:spPr>
      <dgm:t>
        <a:bodyPr/>
        <a:lstStyle/>
        <a:p>
          <a:r>
            <a:rPr lang="en-US" sz="3200" b="1" dirty="0" smtClean="0">
              <a:latin typeface="Arial" panose="020B0604020202020204" pitchFamily="34" charset="0"/>
              <a:cs typeface="Arial" panose="020B0604020202020204" pitchFamily="34" charset="0"/>
            </a:rPr>
            <a:t>C. </a:t>
          </a:r>
          <a:r>
            <a:rPr lang="vi-VN" sz="3200" b="1" dirty="0" smtClean="0">
              <a:latin typeface="Arial" panose="020B0604020202020204" pitchFamily="34" charset="0"/>
              <a:cs typeface="Arial" panose="020B0604020202020204" pitchFamily="34" charset="0"/>
            </a:rPr>
            <a:t>Ổ đĩa quang</a:t>
          </a:r>
          <a:endParaRPr lang="en-US" sz="32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14A7AE2-0956-4AC8-A045-62A902BCAB20}" type="parTrans" cxnId="{39A498F1-600A-4A29-9AF0-D2B98F41F9B4}">
      <dgm:prSet/>
      <dgm:spPr/>
      <dgm:t>
        <a:bodyPr/>
        <a:lstStyle/>
        <a:p>
          <a:endParaRPr lang="en-US" sz="3200" b="1">
            <a:latin typeface="Arial" panose="020B0604020202020204" pitchFamily="34" charset="0"/>
            <a:cs typeface="Arial" panose="020B0604020202020204" pitchFamily="34" charset="0"/>
          </a:endParaRPr>
        </a:p>
      </dgm:t>
    </dgm:pt>
    <dgm:pt modelId="{D766B9A8-F4B7-4F1C-8080-F21642B34054}" type="sibTrans" cxnId="{39A498F1-600A-4A29-9AF0-D2B98F41F9B4}">
      <dgm:prSet/>
      <dgm:spPr/>
      <dgm:t>
        <a:bodyPr/>
        <a:lstStyle/>
        <a:p>
          <a:endParaRPr lang="en-US" sz="3200" b="1">
            <a:latin typeface="Arial" panose="020B0604020202020204" pitchFamily="34" charset="0"/>
            <a:cs typeface="Arial" panose="020B0604020202020204" pitchFamily="34" charset="0"/>
          </a:endParaRPr>
        </a:p>
      </dgm:t>
    </dgm:pt>
    <dgm:pt modelId="{D0E37B56-EC37-48DA-B6B2-F67F49C5ABA3}">
      <dgm:prSet custT="1"/>
      <dgm:spPr>
        <a:solidFill>
          <a:srgbClr val="002060"/>
        </a:solidFill>
      </dgm:spPr>
      <dgm:t>
        <a:bodyPr/>
        <a:lstStyle/>
        <a:p>
          <a:r>
            <a:rPr lang="en-US" sz="3200" b="1" dirty="0" smtClean="0">
              <a:latin typeface="Arial" panose="020B0604020202020204" pitchFamily="34" charset="0"/>
              <a:cs typeface="Arial" panose="020B0604020202020204" pitchFamily="34" charset="0"/>
            </a:rPr>
            <a:t>D. </a:t>
          </a:r>
          <a:r>
            <a:rPr lang="vi-VN" sz="3200" b="1" dirty="0" smtClean="0">
              <a:latin typeface="Arial" panose="020B0604020202020204" pitchFamily="34" charset="0"/>
              <a:cs typeface="Arial" panose="020B0604020202020204" pitchFamily="34" charset="0"/>
            </a:rPr>
            <a:t>Thiết bị lưu trữ di động (USB Storage)</a:t>
          </a:r>
          <a:endParaRPr lang="en-US" sz="32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23439F-E003-4CBA-A7ED-E25ACBE30264}" type="parTrans" cxnId="{1A5A76F6-3FDD-4318-8C2A-37049D96EB41}">
      <dgm:prSet/>
      <dgm:spPr/>
      <dgm:t>
        <a:bodyPr/>
        <a:lstStyle/>
        <a:p>
          <a:endParaRPr lang="en-US" sz="3200" b="1">
            <a:latin typeface="Arial" panose="020B0604020202020204" pitchFamily="34" charset="0"/>
            <a:cs typeface="Arial" panose="020B0604020202020204" pitchFamily="34" charset="0"/>
          </a:endParaRPr>
        </a:p>
      </dgm:t>
    </dgm:pt>
    <dgm:pt modelId="{CD62BD64-2BB3-4AE5-9E21-80D158F91897}" type="sibTrans" cxnId="{1A5A76F6-3FDD-4318-8C2A-37049D96EB41}">
      <dgm:prSet/>
      <dgm:spPr/>
      <dgm:t>
        <a:bodyPr/>
        <a:lstStyle/>
        <a:p>
          <a:endParaRPr lang="en-US" sz="3200" b="1">
            <a:latin typeface="Arial" panose="020B0604020202020204" pitchFamily="34" charset="0"/>
            <a:cs typeface="Arial" panose="020B0604020202020204" pitchFamily="34" charset="0"/>
          </a:endParaRPr>
        </a:p>
      </dgm:t>
    </dgm:pt>
    <dgm:pt modelId="{E421C8D6-A93F-412E-9F05-4E626332E492}">
      <dgm:prSet custT="1"/>
      <dgm:spPr/>
      <dgm:t>
        <a:bodyPr/>
        <a:lstStyle/>
        <a:p>
          <a:r>
            <a:rPr lang="en-US" sz="3200" b="1" dirty="0" smtClean="0">
              <a:latin typeface="Arial" panose="020B0604020202020204" pitchFamily="34" charset="0"/>
              <a:cs typeface="Arial" panose="020B0604020202020204" pitchFamily="34" charset="0"/>
            </a:rPr>
            <a:t>E. </a:t>
          </a:r>
          <a:r>
            <a:rPr lang="en-US" sz="3200" b="1" dirty="0" err="1" smtClean="0">
              <a:latin typeface="Arial" panose="020B0604020202020204" pitchFamily="34" charset="0"/>
              <a:cs typeface="Arial" panose="020B0604020202020204" pitchFamily="34" charset="0"/>
            </a:rPr>
            <a:t>Đầu</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đọc</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và</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ghi</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thẻ</a:t>
          </a:r>
          <a:r>
            <a:rPr lang="en-US" sz="3200" b="1" dirty="0" smtClean="0">
              <a:latin typeface="Arial" panose="020B0604020202020204" pitchFamily="34" charset="0"/>
              <a:cs typeface="Arial" panose="020B0604020202020204" pitchFamily="34" charset="0"/>
            </a:rPr>
            <a:t> (Card Reader/Writers)</a:t>
          </a:r>
          <a:endParaRPr lang="en-US" sz="32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5CAF511B-E91A-4FF6-B515-DDE452DE228C}" type="parTrans" cxnId="{21384303-4B53-45B7-8C18-D8AE82E76DFE}">
      <dgm:prSet/>
      <dgm:spPr/>
      <dgm:t>
        <a:bodyPr/>
        <a:lstStyle/>
        <a:p>
          <a:endParaRPr lang="en-US" sz="3200" b="1">
            <a:latin typeface="Arial" panose="020B0604020202020204" pitchFamily="34" charset="0"/>
            <a:cs typeface="Arial" panose="020B0604020202020204" pitchFamily="34" charset="0"/>
          </a:endParaRPr>
        </a:p>
      </dgm:t>
    </dgm:pt>
    <dgm:pt modelId="{F1213AB7-7904-4FB5-8927-1BF5A91B54E1}" type="sibTrans" cxnId="{21384303-4B53-45B7-8C18-D8AE82E76DFE}">
      <dgm:prSet/>
      <dgm:spPr/>
      <dgm:t>
        <a:bodyPr/>
        <a:lstStyle/>
        <a:p>
          <a:endParaRPr lang="en-US" sz="3200" b="1">
            <a:latin typeface="Arial" panose="020B0604020202020204" pitchFamily="34" charset="0"/>
            <a:cs typeface="Arial" panose="020B0604020202020204" pitchFamily="34" charset="0"/>
          </a:endParaRPr>
        </a:p>
      </dgm:t>
    </dgm:pt>
    <dgm:pt modelId="{4C52B9E3-E23D-4C1B-BDC5-A03BAA49A5BF}" type="pres">
      <dgm:prSet presAssocID="{ECE35777-0EEA-4CC6-B3D2-86F53129D76C}" presName="Name0" presStyleCnt="0">
        <dgm:presLayoutVars>
          <dgm:chMax val="7"/>
          <dgm:chPref val="7"/>
          <dgm:dir/>
        </dgm:presLayoutVars>
      </dgm:prSet>
      <dgm:spPr/>
      <dgm:t>
        <a:bodyPr/>
        <a:lstStyle/>
        <a:p>
          <a:endParaRPr lang="en-US"/>
        </a:p>
      </dgm:t>
    </dgm:pt>
    <dgm:pt modelId="{64A60A45-72AB-4A88-8889-D9C2B8E2EC27}" type="pres">
      <dgm:prSet presAssocID="{ECE35777-0EEA-4CC6-B3D2-86F53129D76C}" presName="Name1" presStyleCnt="0"/>
      <dgm:spPr/>
    </dgm:pt>
    <dgm:pt modelId="{14D727FC-A243-49B3-AB88-88EDB83FDA8C}" type="pres">
      <dgm:prSet presAssocID="{ECE35777-0EEA-4CC6-B3D2-86F53129D76C}" presName="cycle" presStyleCnt="0"/>
      <dgm:spPr/>
    </dgm:pt>
    <dgm:pt modelId="{039084F9-E6C4-4DC7-9222-280598D81107}" type="pres">
      <dgm:prSet presAssocID="{ECE35777-0EEA-4CC6-B3D2-86F53129D76C}" presName="srcNode" presStyleLbl="node1" presStyleIdx="0" presStyleCnt="5"/>
      <dgm:spPr/>
    </dgm:pt>
    <dgm:pt modelId="{768E46DA-156D-4184-93AD-2C1EB2D4DC7E}" type="pres">
      <dgm:prSet presAssocID="{ECE35777-0EEA-4CC6-B3D2-86F53129D76C}" presName="conn" presStyleLbl="parChTrans1D2" presStyleIdx="0" presStyleCnt="1"/>
      <dgm:spPr/>
      <dgm:t>
        <a:bodyPr/>
        <a:lstStyle/>
        <a:p>
          <a:endParaRPr lang="en-US"/>
        </a:p>
      </dgm:t>
    </dgm:pt>
    <dgm:pt modelId="{96DAFFEE-BA1A-4301-8F15-C64FA7EA61C4}" type="pres">
      <dgm:prSet presAssocID="{ECE35777-0EEA-4CC6-B3D2-86F53129D76C}" presName="extraNode" presStyleLbl="node1" presStyleIdx="0" presStyleCnt="5"/>
      <dgm:spPr/>
    </dgm:pt>
    <dgm:pt modelId="{B8CE5149-FB57-4DF4-B3AE-054B397D4354}" type="pres">
      <dgm:prSet presAssocID="{ECE35777-0EEA-4CC6-B3D2-86F53129D76C}" presName="dstNode" presStyleLbl="node1" presStyleIdx="0" presStyleCnt="5"/>
      <dgm:spPr/>
    </dgm:pt>
    <dgm:pt modelId="{49C51E77-F843-465A-BD76-BFAC9186E800}" type="pres">
      <dgm:prSet presAssocID="{184BA688-15E4-4E25-8E0D-E085D792607A}" presName="text_1" presStyleLbl="node1" presStyleIdx="0" presStyleCnt="5">
        <dgm:presLayoutVars>
          <dgm:bulletEnabled val="1"/>
        </dgm:presLayoutVars>
      </dgm:prSet>
      <dgm:spPr/>
      <dgm:t>
        <a:bodyPr/>
        <a:lstStyle/>
        <a:p>
          <a:endParaRPr lang="en-US"/>
        </a:p>
      </dgm:t>
    </dgm:pt>
    <dgm:pt modelId="{6A533897-AD17-43C1-8F94-22F337E9D3F1}" type="pres">
      <dgm:prSet presAssocID="{184BA688-15E4-4E25-8E0D-E085D792607A}" presName="accent_1" presStyleCnt="0"/>
      <dgm:spPr/>
    </dgm:pt>
    <dgm:pt modelId="{2CA637DA-5DE6-45B3-8963-BA2581D66AA5}" type="pres">
      <dgm:prSet presAssocID="{184BA688-15E4-4E25-8E0D-E085D792607A}" presName="accentRepeatNode" presStyleLbl="solidFgAcc1" presStyleIdx="0" presStyleCnt="5"/>
      <dgm:spPr/>
    </dgm:pt>
    <dgm:pt modelId="{3FD96621-6A76-4BD1-B4BA-2DD64F12A758}" type="pres">
      <dgm:prSet presAssocID="{35CFA2AC-E0C5-40AC-A76E-339E0E27BC6D}" presName="text_2" presStyleLbl="node1" presStyleIdx="1" presStyleCnt="5">
        <dgm:presLayoutVars>
          <dgm:bulletEnabled val="1"/>
        </dgm:presLayoutVars>
      </dgm:prSet>
      <dgm:spPr/>
      <dgm:t>
        <a:bodyPr/>
        <a:lstStyle/>
        <a:p>
          <a:endParaRPr lang="en-US"/>
        </a:p>
      </dgm:t>
    </dgm:pt>
    <dgm:pt modelId="{E991A8F3-FE04-4B81-A4FE-8AA693F78106}" type="pres">
      <dgm:prSet presAssocID="{35CFA2AC-E0C5-40AC-A76E-339E0E27BC6D}" presName="accent_2" presStyleCnt="0"/>
      <dgm:spPr/>
    </dgm:pt>
    <dgm:pt modelId="{E90425AE-8A1E-4C62-BF25-C8CFBFF27963}" type="pres">
      <dgm:prSet presAssocID="{35CFA2AC-E0C5-40AC-A76E-339E0E27BC6D}" presName="accentRepeatNode" presStyleLbl="solidFgAcc1" presStyleIdx="1" presStyleCnt="5"/>
      <dgm:spPr/>
    </dgm:pt>
    <dgm:pt modelId="{8E530DB3-09DF-4C79-A57E-A29AA2954F9D}" type="pres">
      <dgm:prSet presAssocID="{C221DECF-31FF-45E7-AF3A-9D803B2ED861}" presName="text_3" presStyleLbl="node1" presStyleIdx="2" presStyleCnt="5">
        <dgm:presLayoutVars>
          <dgm:bulletEnabled val="1"/>
        </dgm:presLayoutVars>
      </dgm:prSet>
      <dgm:spPr/>
      <dgm:t>
        <a:bodyPr/>
        <a:lstStyle/>
        <a:p>
          <a:endParaRPr lang="en-US"/>
        </a:p>
      </dgm:t>
    </dgm:pt>
    <dgm:pt modelId="{91984D47-DDD2-4931-832F-D3D993A21E37}" type="pres">
      <dgm:prSet presAssocID="{C221DECF-31FF-45E7-AF3A-9D803B2ED861}" presName="accent_3" presStyleCnt="0"/>
      <dgm:spPr/>
    </dgm:pt>
    <dgm:pt modelId="{B9B5AA26-5688-4BA0-B9B5-F5C74E503347}" type="pres">
      <dgm:prSet presAssocID="{C221DECF-31FF-45E7-AF3A-9D803B2ED861}" presName="accentRepeatNode" presStyleLbl="solidFgAcc1" presStyleIdx="2" presStyleCnt="5"/>
      <dgm:spPr/>
    </dgm:pt>
    <dgm:pt modelId="{42581463-A578-4E4A-B77D-889A0AAA9264}" type="pres">
      <dgm:prSet presAssocID="{D0E37B56-EC37-48DA-B6B2-F67F49C5ABA3}" presName="text_4" presStyleLbl="node1" presStyleIdx="3" presStyleCnt="5">
        <dgm:presLayoutVars>
          <dgm:bulletEnabled val="1"/>
        </dgm:presLayoutVars>
      </dgm:prSet>
      <dgm:spPr/>
      <dgm:t>
        <a:bodyPr/>
        <a:lstStyle/>
        <a:p>
          <a:endParaRPr lang="en-US"/>
        </a:p>
      </dgm:t>
    </dgm:pt>
    <dgm:pt modelId="{51BA3299-1738-4EB2-AA09-F1A0BAEC4DE8}" type="pres">
      <dgm:prSet presAssocID="{D0E37B56-EC37-48DA-B6B2-F67F49C5ABA3}" presName="accent_4" presStyleCnt="0"/>
      <dgm:spPr/>
    </dgm:pt>
    <dgm:pt modelId="{9B93E63B-E78A-465C-959D-E62C3663D380}" type="pres">
      <dgm:prSet presAssocID="{D0E37B56-EC37-48DA-B6B2-F67F49C5ABA3}" presName="accentRepeatNode" presStyleLbl="solidFgAcc1" presStyleIdx="3" presStyleCnt="5"/>
      <dgm:spPr/>
    </dgm:pt>
    <dgm:pt modelId="{6E117F20-9C58-4A90-852A-CBBB2A863B31}" type="pres">
      <dgm:prSet presAssocID="{E421C8D6-A93F-412E-9F05-4E626332E492}" presName="text_5" presStyleLbl="node1" presStyleIdx="4" presStyleCnt="5">
        <dgm:presLayoutVars>
          <dgm:bulletEnabled val="1"/>
        </dgm:presLayoutVars>
      </dgm:prSet>
      <dgm:spPr/>
      <dgm:t>
        <a:bodyPr/>
        <a:lstStyle/>
        <a:p>
          <a:endParaRPr lang="en-US"/>
        </a:p>
      </dgm:t>
    </dgm:pt>
    <dgm:pt modelId="{4DC3E2C6-3784-46C0-ACC7-CA934FA65E72}" type="pres">
      <dgm:prSet presAssocID="{E421C8D6-A93F-412E-9F05-4E626332E492}" presName="accent_5" presStyleCnt="0"/>
      <dgm:spPr/>
    </dgm:pt>
    <dgm:pt modelId="{FE285BE7-E76E-4AF5-BE87-A7CD14E44C7E}" type="pres">
      <dgm:prSet presAssocID="{E421C8D6-A93F-412E-9F05-4E626332E492}" presName="accentRepeatNode" presStyleLbl="solidFgAcc1" presStyleIdx="4" presStyleCnt="5"/>
      <dgm:spPr/>
    </dgm:pt>
  </dgm:ptLst>
  <dgm:cxnLst>
    <dgm:cxn modelId="{4F1FA1E5-BE24-4B10-B9D7-11BECFC2A96E}" type="presOf" srcId="{E421C8D6-A93F-412E-9F05-4E626332E492}" destId="{6E117F20-9C58-4A90-852A-CBBB2A863B31}" srcOrd="0" destOrd="0" presId="urn:microsoft.com/office/officeart/2008/layout/VerticalCurvedList"/>
    <dgm:cxn modelId="{21384303-4B53-45B7-8C18-D8AE82E76DFE}" srcId="{ECE35777-0EEA-4CC6-B3D2-86F53129D76C}" destId="{E421C8D6-A93F-412E-9F05-4E626332E492}" srcOrd="4" destOrd="0" parTransId="{5CAF511B-E91A-4FF6-B515-DDE452DE228C}" sibTransId="{F1213AB7-7904-4FB5-8927-1BF5A91B54E1}"/>
    <dgm:cxn modelId="{26095E75-8185-4C97-B723-B000DEEC8C5B}" srcId="{ECE35777-0EEA-4CC6-B3D2-86F53129D76C}" destId="{35CFA2AC-E0C5-40AC-A76E-339E0E27BC6D}" srcOrd="1" destOrd="0" parTransId="{2676639D-5707-465A-B62B-ED85011442A1}" sibTransId="{E3DF440F-061F-4450-8A05-562E5E68EE43}"/>
    <dgm:cxn modelId="{39A498F1-600A-4A29-9AF0-D2B98F41F9B4}" srcId="{ECE35777-0EEA-4CC6-B3D2-86F53129D76C}" destId="{C221DECF-31FF-45E7-AF3A-9D803B2ED861}" srcOrd="2" destOrd="0" parTransId="{714A7AE2-0956-4AC8-A045-62A902BCAB20}" sibTransId="{D766B9A8-F4B7-4F1C-8080-F21642B34054}"/>
    <dgm:cxn modelId="{A7F5523C-BE16-4032-AAFB-5AB2F5E920FA}" type="presOf" srcId="{ECE35777-0EEA-4CC6-B3D2-86F53129D76C}" destId="{4C52B9E3-E23D-4C1B-BDC5-A03BAA49A5BF}" srcOrd="0" destOrd="0" presId="urn:microsoft.com/office/officeart/2008/layout/VerticalCurvedList"/>
    <dgm:cxn modelId="{D35C4D73-7FEC-49AE-9ECD-C44E62CE73E3}" type="presOf" srcId="{C221DECF-31FF-45E7-AF3A-9D803B2ED861}" destId="{8E530DB3-09DF-4C79-A57E-A29AA2954F9D}" srcOrd="0" destOrd="0" presId="urn:microsoft.com/office/officeart/2008/layout/VerticalCurvedList"/>
    <dgm:cxn modelId="{C0FD477E-1B3F-4F95-B0AA-850C9173E676}" type="presOf" srcId="{2B70D48F-D0C3-4D78-85B6-F60F5504B1C0}" destId="{768E46DA-156D-4184-93AD-2C1EB2D4DC7E}" srcOrd="0" destOrd="0" presId="urn:microsoft.com/office/officeart/2008/layout/VerticalCurvedList"/>
    <dgm:cxn modelId="{89C9B6F9-1BF9-444D-B6B0-FC39B8BFB472}" type="presOf" srcId="{D0E37B56-EC37-48DA-B6B2-F67F49C5ABA3}" destId="{42581463-A578-4E4A-B77D-889A0AAA9264}" srcOrd="0" destOrd="0" presId="urn:microsoft.com/office/officeart/2008/layout/VerticalCurvedList"/>
    <dgm:cxn modelId="{13E1E8B1-52D0-40DF-9529-6F95492BCA4D}" srcId="{ECE35777-0EEA-4CC6-B3D2-86F53129D76C}" destId="{184BA688-15E4-4E25-8E0D-E085D792607A}" srcOrd="0" destOrd="0" parTransId="{E727C9D9-C1C1-46AA-A2D6-A9082F4E5FE9}" sibTransId="{2B70D48F-D0C3-4D78-85B6-F60F5504B1C0}"/>
    <dgm:cxn modelId="{1A5A76F6-3FDD-4318-8C2A-37049D96EB41}" srcId="{ECE35777-0EEA-4CC6-B3D2-86F53129D76C}" destId="{D0E37B56-EC37-48DA-B6B2-F67F49C5ABA3}" srcOrd="3" destOrd="0" parTransId="{5723439F-E003-4CBA-A7ED-E25ACBE30264}" sibTransId="{CD62BD64-2BB3-4AE5-9E21-80D158F91897}"/>
    <dgm:cxn modelId="{F835E240-98BF-4B15-803D-2C8347CD3DAE}" type="presOf" srcId="{35CFA2AC-E0C5-40AC-A76E-339E0E27BC6D}" destId="{3FD96621-6A76-4BD1-B4BA-2DD64F12A758}" srcOrd="0" destOrd="0" presId="urn:microsoft.com/office/officeart/2008/layout/VerticalCurvedList"/>
    <dgm:cxn modelId="{EAD20BB8-B8C1-4EBD-928E-A2ED07A4A233}" type="presOf" srcId="{184BA688-15E4-4E25-8E0D-E085D792607A}" destId="{49C51E77-F843-465A-BD76-BFAC9186E800}" srcOrd="0" destOrd="0" presId="urn:microsoft.com/office/officeart/2008/layout/VerticalCurvedList"/>
    <dgm:cxn modelId="{1CF9D90D-3879-4E97-AE06-A482C94CE8FE}" type="presParOf" srcId="{4C52B9E3-E23D-4C1B-BDC5-A03BAA49A5BF}" destId="{64A60A45-72AB-4A88-8889-D9C2B8E2EC27}" srcOrd="0" destOrd="0" presId="urn:microsoft.com/office/officeart/2008/layout/VerticalCurvedList"/>
    <dgm:cxn modelId="{B3AE3141-A70A-4914-BF93-3BB0E3680EDF}" type="presParOf" srcId="{64A60A45-72AB-4A88-8889-D9C2B8E2EC27}" destId="{14D727FC-A243-49B3-AB88-88EDB83FDA8C}" srcOrd="0" destOrd="0" presId="urn:microsoft.com/office/officeart/2008/layout/VerticalCurvedList"/>
    <dgm:cxn modelId="{F02F29C8-6347-414A-A839-18EEB0EC13DF}" type="presParOf" srcId="{14D727FC-A243-49B3-AB88-88EDB83FDA8C}" destId="{039084F9-E6C4-4DC7-9222-280598D81107}" srcOrd="0" destOrd="0" presId="urn:microsoft.com/office/officeart/2008/layout/VerticalCurvedList"/>
    <dgm:cxn modelId="{45B5CA7D-CBD6-48C8-9794-0A02A0D6B6BC}" type="presParOf" srcId="{14D727FC-A243-49B3-AB88-88EDB83FDA8C}" destId="{768E46DA-156D-4184-93AD-2C1EB2D4DC7E}" srcOrd="1" destOrd="0" presId="urn:microsoft.com/office/officeart/2008/layout/VerticalCurvedList"/>
    <dgm:cxn modelId="{B519D974-91A7-4F1E-9769-AEE01EAC15A8}" type="presParOf" srcId="{14D727FC-A243-49B3-AB88-88EDB83FDA8C}" destId="{96DAFFEE-BA1A-4301-8F15-C64FA7EA61C4}" srcOrd="2" destOrd="0" presId="urn:microsoft.com/office/officeart/2008/layout/VerticalCurvedList"/>
    <dgm:cxn modelId="{0CB02DEC-17CE-42F3-8B4E-9F05486D65A9}" type="presParOf" srcId="{14D727FC-A243-49B3-AB88-88EDB83FDA8C}" destId="{B8CE5149-FB57-4DF4-B3AE-054B397D4354}" srcOrd="3" destOrd="0" presId="urn:microsoft.com/office/officeart/2008/layout/VerticalCurvedList"/>
    <dgm:cxn modelId="{91F539E6-089E-46BF-9491-AD6DFDBCA999}" type="presParOf" srcId="{64A60A45-72AB-4A88-8889-D9C2B8E2EC27}" destId="{49C51E77-F843-465A-BD76-BFAC9186E800}" srcOrd="1" destOrd="0" presId="urn:microsoft.com/office/officeart/2008/layout/VerticalCurvedList"/>
    <dgm:cxn modelId="{BA263C7A-521C-4370-AF6B-34ACE9DC3EBA}" type="presParOf" srcId="{64A60A45-72AB-4A88-8889-D9C2B8E2EC27}" destId="{6A533897-AD17-43C1-8F94-22F337E9D3F1}" srcOrd="2" destOrd="0" presId="urn:microsoft.com/office/officeart/2008/layout/VerticalCurvedList"/>
    <dgm:cxn modelId="{EE8868E2-0616-4FCB-8C0C-0A7E6D15C241}" type="presParOf" srcId="{6A533897-AD17-43C1-8F94-22F337E9D3F1}" destId="{2CA637DA-5DE6-45B3-8963-BA2581D66AA5}" srcOrd="0" destOrd="0" presId="urn:microsoft.com/office/officeart/2008/layout/VerticalCurvedList"/>
    <dgm:cxn modelId="{A20F3516-B2DC-44E4-876E-A01A50AAC946}" type="presParOf" srcId="{64A60A45-72AB-4A88-8889-D9C2B8E2EC27}" destId="{3FD96621-6A76-4BD1-B4BA-2DD64F12A758}" srcOrd="3" destOrd="0" presId="urn:microsoft.com/office/officeart/2008/layout/VerticalCurvedList"/>
    <dgm:cxn modelId="{2778E5FC-C87F-407E-BB72-725F12134693}" type="presParOf" srcId="{64A60A45-72AB-4A88-8889-D9C2B8E2EC27}" destId="{E991A8F3-FE04-4B81-A4FE-8AA693F78106}" srcOrd="4" destOrd="0" presId="urn:microsoft.com/office/officeart/2008/layout/VerticalCurvedList"/>
    <dgm:cxn modelId="{BE9E444E-F69A-41DB-964D-960BAB7DC749}" type="presParOf" srcId="{E991A8F3-FE04-4B81-A4FE-8AA693F78106}" destId="{E90425AE-8A1E-4C62-BF25-C8CFBFF27963}" srcOrd="0" destOrd="0" presId="urn:microsoft.com/office/officeart/2008/layout/VerticalCurvedList"/>
    <dgm:cxn modelId="{5F4D7B24-31B4-43CE-8B2D-D1A0E6CAF381}" type="presParOf" srcId="{64A60A45-72AB-4A88-8889-D9C2B8E2EC27}" destId="{8E530DB3-09DF-4C79-A57E-A29AA2954F9D}" srcOrd="5" destOrd="0" presId="urn:microsoft.com/office/officeart/2008/layout/VerticalCurvedList"/>
    <dgm:cxn modelId="{3F63CF11-11B9-4141-8602-7B924AC7D5DE}" type="presParOf" srcId="{64A60A45-72AB-4A88-8889-D9C2B8E2EC27}" destId="{91984D47-DDD2-4931-832F-D3D993A21E37}" srcOrd="6" destOrd="0" presId="urn:microsoft.com/office/officeart/2008/layout/VerticalCurvedList"/>
    <dgm:cxn modelId="{1A8AB123-AD50-485B-BC40-EE8037003413}" type="presParOf" srcId="{91984D47-DDD2-4931-832F-D3D993A21E37}" destId="{B9B5AA26-5688-4BA0-B9B5-F5C74E503347}" srcOrd="0" destOrd="0" presId="urn:microsoft.com/office/officeart/2008/layout/VerticalCurvedList"/>
    <dgm:cxn modelId="{9DD484E2-F354-4DBB-873B-F55B7D1F14F4}" type="presParOf" srcId="{64A60A45-72AB-4A88-8889-D9C2B8E2EC27}" destId="{42581463-A578-4E4A-B77D-889A0AAA9264}" srcOrd="7" destOrd="0" presId="urn:microsoft.com/office/officeart/2008/layout/VerticalCurvedList"/>
    <dgm:cxn modelId="{662C150D-F32B-45EB-886E-13EA85D36A21}" type="presParOf" srcId="{64A60A45-72AB-4A88-8889-D9C2B8E2EC27}" destId="{51BA3299-1738-4EB2-AA09-F1A0BAEC4DE8}" srcOrd="8" destOrd="0" presId="urn:microsoft.com/office/officeart/2008/layout/VerticalCurvedList"/>
    <dgm:cxn modelId="{9DE4B60E-E0F9-4C84-A619-63DD15971E37}" type="presParOf" srcId="{51BA3299-1738-4EB2-AA09-F1A0BAEC4DE8}" destId="{9B93E63B-E78A-465C-959D-E62C3663D380}" srcOrd="0" destOrd="0" presId="urn:microsoft.com/office/officeart/2008/layout/VerticalCurvedList"/>
    <dgm:cxn modelId="{697480FD-9E8D-4D17-8CEF-E564716973BF}" type="presParOf" srcId="{64A60A45-72AB-4A88-8889-D9C2B8E2EC27}" destId="{6E117F20-9C58-4A90-852A-CBBB2A863B31}" srcOrd="9" destOrd="0" presId="urn:microsoft.com/office/officeart/2008/layout/VerticalCurvedList"/>
    <dgm:cxn modelId="{551A4442-BA8B-4FC3-A4A5-46FDF99180CD}" type="presParOf" srcId="{64A60A45-72AB-4A88-8889-D9C2B8E2EC27}" destId="{4DC3E2C6-3784-46C0-ACC7-CA934FA65E72}" srcOrd="10" destOrd="0" presId="urn:microsoft.com/office/officeart/2008/layout/VerticalCurvedList"/>
    <dgm:cxn modelId="{22587D3D-3A77-42FF-9599-02BBD625ECF8}" type="presParOf" srcId="{4DC3E2C6-3784-46C0-ACC7-CA934FA65E72}" destId="{FE285BE7-E76E-4AF5-BE87-A7CD14E44C7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E46DA-156D-4184-93AD-2C1EB2D4DC7E}">
      <dsp:nvSpPr>
        <dsp:cNvPr id="0" name=""/>
        <dsp:cNvSpPr/>
      </dsp:nvSpPr>
      <dsp:spPr>
        <a:xfrm>
          <a:off x="-4962170" y="-760328"/>
          <a:ext cx="5909777" cy="5909777"/>
        </a:xfrm>
        <a:prstGeom prst="blockArc">
          <a:avLst>
            <a:gd name="adj1" fmla="val 18900000"/>
            <a:gd name="adj2" fmla="val 2700000"/>
            <a:gd name="adj3" fmla="val 365"/>
          </a:avLst>
        </a:pr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C51E77-F843-465A-BD76-BFAC9186E800}">
      <dsp:nvSpPr>
        <dsp:cNvPr id="0" name=""/>
        <dsp:cNvSpPr/>
      </dsp:nvSpPr>
      <dsp:spPr>
        <a:xfrm>
          <a:off x="414581" y="274232"/>
          <a:ext cx="10061799" cy="54881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622" tIns="81280" rIns="81280" bIns="81280" numCol="1" spcCol="1270" anchor="ctr" anchorCtr="0">
          <a:noAutofit/>
        </a:bodyPr>
        <a:lstStyle/>
        <a:p>
          <a:pPr lvl="0" algn="l" defTabSz="1422400">
            <a:lnSpc>
              <a:spcPct val="90000"/>
            </a:lnSpc>
            <a:spcBef>
              <a:spcPct val="0"/>
            </a:spcBef>
            <a:spcAft>
              <a:spcPct val="35000"/>
            </a:spcAft>
          </a:pPr>
          <a:r>
            <a:rPr lang="vi-VN" sz="3200" b="1" kern="1200" dirty="0" smtClean="0">
              <a:latin typeface="Arial" panose="020B0604020202020204" pitchFamily="34" charset="0"/>
              <a:cs typeface="Arial" panose="020B0604020202020204" pitchFamily="34" charset="0"/>
            </a:rPr>
            <a:t>A</a:t>
          </a:r>
          <a:r>
            <a:rPr lang="en-US" sz="3200" b="1" kern="1200" dirty="0" smtClean="0">
              <a:latin typeface="Arial" panose="020B0604020202020204" pitchFamily="34" charset="0"/>
              <a:cs typeface="Arial" panose="020B0604020202020204" pitchFamily="34" charset="0"/>
            </a:rPr>
            <a:t>.</a:t>
          </a:r>
          <a:r>
            <a:rPr lang="vi-VN" sz="3200" b="1" kern="1200" dirty="0" smtClean="0">
              <a:latin typeface="Arial" panose="020B0604020202020204" pitchFamily="34" charset="0"/>
              <a:cs typeface="Arial" panose="020B0604020202020204" pitchFamily="34" charset="0"/>
            </a:rPr>
            <a:t> Ổ đĩa cứng truyền thống</a:t>
          </a:r>
          <a:endParaRPr lang="en-US" sz="3200" b="1" kern="1200" dirty="0">
            <a:latin typeface="Arial" panose="020B0604020202020204" pitchFamily="34" charset="0"/>
            <a:cs typeface="Arial" panose="020B0604020202020204" pitchFamily="34" charset="0"/>
          </a:endParaRPr>
        </a:p>
      </dsp:txBody>
      <dsp:txXfrm>
        <a:off x="414581" y="274232"/>
        <a:ext cx="10061799" cy="548815"/>
      </dsp:txXfrm>
    </dsp:sp>
    <dsp:sp modelId="{2CA637DA-5DE6-45B3-8963-BA2581D66AA5}">
      <dsp:nvSpPr>
        <dsp:cNvPr id="0" name=""/>
        <dsp:cNvSpPr/>
      </dsp:nvSpPr>
      <dsp:spPr>
        <a:xfrm>
          <a:off x="71571" y="205630"/>
          <a:ext cx="686019" cy="68601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D96621-6A76-4BD1-B4BA-2DD64F12A758}">
      <dsp:nvSpPr>
        <dsp:cNvPr id="0" name=""/>
        <dsp:cNvSpPr/>
      </dsp:nvSpPr>
      <dsp:spPr>
        <a:xfrm>
          <a:off x="807846" y="1097192"/>
          <a:ext cx="9668534" cy="548815"/>
        </a:xfrm>
        <a:prstGeom prst="rect">
          <a:avLst/>
        </a:prstGeom>
        <a:solidFill>
          <a:schemeClr val="accent5">
            <a:hueOff val="-3279736"/>
            <a:satOff val="22319"/>
            <a:lumOff val="9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622"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latin typeface="Arial" panose="020B0604020202020204" pitchFamily="34" charset="0"/>
              <a:cs typeface="Arial" panose="020B0604020202020204" pitchFamily="34" charset="0"/>
            </a:rPr>
            <a:t>B.</a:t>
          </a:r>
          <a:r>
            <a:rPr lang="vi-VN" sz="3200" b="1" kern="1200" dirty="0" smtClean="0">
              <a:latin typeface="Arial" panose="020B0604020202020204" pitchFamily="34" charset="0"/>
              <a:cs typeface="Arial" panose="020B0604020202020204" pitchFamily="34" charset="0"/>
            </a:rPr>
            <a:t> Ổ đĩa cứng thể rắn</a:t>
          </a:r>
          <a:endParaRPr lang="en-US" sz="3200" b="1" kern="1200" dirty="0">
            <a:latin typeface="Arial" panose="020B0604020202020204" pitchFamily="34" charset="0"/>
            <a:cs typeface="Arial" panose="020B0604020202020204" pitchFamily="34" charset="0"/>
          </a:endParaRPr>
        </a:p>
      </dsp:txBody>
      <dsp:txXfrm>
        <a:off x="807846" y="1097192"/>
        <a:ext cx="9668534" cy="548815"/>
      </dsp:txXfrm>
    </dsp:sp>
    <dsp:sp modelId="{E90425AE-8A1E-4C62-BF25-C8CFBFF27963}">
      <dsp:nvSpPr>
        <dsp:cNvPr id="0" name=""/>
        <dsp:cNvSpPr/>
      </dsp:nvSpPr>
      <dsp:spPr>
        <a:xfrm>
          <a:off x="464836" y="1028590"/>
          <a:ext cx="686019" cy="686019"/>
        </a:xfrm>
        <a:prstGeom prst="ellipse">
          <a:avLst/>
        </a:prstGeom>
        <a:solidFill>
          <a:schemeClr val="lt1">
            <a:hueOff val="0"/>
            <a:satOff val="0"/>
            <a:lumOff val="0"/>
            <a:alphaOff val="0"/>
          </a:schemeClr>
        </a:solidFill>
        <a:ln w="12700" cap="flat" cmpd="sng" algn="ctr">
          <a:solidFill>
            <a:schemeClr val="accent5">
              <a:hueOff val="-3279736"/>
              <a:satOff val="22319"/>
              <a:lumOff val="98"/>
              <a:alphaOff val="0"/>
            </a:schemeClr>
          </a:solidFill>
          <a:prstDash val="solid"/>
        </a:ln>
        <a:effectLst/>
      </dsp:spPr>
      <dsp:style>
        <a:lnRef idx="2">
          <a:scrgbClr r="0" g="0" b="0"/>
        </a:lnRef>
        <a:fillRef idx="1">
          <a:scrgbClr r="0" g="0" b="0"/>
        </a:fillRef>
        <a:effectRef idx="0">
          <a:scrgbClr r="0" g="0" b="0"/>
        </a:effectRef>
        <a:fontRef idx="minor"/>
      </dsp:style>
    </dsp:sp>
    <dsp:sp modelId="{8E530DB3-09DF-4C79-A57E-A29AA2954F9D}">
      <dsp:nvSpPr>
        <dsp:cNvPr id="0" name=""/>
        <dsp:cNvSpPr/>
      </dsp:nvSpPr>
      <dsp:spPr>
        <a:xfrm>
          <a:off x="928547" y="1920152"/>
          <a:ext cx="9547833" cy="548815"/>
        </a:xfrm>
        <a:prstGeom prst="rect">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622"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latin typeface="Arial" panose="020B0604020202020204" pitchFamily="34" charset="0"/>
              <a:cs typeface="Arial" panose="020B0604020202020204" pitchFamily="34" charset="0"/>
            </a:rPr>
            <a:t>C. </a:t>
          </a:r>
          <a:r>
            <a:rPr lang="vi-VN" sz="3200" b="1" kern="1200" dirty="0" smtClean="0">
              <a:latin typeface="Arial" panose="020B0604020202020204" pitchFamily="34" charset="0"/>
              <a:cs typeface="Arial" panose="020B0604020202020204" pitchFamily="34" charset="0"/>
            </a:rPr>
            <a:t>Ổ đĩa quang</a:t>
          </a:r>
          <a:endParaRPr lang="en-US" sz="3200" b="1" kern="1200" dirty="0">
            <a:latin typeface="Arial" panose="020B0604020202020204" pitchFamily="34" charset="0"/>
            <a:cs typeface="Arial" panose="020B0604020202020204" pitchFamily="34" charset="0"/>
          </a:endParaRPr>
        </a:p>
      </dsp:txBody>
      <dsp:txXfrm>
        <a:off x="928547" y="1920152"/>
        <a:ext cx="9547833" cy="548815"/>
      </dsp:txXfrm>
    </dsp:sp>
    <dsp:sp modelId="{B9B5AA26-5688-4BA0-B9B5-F5C74E503347}">
      <dsp:nvSpPr>
        <dsp:cNvPr id="0" name=""/>
        <dsp:cNvSpPr/>
      </dsp:nvSpPr>
      <dsp:spPr>
        <a:xfrm>
          <a:off x="585537" y="1851550"/>
          <a:ext cx="686019" cy="686019"/>
        </a:xfrm>
        <a:prstGeom prst="ellipse">
          <a:avLst/>
        </a:prstGeom>
        <a:solidFill>
          <a:schemeClr val="lt1">
            <a:hueOff val="0"/>
            <a:satOff val="0"/>
            <a:lumOff val="0"/>
            <a:alphaOff val="0"/>
          </a:schemeClr>
        </a:solidFill>
        <a:ln w="12700" cap="flat" cmpd="sng" algn="ctr">
          <a:solidFill>
            <a:schemeClr val="accent5">
              <a:hueOff val="-6559472"/>
              <a:satOff val="44638"/>
              <a:lumOff val="196"/>
              <a:alphaOff val="0"/>
            </a:schemeClr>
          </a:solidFill>
          <a:prstDash val="solid"/>
        </a:ln>
        <a:effectLst/>
      </dsp:spPr>
      <dsp:style>
        <a:lnRef idx="2">
          <a:scrgbClr r="0" g="0" b="0"/>
        </a:lnRef>
        <a:fillRef idx="1">
          <a:scrgbClr r="0" g="0" b="0"/>
        </a:fillRef>
        <a:effectRef idx="0">
          <a:scrgbClr r="0" g="0" b="0"/>
        </a:effectRef>
        <a:fontRef idx="minor"/>
      </dsp:style>
    </dsp:sp>
    <dsp:sp modelId="{42581463-A578-4E4A-B77D-889A0AAA9264}">
      <dsp:nvSpPr>
        <dsp:cNvPr id="0" name=""/>
        <dsp:cNvSpPr/>
      </dsp:nvSpPr>
      <dsp:spPr>
        <a:xfrm>
          <a:off x="807846" y="2743112"/>
          <a:ext cx="9668534" cy="548815"/>
        </a:xfrm>
        <a:prstGeom prst="rect">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622"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latin typeface="Arial" panose="020B0604020202020204" pitchFamily="34" charset="0"/>
              <a:cs typeface="Arial" panose="020B0604020202020204" pitchFamily="34" charset="0"/>
            </a:rPr>
            <a:t>D. </a:t>
          </a:r>
          <a:r>
            <a:rPr lang="vi-VN" sz="3200" b="1" kern="1200" dirty="0" smtClean="0">
              <a:latin typeface="Arial" panose="020B0604020202020204" pitchFamily="34" charset="0"/>
              <a:cs typeface="Arial" panose="020B0604020202020204" pitchFamily="34" charset="0"/>
            </a:rPr>
            <a:t>Thiết bị lưu trữ di động (USB Storage)</a:t>
          </a:r>
          <a:endParaRPr lang="en-US" sz="3200" b="1" kern="1200" dirty="0">
            <a:latin typeface="Arial" panose="020B0604020202020204" pitchFamily="34" charset="0"/>
            <a:cs typeface="Arial" panose="020B0604020202020204" pitchFamily="34" charset="0"/>
          </a:endParaRPr>
        </a:p>
      </dsp:txBody>
      <dsp:txXfrm>
        <a:off x="807846" y="2743112"/>
        <a:ext cx="9668534" cy="548815"/>
      </dsp:txXfrm>
    </dsp:sp>
    <dsp:sp modelId="{9B93E63B-E78A-465C-959D-E62C3663D380}">
      <dsp:nvSpPr>
        <dsp:cNvPr id="0" name=""/>
        <dsp:cNvSpPr/>
      </dsp:nvSpPr>
      <dsp:spPr>
        <a:xfrm>
          <a:off x="464836" y="2674510"/>
          <a:ext cx="686019" cy="686019"/>
        </a:xfrm>
        <a:prstGeom prst="ellipse">
          <a:avLst/>
        </a:prstGeom>
        <a:solidFill>
          <a:schemeClr val="lt1">
            <a:hueOff val="0"/>
            <a:satOff val="0"/>
            <a:lumOff val="0"/>
            <a:alphaOff val="0"/>
          </a:schemeClr>
        </a:solidFill>
        <a:ln w="12700" cap="flat" cmpd="sng" algn="ctr">
          <a:solidFill>
            <a:schemeClr val="accent5">
              <a:hueOff val="-9839209"/>
              <a:satOff val="66958"/>
              <a:lumOff val="295"/>
              <a:alphaOff val="0"/>
            </a:schemeClr>
          </a:solidFill>
          <a:prstDash val="solid"/>
        </a:ln>
        <a:effectLst/>
      </dsp:spPr>
      <dsp:style>
        <a:lnRef idx="2">
          <a:scrgbClr r="0" g="0" b="0"/>
        </a:lnRef>
        <a:fillRef idx="1">
          <a:scrgbClr r="0" g="0" b="0"/>
        </a:fillRef>
        <a:effectRef idx="0">
          <a:scrgbClr r="0" g="0" b="0"/>
        </a:effectRef>
        <a:fontRef idx="minor"/>
      </dsp:style>
    </dsp:sp>
    <dsp:sp modelId="{6E117F20-9C58-4A90-852A-CBBB2A863B31}">
      <dsp:nvSpPr>
        <dsp:cNvPr id="0" name=""/>
        <dsp:cNvSpPr/>
      </dsp:nvSpPr>
      <dsp:spPr>
        <a:xfrm>
          <a:off x="414581" y="3566072"/>
          <a:ext cx="10061799" cy="548815"/>
        </a:xfrm>
        <a:prstGeom prst="rect">
          <a:avLst/>
        </a:prstGeom>
        <a:solidFill>
          <a:schemeClr val="accent5">
            <a:hueOff val="-13118945"/>
            <a:satOff val="89277"/>
            <a:lumOff val="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622"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latin typeface="Arial" panose="020B0604020202020204" pitchFamily="34" charset="0"/>
              <a:cs typeface="Arial" panose="020B0604020202020204" pitchFamily="34" charset="0"/>
            </a:rPr>
            <a:t>E. </a:t>
          </a:r>
          <a:r>
            <a:rPr lang="en-US" sz="3200" b="1" kern="1200" dirty="0" err="1" smtClean="0">
              <a:latin typeface="Arial" panose="020B0604020202020204" pitchFamily="34" charset="0"/>
              <a:cs typeface="Arial" panose="020B0604020202020204" pitchFamily="34" charset="0"/>
            </a:rPr>
            <a:t>Đầu</a:t>
          </a:r>
          <a:r>
            <a:rPr lang="en-US" sz="3200" b="1" kern="1200" dirty="0" smtClean="0">
              <a:latin typeface="Arial" panose="020B0604020202020204" pitchFamily="34" charset="0"/>
              <a:cs typeface="Arial" panose="020B0604020202020204" pitchFamily="34" charset="0"/>
            </a:rPr>
            <a:t> </a:t>
          </a:r>
          <a:r>
            <a:rPr lang="en-US" sz="3200" b="1" kern="1200" dirty="0" err="1" smtClean="0">
              <a:latin typeface="Arial" panose="020B0604020202020204" pitchFamily="34" charset="0"/>
              <a:cs typeface="Arial" panose="020B0604020202020204" pitchFamily="34" charset="0"/>
            </a:rPr>
            <a:t>đọc</a:t>
          </a:r>
          <a:r>
            <a:rPr lang="en-US" sz="3200" b="1" kern="1200" dirty="0" smtClean="0">
              <a:latin typeface="Arial" panose="020B0604020202020204" pitchFamily="34" charset="0"/>
              <a:cs typeface="Arial" panose="020B0604020202020204" pitchFamily="34" charset="0"/>
            </a:rPr>
            <a:t> </a:t>
          </a:r>
          <a:r>
            <a:rPr lang="en-US" sz="3200" b="1" kern="1200" dirty="0" err="1" smtClean="0">
              <a:latin typeface="Arial" panose="020B0604020202020204" pitchFamily="34" charset="0"/>
              <a:cs typeface="Arial" panose="020B0604020202020204" pitchFamily="34" charset="0"/>
            </a:rPr>
            <a:t>và</a:t>
          </a:r>
          <a:r>
            <a:rPr lang="en-US" sz="3200" b="1" kern="1200" dirty="0" smtClean="0">
              <a:latin typeface="Arial" panose="020B0604020202020204" pitchFamily="34" charset="0"/>
              <a:cs typeface="Arial" panose="020B0604020202020204" pitchFamily="34" charset="0"/>
            </a:rPr>
            <a:t> </a:t>
          </a:r>
          <a:r>
            <a:rPr lang="en-US" sz="3200" b="1" kern="1200" dirty="0" err="1" smtClean="0">
              <a:latin typeface="Arial" panose="020B0604020202020204" pitchFamily="34" charset="0"/>
              <a:cs typeface="Arial" panose="020B0604020202020204" pitchFamily="34" charset="0"/>
            </a:rPr>
            <a:t>ghi</a:t>
          </a:r>
          <a:r>
            <a:rPr lang="en-US" sz="3200" b="1" kern="1200" dirty="0" smtClean="0">
              <a:latin typeface="Arial" panose="020B0604020202020204" pitchFamily="34" charset="0"/>
              <a:cs typeface="Arial" panose="020B0604020202020204" pitchFamily="34" charset="0"/>
            </a:rPr>
            <a:t> </a:t>
          </a:r>
          <a:r>
            <a:rPr lang="en-US" sz="3200" b="1" kern="1200" dirty="0" err="1" smtClean="0">
              <a:latin typeface="Arial" panose="020B0604020202020204" pitchFamily="34" charset="0"/>
              <a:cs typeface="Arial" panose="020B0604020202020204" pitchFamily="34" charset="0"/>
            </a:rPr>
            <a:t>thẻ</a:t>
          </a:r>
          <a:r>
            <a:rPr lang="en-US" sz="3200" b="1" kern="1200" dirty="0" smtClean="0">
              <a:latin typeface="Arial" panose="020B0604020202020204" pitchFamily="34" charset="0"/>
              <a:cs typeface="Arial" panose="020B0604020202020204" pitchFamily="34" charset="0"/>
            </a:rPr>
            <a:t> (Card Reader/Writers)</a:t>
          </a:r>
          <a:endParaRPr lang="en-US" sz="3200" b="1" kern="1200" dirty="0">
            <a:latin typeface="Arial" panose="020B0604020202020204" pitchFamily="34" charset="0"/>
            <a:cs typeface="Arial" panose="020B0604020202020204" pitchFamily="34" charset="0"/>
          </a:endParaRPr>
        </a:p>
      </dsp:txBody>
      <dsp:txXfrm>
        <a:off x="414581" y="3566072"/>
        <a:ext cx="10061799" cy="548815"/>
      </dsp:txXfrm>
    </dsp:sp>
    <dsp:sp modelId="{FE285BE7-E76E-4AF5-BE87-A7CD14E44C7E}">
      <dsp:nvSpPr>
        <dsp:cNvPr id="0" name=""/>
        <dsp:cNvSpPr/>
      </dsp:nvSpPr>
      <dsp:spPr>
        <a:xfrm>
          <a:off x="71571" y="3497470"/>
          <a:ext cx="686019" cy="686019"/>
        </a:xfrm>
        <a:prstGeom prst="ellipse">
          <a:avLst/>
        </a:prstGeom>
        <a:solidFill>
          <a:schemeClr val="lt1">
            <a:hueOff val="0"/>
            <a:satOff val="0"/>
            <a:lumOff val="0"/>
            <a:alphaOff val="0"/>
          </a:schemeClr>
        </a:solidFill>
        <a:ln w="12700" cap="flat" cmpd="sng" algn="ctr">
          <a:solidFill>
            <a:schemeClr val="accent5">
              <a:hueOff val="-13118945"/>
              <a:satOff val="89277"/>
              <a:lumOff val="39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3/5/2021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AC2B2-4CAA-42A7-961F-6FC383A033A4}" type="slidenum">
              <a:rPr lang="en-US" smtClean="0"/>
              <a:t>1</a:t>
            </a:fld>
            <a:endParaRPr lang="en-US"/>
          </a:p>
        </p:txBody>
      </p:sp>
    </p:spTree>
    <p:extLst>
      <p:ext uri="{BB962C8B-B14F-4D97-AF65-F5344CB8AC3E}">
        <p14:creationId xmlns:p14="http://schemas.microsoft.com/office/powerpoint/2010/main" val="2430112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9.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000" b="0" spc="150"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3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3/5/2021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2" descr="Image result for ic3 spark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7882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ài 2-Chủ đề C-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0" name="Picture 9"/>
          <p:cNvPicPr>
            <a:picLocks noChangeAspect="1"/>
          </p:cNvPicPr>
          <p:nvPr userDrawn="1"/>
        </p:nvPicPr>
        <p:blipFill>
          <a:blip r:embed="rId2"/>
          <a:stretch>
            <a:fillRect/>
          </a:stretch>
        </p:blipFill>
        <p:spPr>
          <a:xfrm>
            <a:off x="511606" y="5510662"/>
            <a:ext cx="690660" cy="912192"/>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691243" y="5707628"/>
            <a:ext cx="1114312" cy="897788"/>
          </a:xfrm>
          <a:prstGeom prst="rect">
            <a:avLst/>
          </a:prstGeom>
        </p:spPr>
      </p:pic>
      <p:pic>
        <p:nvPicPr>
          <p:cNvPr id="13" name="Picture 12"/>
          <p:cNvPicPr>
            <a:picLocks noChangeAspect="1"/>
          </p:cNvPicPr>
          <p:nvPr userDrawn="1"/>
        </p:nvPicPr>
        <p:blipFill>
          <a:blip r:embed="rId4">
            <a:duotone>
              <a:schemeClr val="accent6">
                <a:shade val="45000"/>
                <a:satMod val="135000"/>
              </a:schemeClr>
              <a:prstClr val="white"/>
            </a:duotone>
          </a:blip>
          <a:stretch>
            <a:fillRect/>
          </a:stretch>
        </p:blipFill>
        <p:spPr>
          <a:xfrm>
            <a:off x="4829175" y="5232165"/>
            <a:ext cx="2533650" cy="1555814"/>
          </a:xfrm>
          <a:prstGeom prst="rect">
            <a:avLst/>
          </a:prstGeom>
        </p:spPr>
      </p:pic>
      <p:sp>
        <p:nvSpPr>
          <p:cNvPr id="15"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09800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75787" y="2195136"/>
            <a:ext cx="6502784" cy="2160240"/>
          </a:xfrm>
        </p:spPr>
        <p:txBody>
          <a:bodyPr>
            <a:noAutofit/>
          </a:bodyPr>
          <a:lstStyle>
            <a:lvl1pPr algn="ctr">
              <a:defRPr sz="3600" b="1" baseline="0">
                <a:solidFill>
                  <a:schemeClr val="bg1"/>
                </a:solidFill>
              </a:defRPr>
            </a:lvl1pPr>
          </a:lstStyle>
          <a:p>
            <a:r>
              <a:rPr lang="en-US" dirty="0" smtClean="0"/>
              <a:t>BÀI TẬP ÔN LUYỆN IC3 GS4</a:t>
            </a:r>
            <a:endParaRPr lang="en-US" dirty="0"/>
          </a:p>
        </p:txBody>
      </p:sp>
      <p:sp>
        <p:nvSpPr>
          <p:cNvPr id="3" name="Subtitle 2"/>
          <p:cNvSpPr>
            <a:spLocks noGrp="1"/>
          </p:cNvSpPr>
          <p:nvPr>
            <p:ph type="subTitle" idx="1" hasCustomPrompt="1"/>
          </p:nvPr>
        </p:nvSpPr>
        <p:spPr>
          <a:xfrm>
            <a:off x="4245856" y="4653136"/>
            <a:ext cx="6432715" cy="914400"/>
          </a:xfrm>
        </p:spPr>
        <p:txBody>
          <a:bodyPr>
            <a:noAutofit/>
          </a:bodyPr>
          <a:lstStyle>
            <a:lvl1pPr marL="0" indent="0" algn="ctr">
              <a:buNone/>
              <a:defRPr sz="3200" baseline="0">
                <a:solidFill>
                  <a:schemeClr val="tx1">
                    <a:tint val="75000"/>
                  </a:schemeClr>
                </a:solidFill>
                <a:effectLst/>
                <a:latin typeface="+mj-lt"/>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Computing Fundamental</a:t>
            </a:r>
            <a:endParaRPr lang="en-US" dirty="0"/>
          </a:p>
        </p:txBody>
      </p:sp>
      <p:sp>
        <p:nvSpPr>
          <p:cNvPr id="4" name="Date Placeholder 3"/>
          <p:cNvSpPr>
            <a:spLocks noGrp="1"/>
          </p:cNvSpPr>
          <p:nvPr>
            <p:ph type="dt" sz="half" idx="10"/>
          </p:nvPr>
        </p:nvSpPr>
        <p:spPr/>
        <p:txBody>
          <a:bodyPr/>
          <a:lstStyle/>
          <a:p>
            <a:r>
              <a:rPr lang="en-US" smtClean="0"/>
              <a:t>4/2/2016</a:t>
            </a:r>
            <a:endParaRPr lang="en-US" dirty="0"/>
          </a:p>
        </p:txBody>
      </p:sp>
      <p:sp>
        <p:nvSpPr>
          <p:cNvPr id="5" name="Footer Placeholder 4"/>
          <p:cNvSpPr>
            <a:spLocks noGrp="1"/>
          </p:cNvSpPr>
          <p:nvPr>
            <p:ph type="ftr" sz="quarter" idx="11"/>
          </p:nvPr>
        </p:nvSpPr>
        <p:spPr/>
        <p:txBody>
          <a:bodyPr/>
          <a:lstStyle/>
          <a:p>
            <a:r>
              <a:rPr lang="en-US" dirty="0" smtClean="0"/>
              <a:t>Tài </a:t>
            </a:r>
            <a:r>
              <a:rPr lang="en-US" dirty="0" err="1" smtClean="0"/>
              <a:t>liệu</a:t>
            </a:r>
            <a:r>
              <a:rPr lang="en-US" dirty="0" smtClean="0"/>
              <a:t> </a:t>
            </a:r>
            <a:r>
              <a:rPr lang="en-US" dirty="0" err="1" smtClean="0"/>
              <a:t>ôn</a:t>
            </a:r>
            <a:r>
              <a:rPr lang="en-US" dirty="0" smtClean="0"/>
              <a:t> </a:t>
            </a:r>
            <a:r>
              <a:rPr lang="en-US" dirty="0" err="1" smtClean="0"/>
              <a:t>luyện</a:t>
            </a:r>
            <a:r>
              <a:rPr lang="en-US" dirty="0" smtClean="0"/>
              <a:t> IC3 GS4 Key Applications</a:t>
            </a:r>
            <a:endParaRPr lang="en-US" dirty="0"/>
          </a:p>
        </p:txBody>
      </p:sp>
      <p:sp>
        <p:nvSpPr>
          <p:cNvPr id="6" name="Slide Number Placeholder 5"/>
          <p:cNvSpPr>
            <a:spLocks noGrp="1"/>
          </p:cNvSpPr>
          <p:nvPr>
            <p:ph type="sldNum" sz="quarter" idx="12"/>
          </p:nvPr>
        </p:nvSpPr>
        <p:spPr/>
        <p:txBody>
          <a:bodyPr/>
          <a:lstStyle/>
          <a:p>
            <a:fld id="{C836B24B-26E6-4964-9CEA-B00D10D21279}" type="slidenum">
              <a:rPr lang="en-US" smtClean="0"/>
              <a:t>‹#›</a:t>
            </a:fld>
            <a:endParaRPr lang="en-US"/>
          </a:p>
        </p:txBody>
      </p:sp>
      <p:pic>
        <p:nvPicPr>
          <p:cNvPr id="10" name="Picture 2" descr="Image result for ic3 spark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58400" y="240517"/>
            <a:ext cx="2019868" cy="579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193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3/5/2021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userDrawn="1"/>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38495128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êu Đề Bài 1-Quyển 1-HĐH">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2618" y="2059012"/>
            <a:ext cx="11471565" cy="1739347"/>
          </a:xfrm>
        </p:spPr>
        <p:txBody>
          <a:bodyPr tIns="45720" bIns="45720" anchor="ctr">
            <a:normAutofit/>
          </a:bodyPr>
          <a:lstStyle>
            <a:lvl1pPr algn="ctr">
              <a:lnSpc>
                <a:spcPct val="80000"/>
              </a:lnSpc>
              <a:defRPr sz="4000" spc="150"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3000" b="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3/5/2021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8" name="Picture 7"/>
          <p:cNvPicPr>
            <a:picLocks noChangeAspect="1"/>
          </p:cNvPicPr>
          <p:nvPr userDrawn="1"/>
        </p:nvPicPr>
        <p:blipFill>
          <a:blip r:embed="rId2"/>
          <a:stretch>
            <a:fillRect/>
          </a:stretch>
        </p:blipFill>
        <p:spPr>
          <a:xfrm>
            <a:off x="289257" y="288963"/>
            <a:ext cx="1015668" cy="1341448"/>
          </a:xfrm>
          <a:prstGeom prst="rect">
            <a:avLst/>
          </a:prstGeom>
        </p:spPr>
      </p:pic>
      <p:pic>
        <p:nvPicPr>
          <p:cNvPr id="9" name="Picture 8"/>
          <p:cNvPicPr>
            <a:picLocks noChangeAspect="1"/>
          </p:cNvPicPr>
          <p:nvPr userDrawn="1"/>
        </p:nvPicPr>
        <p:blipFill>
          <a:blip r:embed="rId3">
            <a:duotone>
              <a:prstClr val="black"/>
              <a:schemeClr val="accent4">
                <a:tint val="45000"/>
                <a:satMod val="400000"/>
              </a:schemeClr>
            </a:duotone>
          </a:blip>
          <a:stretch>
            <a:fillRect/>
          </a:stretch>
        </p:blipFill>
        <p:spPr>
          <a:xfrm>
            <a:off x="10118051" y="375835"/>
            <a:ext cx="1726132" cy="1131656"/>
          </a:xfrm>
          <a:prstGeom prst="rect">
            <a:avLst/>
          </a:prstGeom>
        </p:spPr>
      </p:pic>
      <p:pic>
        <p:nvPicPr>
          <p:cNvPr id="11" name="Picture 10"/>
          <p:cNvPicPr>
            <a:picLocks noChangeAspect="1"/>
          </p:cNvPicPr>
          <p:nvPr userDrawn="1"/>
        </p:nvPicPr>
        <p:blipFill>
          <a:blip r:embed="rId4"/>
          <a:stretch>
            <a:fillRect/>
          </a:stretch>
        </p:blipFill>
        <p:spPr>
          <a:xfrm>
            <a:off x="4003192" y="4459663"/>
            <a:ext cx="4210415" cy="2398337"/>
          </a:xfrm>
          <a:prstGeom prst="rect">
            <a:avLst/>
          </a:prstGeom>
        </p:spPr>
      </p:pic>
      <p:pic>
        <p:nvPicPr>
          <p:cNvPr id="12" name="Picture 2" descr="Image result for ic3 spark 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073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056221" cy="369332"/>
          </a:xfrm>
          <a:prstGeom prst="rect">
            <a:avLst/>
          </a:prstGeom>
          <a:noFill/>
        </p:spPr>
        <p:txBody>
          <a:bodyPr wrap="none" rtlCol="0">
            <a:spAutoFit/>
          </a:bodyPr>
          <a:lstStyle/>
          <a:p>
            <a:r>
              <a:rPr lang="en-US" dirty="0" err="1" smtClean="0"/>
              <a:t>Bài</a:t>
            </a:r>
            <a:r>
              <a:rPr lang="en-US" baseline="0" dirty="0" smtClean="0"/>
              <a:t> 1. </a:t>
            </a:r>
            <a:r>
              <a:rPr lang="en-US" baseline="0" dirty="0" err="1" smtClean="0"/>
              <a:t>Căn</a:t>
            </a:r>
            <a:r>
              <a:rPr lang="en-US" baseline="0" dirty="0" smtClean="0"/>
              <a:t> bản </a:t>
            </a:r>
            <a:r>
              <a:rPr lang="en-US" baseline="0" dirty="0" err="1" smtClean="0"/>
              <a:t>về</a:t>
            </a:r>
            <a:r>
              <a:rPr lang="en-US" baseline="0" dirty="0" smtClean="0"/>
              <a:t> </a:t>
            </a:r>
            <a:r>
              <a:rPr lang="en-US" baseline="0" dirty="0" err="1" smtClean="0"/>
              <a:t>hệ</a:t>
            </a:r>
            <a:r>
              <a:rPr lang="en-US" baseline="0" dirty="0" smtClean="0"/>
              <a:t> </a:t>
            </a:r>
            <a:r>
              <a:rPr lang="en-US" baseline="0" dirty="0" err="1" smtClean="0"/>
              <a:t>điều</a:t>
            </a:r>
            <a:r>
              <a:rPr lang="en-US" baseline="0" dirty="0" smtClean="0"/>
              <a:t> </a:t>
            </a:r>
            <a:r>
              <a:rPr lang="en-US" baseline="0" dirty="0" err="1" smtClean="0"/>
              <a:t>hành</a:t>
            </a:r>
            <a:endParaRPr lang="en-US" dirty="0"/>
          </a:p>
        </p:txBody>
      </p:sp>
      <p:sp>
        <p:nvSpPr>
          <p:cNvPr id="9" name="TextBox 8"/>
          <p:cNvSpPr txBox="1"/>
          <p:nvPr userDrawn="1"/>
        </p:nvSpPr>
        <p:spPr>
          <a:xfrm>
            <a:off x="6591507" y="149154"/>
            <a:ext cx="5283306" cy="64633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Chủ</a:t>
            </a:r>
            <a:r>
              <a:rPr lang="en-US" baseline="0" smtClean="0"/>
              <a:t> đề A. Hệ điều hành – bạn là ai và có chức năng gì?</a:t>
            </a:r>
            <a:endParaRPr lang="en-US" smtClean="0"/>
          </a:p>
          <a:p>
            <a:endParaRPr lang="en-US"/>
          </a:p>
        </p:txBody>
      </p:sp>
      <p:pic>
        <p:nvPicPr>
          <p:cNvPr id="12" name="Picture 11"/>
          <p:cNvPicPr>
            <a:picLocks noChangeAspect="1"/>
          </p:cNvPicPr>
          <p:nvPr userDrawn="1"/>
        </p:nvPicPr>
        <p:blipFill>
          <a:blip r:embed="rId2"/>
          <a:stretch>
            <a:fillRect/>
          </a:stretch>
        </p:blipFill>
        <p:spPr>
          <a:xfrm>
            <a:off x="4755769" y="5297317"/>
            <a:ext cx="2680462" cy="1526846"/>
          </a:xfrm>
          <a:prstGeom prst="rect">
            <a:avLst/>
          </a:prstGeom>
        </p:spPr>
      </p:pic>
      <p:pic>
        <p:nvPicPr>
          <p:cNvPr id="13" name="Picture 12"/>
          <p:cNvPicPr>
            <a:picLocks noChangeAspect="1"/>
          </p:cNvPicPr>
          <p:nvPr userDrawn="1"/>
        </p:nvPicPr>
        <p:blipFill>
          <a:blip r:embed="rId3"/>
          <a:stretch>
            <a:fillRect/>
          </a:stretch>
        </p:blipFill>
        <p:spPr>
          <a:xfrm>
            <a:off x="396821" y="5562028"/>
            <a:ext cx="672488" cy="888192"/>
          </a:xfrm>
          <a:prstGeom prst="rect">
            <a:avLst/>
          </a:prstGeom>
        </p:spPr>
      </p:pic>
      <p:pic>
        <p:nvPicPr>
          <p:cNvPr id="14" name="Picture 13"/>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
        <p:nvSpPr>
          <p:cNvPr id="15"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31359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ài 1-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056221" cy="369332"/>
          </a:xfrm>
          <a:prstGeom prst="rect">
            <a:avLst/>
          </a:prstGeom>
          <a:noFill/>
        </p:spPr>
        <p:txBody>
          <a:bodyPr wrap="none" rtlCol="0">
            <a:spAutoFit/>
          </a:bodyPr>
          <a:lstStyle/>
          <a:p>
            <a:r>
              <a:rPr lang="en-US" smtClean="0"/>
              <a:t>Bài</a:t>
            </a:r>
            <a:r>
              <a:rPr lang="en-US" baseline="0" smtClean="0"/>
              <a:t> 1. Căn bản về hệ điều hành</a:t>
            </a:r>
            <a:endParaRPr lang="en-US"/>
          </a:p>
        </p:txBody>
      </p:sp>
      <p:sp>
        <p:nvSpPr>
          <p:cNvPr id="9" name="TextBox 8"/>
          <p:cNvSpPr txBox="1"/>
          <p:nvPr userDrawn="1"/>
        </p:nvSpPr>
        <p:spPr>
          <a:xfrm>
            <a:off x="5248189" y="140957"/>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a:t>
            </a:r>
            <a:r>
              <a:rPr lang="vi-VN" sz="1800" kern="1200" baseline="0" smtClean="0">
                <a:solidFill>
                  <a:schemeClr val="tx1"/>
                </a:solidFill>
                <a:latin typeface="Calibri" panose="020F0502020204030204" pitchFamily="34" charset="0"/>
                <a:ea typeface="+mn-ea"/>
                <a:cs typeface="+mn-cs"/>
              </a:rPr>
              <a:t>B</a:t>
            </a:r>
            <a:r>
              <a:rPr lang="en-US" sz="1800" kern="1200" baseline="0" smtClean="0">
                <a:solidFill>
                  <a:schemeClr val="tx1"/>
                </a:solidFill>
                <a:latin typeface="Calibri" panose="020F0502020204030204" pitchFamily="34" charset="0"/>
                <a:ea typeface="+mn-ea"/>
                <a:cs typeface="+mn-cs"/>
              </a:rPr>
              <a:t>. </a:t>
            </a:r>
            <a:r>
              <a:rPr lang="vi-VN" sz="1800" kern="1200" baseline="0" smtClean="0">
                <a:solidFill>
                  <a:schemeClr val="tx1"/>
                </a:solidFill>
                <a:latin typeface="Calibri" panose="020F0502020204030204" pitchFamily="34" charset="0"/>
                <a:ea typeface="+mn-ea"/>
                <a:cs typeface="+mn-cs"/>
              </a:rPr>
              <a:t>Mọi bí mật của tớ nằm trong tệp tin và thư mục máy tính</a:t>
            </a:r>
            <a:endParaRPr lang="en-US" sz="1800" kern="1200" baseline="0">
              <a:solidFill>
                <a:schemeClr val="tx1"/>
              </a:solidFill>
              <a:latin typeface="Calibri" panose="020F0502020204030204" pitchFamily="34" charset="0"/>
              <a:ea typeface="+mn-ea"/>
              <a:cs typeface="+mn-cs"/>
            </a:endParaRPr>
          </a:p>
        </p:txBody>
      </p:sp>
      <p:pic>
        <p:nvPicPr>
          <p:cNvPr id="10" name="Picture 9"/>
          <p:cNvPicPr>
            <a:picLocks noChangeAspect="1"/>
          </p:cNvPicPr>
          <p:nvPr userDrawn="1"/>
        </p:nvPicPr>
        <p:blipFill>
          <a:blip r:embed="rId2">
            <a:duotone>
              <a:prstClr val="black"/>
              <a:schemeClr val="accent6">
                <a:tint val="45000"/>
                <a:satMod val="400000"/>
              </a:schemeClr>
            </a:duotone>
          </a:blip>
          <a:stretch>
            <a:fillRect/>
          </a:stretch>
        </p:blipFill>
        <p:spPr>
          <a:xfrm>
            <a:off x="5019675" y="5758404"/>
            <a:ext cx="2152650" cy="1099596"/>
          </a:xfrm>
          <a:prstGeom prst="rect">
            <a:avLst/>
          </a:prstGeom>
        </p:spPr>
      </p:pic>
      <p:pic>
        <p:nvPicPr>
          <p:cNvPr id="13" name="Picture 12"/>
          <p:cNvPicPr>
            <a:picLocks noChangeAspect="1"/>
          </p:cNvPicPr>
          <p:nvPr userDrawn="1"/>
        </p:nvPicPr>
        <p:blipFill>
          <a:blip r:embed="rId3"/>
          <a:stretch>
            <a:fillRect/>
          </a:stretch>
        </p:blipFill>
        <p:spPr>
          <a:xfrm>
            <a:off x="396821" y="5562028"/>
            <a:ext cx="672488" cy="888192"/>
          </a:xfrm>
          <a:prstGeom prst="rect">
            <a:avLst/>
          </a:prstGeom>
        </p:spPr>
      </p:pic>
      <p:pic>
        <p:nvPicPr>
          <p:cNvPr id="14" name="Picture 13"/>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
        <p:nvSpPr>
          <p:cNvPr id="12"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54532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ài 1-Chủ đề C-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056221" cy="369332"/>
          </a:xfrm>
          <a:prstGeom prst="rect">
            <a:avLst/>
          </a:prstGeom>
          <a:noFill/>
        </p:spPr>
        <p:txBody>
          <a:bodyPr wrap="none" rtlCol="0">
            <a:spAutoFit/>
          </a:bodyPr>
          <a:lstStyle/>
          <a:p>
            <a:r>
              <a:rPr lang="en-US" smtClean="0"/>
              <a:t>Bài</a:t>
            </a:r>
            <a:r>
              <a:rPr lang="en-US" baseline="0" smtClean="0"/>
              <a:t> 1. Căn bản về hệ điều hành</a:t>
            </a:r>
            <a:endParaRPr lang="en-US"/>
          </a:p>
        </p:txBody>
      </p:sp>
      <p:sp>
        <p:nvSpPr>
          <p:cNvPr id="9" name="TextBox 8"/>
          <p:cNvSpPr txBox="1"/>
          <p:nvPr userDrawn="1"/>
        </p:nvSpPr>
        <p:spPr>
          <a:xfrm>
            <a:off x="5248189" y="140957"/>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C. </a:t>
            </a:r>
            <a:r>
              <a:rPr lang="vi-VN" sz="1800" kern="1200" baseline="0" smtClean="0">
                <a:solidFill>
                  <a:schemeClr val="tx1"/>
                </a:solidFill>
                <a:latin typeface="Calibri" panose="020F0502020204030204" pitchFamily="34" charset="0"/>
                <a:ea typeface="+mn-ea"/>
                <a:cs typeface="+mn-cs"/>
              </a:rPr>
              <a:t>Mọi bí mật của tớ nằm trong tệp tin và thư mục máy tính</a:t>
            </a:r>
            <a:endParaRPr lang="en-US" sz="1800" kern="1200" baseline="0">
              <a:solidFill>
                <a:schemeClr val="tx1"/>
              </a:solidFill>
              <a:latin typeface="Calibri" panose="020F0502020204030204" pitchFamily="34" charset="0"/>
              <a:ea typeface="+mn-ea"/>
              <a:cs typeface="+mn-cs"/>
            </a:endParaRPr>
          </a:p>
        </p:txBody>
      </p:sp>
      <p:pic>
        <p:nvPicPr>
          <p:cNvPr id="3" name="Picture 2"/>
          <p:cNvPicPr>
            <a:picLocks noChangeAspect="1"/>
          </p:cNvPicPr>
          <p:nvPr userDrawn="1"/>
        </p:nvPicPr>
        <p:blipFill>
          <a:blip r:embed="rId2">
            <a:duotone>
              <a:prstClr val="black"/>
              <a:schemeClr val="accent6">
                <a:tint val="45000"/>
                <a:satMod val="400000"/>
              </a:schemeClr>
            </a:duotone>
          </a:blip>
          <a:stretch>
            <a:fillRect/>
          </a:stretch>
        </p:blipFill>
        <p:spPr>
          <a:xfrm rot="10800000" flipV="1">
            <a:off x="4125685" y="5730611"/>
            <a:ext cx="3940630" cy="1057368"/>
          </a:xfrm>
          <a:prstGeom prst="rect">
            <a:avLst/>
          </a:prstGeom>
        </p:spPr>
      </p:pic>
      <p:pic>
        <p:nvPicPr>
          <p:cNvPr id="12" name="Picture 11"/>
          <p:cNvPicPr>
            <a:picLocks noChangeAspect="1"/>
          </p:cNvPicPr>
          <p:nvPr userDrawn="1"/>
        </p:nvPicPr>
        <p:blipFill>
          <a:blip r:embed="rId3"/>
          <a:stretch>
            <a:fillRect/>
          </a:stretch>
        </p:blipFill>
        <p:spPr>
          <a:xfrm>
            <a:off x="396821" y="5562028"/>
            <a:ext cx="672488" cy="888192"/>
          </a:xfrm>
          <a:prstGeom prst="rect">
            <a:avLst/>
          </a:prstGeom>
        </p:spPr>
      </p:pic>
      <p:pic>
        <p:nvPicPr>
          <p:cNvPr id="13" name="Picture 12"/>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
        <p:nvSpPr>
          <p:cNvPr id="14"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88743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_Tiêu Đề Chủ đề B-Quyển 1-Phần cứn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5208" y="2100268"/>
            <a:ext cx="11471565" cy="1739347"/>
          </a:xfrm>
        </p:spPr>
        <p:txBody>
          <a:bodyPr tIns="45720" bIns="45720" anchor="ctr">
            <a:normAutofit/>
          </a:bodyPr>
          <a:lstStyle>
            <a:lvl1pPr algn="ctr">
              <a:lnSpc>
                <a:spcPct val="80000"/>
              </a:lnSpc>
              <a:defRPr sz="4000" spc="150"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6250"/>
            <a:ext cx="9144000" cy="725875"/>
          </a:xfrm>
        </p:spPr>
        <p:txBody>
          <a:bodyPr>
            <a:normAutofit/>
          </a:bodyPr>
          <a:lstStyle>
            <a:lvl1pPr marL="0" indent="0" algn="ctr">
              <a:buNone/>
              <a:defRPr sz="30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3/5/2021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8" name="Picture 7"/>
          <p:cNvPicPr>
            <a:picLocks noChangeAspect="1"/>
          </p:cNvPicPr>
          <p:nvPr userDrawn="1"/>
        </p:nvPicPr>
        <p:blipFill>
          <a:blip r:embed="rId2"/>
          <a:stretch>
            <a:fillRect/>
          </a:stretch>
        </p:blipFill>
        <p:spPr>
          <a:xfrm>
            <a:off x="32398" y="190035"/>
            <a:ext cx="951447" cy="1256628"/>
          </a:xfrm>
          <a:prstGeom prst="rect">
            <a:avLst/>
          </a:prstGeom>
        </p:spPr>
      </p:pic>
      <p:pic>
        <p:nvPicPr>
          <p:cNvPr id="10" name="Picture 9"/>
          <p:cNvPicPr>
            <a:picLocks noChangeAspect="1"/>
          </p:cNvPicPr>
          <p:nvPr userDrawn="1"/>
        </p:nvPicPr>
        <p:blipFill>
          <a:blip r:embed="rId3">
            <a:duotone>
              <a:schemeClr val="accent3">
                <a:shade val="45000"/>
                <a:satMod val="135000"/>
              </a:schemeClr>
              <a:prstClr val="white"/>
            </a:duotone>
          </a:blip>
          <a:stretch>
            <a:fillRect/>
          </a:stretch>
        </p:blipFill>
        <p:spPr>
          <a:xfrm>
            <a:off x="3955142" y="5540344"/>
            <a:ext cx="551881" cy="776540"/>
          </a:xfrm>
          <a:prstGeom prst="rect">
            <a:avLst/>
          </a:prstGeom>
        </p:spPr>
      </p:pic>
      <p:pic>
        <p:nvPicPr>
          <p:cNvPr id="12" name="Picture 11"/>
          <p:cNvPicPr>
            <a:picLocks noChangeAspect="1"/>
          </p:cNvPicPr>
          <p:nvPr userDrawn="1"/>
        </p:nvPicPr>
        <p:blipFill>
          <a:blip r:embed="rId4">
            <a:duotone>
              <a:schemeClr val="accent6">
                <a:shade val="45000"/>
                <a:satMod val="135000"/>
              </a:schemeClr>
              <a:prstClr val="white"/>
            </a:duotone>
          </a:blip>
          <a:stretch>
            <a:fillRect/>
          </a:stretch>
        </p:blipFill>
        <p:spPr>
          <a:xfrm>
            <a:off x="6799694" y="5540344"/>
            <a:ext cx="1246901" cy="882510"/>
          </a:xfrm>
          <a:prstGeom prst="rect">
            <a:avLst/>
          </a:prstGeom>
        </p:spPr>
      </p:pic>
      <p:pic>
        <p:nvPicPr>
          <p:cNvPr id="13" name="Picture 12"/>
          <p:cNvPicPr>
            <a:picLocks noChangeAspect="1"/>
          </p:cNvPicPr>
          <p:nvPr userDrawn="1"/>
        </p:nvPicPr>
        <p:blipFill>
          <a:blip r:embed="rId5">
            <a:lum bright="70000" contrast="-70000"/>
          </a:blip>
          <a:stretch>
            <a:fillRect/>
          </a:stretch>
        </p:blipFill>
        <p:spPr>
          <a:xfrm>
            <a:off x="174981" y="5508020"/>
            <a:ext cx="808864" cy="808864"/>
          </a:xfrm>
          <a:prstGeom prst="rect">
            <a:avLst/>
          </a:prstGeom>
        </p:spPr>
      </p:pic>
      <p:pic>
        <p:nvPicPr>
          <p:cNvPr id="14" name="Picture 13"/>
          <p:cNvPicPr>
            <a:picLocks noChangeAspect="1"/>
          </p:cNvPicPr>
          <p:nvPr userDrawn="1"/>
        </p:nvPicPr>
        <p:blipFill>
          <a:blip r:embed="rId6">
            <a:duotone>
              <a:schemeClr val="accent6">
                <a:shade val="45000"/>
                <a:satMod val="135000"/>
              </a:schemeClr>
              <a:prstClr val="white"/>
            </a:duotone>
          </a:blip>
          <a:stretch>
            <a:fillRect/>
          </a:stretch>
        </p:blipFill>
        <p:spPr>
          <a:xfrm>
            <a:off x="10900096" y="5411473"/>
            <a:ext cx="1168181" cy="956851"/>
          </a:xfrm>
          <a:prstGeom prst="rect">
            <a:avLst/>
          </a:prstGeom>
        </p:spPr>
      </p:pic>
      <p:pic>
        <p:nvPicPr>
          <p:cNvPr id="15" name="Picture 14"/>
          <p:cNvPicPr>
            <a:picLocks noChangeAspect="1"/>
          </p:cNvPicPr>
          <p:nvPr userDrawn="1"/>
        </p:nvPicPr>
        <p:blipFill>
          <a:blip r:embed="rId7">
            <a:duotone>
              <a:prstClr val="black"/>
              <a:schemeClr val="accent6">
                <a:tint val="45000"/>
                <a:satMod val="400000"/>
              </a:schemeClr>
            </a:duotone>
          </a:blip>
          <a:stretch>
            <a:fillRect/>
          </a:stretch>
        </p:blipFill>
        <p:spPr>
          <a:xfrm>
            <a:off x="10492358" y="278456"/>
            <a:ext cx="1575920" cy="1269698"/>
          </a:xfrm>
          <a:prstGeom prst="rect">
            <a:avLst/>
          </a:prstGeom>
        </p:spPr>
      </p:pic>
      <p:pic>
        <p:nvPicPr>
          <p:cNvPr id="16" name="Picture 2" descr="Image result for ic3 spark 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8680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hủ đề B--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b="1">
                <a:solidFill>
                  <a:srgbClr val="000099"/>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stretch>
            <a:fillRect/>
          </a:stretch>
        </p:blipFill>
        <p:spPr>
          <a:xfrm>
            <a:off x="511606" y="5510662"/>
            <a:ext cx="690660" cy="912192"/>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691243" y="5631428"/>
            <a:ext cx="1114312" cy="897788"/>
          </a:xfrm>
          <a:prstGeom prst="rect">
            <a:avLst/>
          </a:prstGeom>
        </p:spPr>
      </p:pic>
      <p:pic>
        <p:nvPicPr>
          <p:cNvPr id="13" name="Picture 12"/>
          <p:cNvPicPr>
            <a:picLocks noChangeAspect="1"/>
          </p:cNvPicPr>
          <p:nvPr userDrawn="1"/>
        </p:nvPicPr>
        <p:blipFill>
          <a:blip r:embed="rId4"/>
          <a:stretch>
            <a:fillRect/>
          </a:stretch>
        </p:blipFill>
        <p:spPr>
          <a:xfrm>
            <a:off x="4953000" y="5044171"/>
            <a:ext cx="2286000" cy="1758462"/>
          </a:xfrm>
          <a:prstGeom prst="rect">
            <a:avLst/>
          </a:prstGeom>
        </p:spPr>
      </p:pic>
    </p:spTree>
    <p:extLst>
      <p:ext uri="{BB962C8B-B14F-4D97-AF65-F5344CB8AC3E}">
        <p14:creationId xmlns:p14="http://schemas.microsoft.com/office/powerpoint/2010/main" val="22756334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ài 2-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0" name="Picture 9"/>
          <p:cNvPicPr>
            <a:picLocks noChangeAspect="1"/>
          </p:cNvPicPr>
          <p:nvPr userDrawn="1"/>
        </p:nvPicPr>
        <p:blipFill>
          <a:blip r:embed="rId2"/>
          <a:stretch>
            <a:fillRect/>
          </a:stretch>
        </p:blipFill>
        <p:spPr>
          <a:xfrm>
            <a:off x="511606" y="5510662"/>
            <a:ext cx="690660" cy="912192"/>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691243" y="5707628"/>
            <a:ext cx="1114312" cy="897788"/>
          </a:xfrm>
          <a:prstGeom prst="rect">
            <a:avLst/>
          </a:prstGeom>
        </p:spPr>
      </p:pic>
      <p:pic>
        <p:nvPicPr>
          <p:cNvPr id="3" name="Picture 2"/>
          <p:cNvPicPr>
            <a:picLocks noChangeAspect="1"/>
          </p:cNvPicPr>
          <p:nvPr userDrawn="1"/>
        </p:nvPicPr>
        <p:blipFill>
          <a:blip r:embed="rId4">
            <a:duotone>
              <a:prstClr val="black"/>
              <a:schemeClr val="accent6">
                <a:tint val="45000"/>
                <a:satMod val="400000"/>
              </a:schemeClr>
            </a:duotone>
          </a:blip>
          <a:stretch>
            <a:fillRect/>
          </a:stretch>
        </p:blipFill>
        <p:spPr>
          <a:xfrm>
            <a:off x="3219450" y="5851244"/>
            <a:ext cx="5753100" cy="970614"/>
          </a:xfrm>
          <a:prstGeom prst="rect">
            <a:avLst/>
          </a:prstGeom>
        </p:spPr>
      </p:pic>
      <p:sp>
        <p:nvSpPr>
          <p:cNvPr id="13" name="Text Placeholder 10"/>
          <p:cNvSpPr>
            <a:spLocks noGrp="1"/>
          </p:cNvSpPr>
          <p:nvPr>
            <p:ph type="body" sz="quarter" idx="13"/>
          </p:nvPr>
        </p:nvSpPr>
        <p:spPr>
          <a:xfrm>
            <a:off x="838200" y="876223"/>
            <a:ext cx="10515600" cy="4572000"/>
          </a:xfrm>
        </p:spPr>
        <p:txBody>
          <a:bodyPr>
            <a:noAutofit/>
          </a:bodyPr>
          <a:lstStyle>
            <a:lvl1pPr marL="0" indent="0" algn="ctr">
              <a:buClr>
                <a:schemeClr val="bg2"/>
              </a:buClr>
              <a:buNone/>
              <a:defRPr sz="3200">
                <a:solidFill>
                  <a:schemeClr val="bg2"/>
                </a:solidFill>
                <a:latin typeface="Times New Roman" panose="02020603050405020304" pitchFamily="18" charset="0"/>
                <a:cs typeface="Times New Roman" panose="02020603050405020304" pitchFamily="18" charset="0"/>
              </a:defRPr>
            </a:lvl1pPr>
            <a:lvl2pPr marL="341313" indent="-341313" algn="l">
              <a:buClr>
                <a:schemeClr val="bg2"/>
              </a:buClr>
              <a:buFont typeface="Wingdings 2" panose="05020102010507070707" pitchFamily="18" charset="2"/>
              <a:buChar char=""/>
              <a:defRPr sz="3000">
                <a:solidFill>
                  <a:schemeClr val="bg2"/>
                </a:solidFill>
                <a:latin typeface="Times New Roman" panose="02020603050405020304" pitchFamily="18" charset="0"/>
                <a:cs typeface="Times New Roman" panose="02020603050405020304" pitchFamily="18" charset="0"/>
              </a:defRPr>
            </a:lvl2pPr>
            <a:lvl3pPr marL="627063" indent="-285750" algn="l">
              <a:buClr>
                <a:schemeClr val="bg2"/>
              </a:buClr>
              <a:buFont typeface="Wingdings 2" panose="05020102010507070707" pitchFamily="18" charset="2"/>
              <a:buChar char=""/>
              <a:defRPr sz="2800">
                <a:solidFill>
                  <a:schemeClr val="bg2"/>
                </a:solidFill>
                <a:latin typeface="Times New Roman" panose="02020603050405020304" pitchFamily="18" charset="0"/>
                <a:cs typeface="Times New Roman" panose="02020603050405020304" pitchFamily="18" charset="0"/>
              </a:defRPr>
            </a:lvl3pPr>
            <a:lvl4pPr marL="914400" indent="-287338" algn="l">
              <a:buClr>
                <a:schemeClr val="bg2"/>
              </a:buClr>
              <a:buFont typeface="Wingdings 2" panose="05020102010507070707" pitchFamily="18" charset="2"/>
              <a:buChar char=""/>
              <a:defRPr sz="2600">
                <a:solidFill>
                  <a:schemeClr val="bg2"/>
                </a:solidFill>
                <a:latin typeface="Times New Roman" panose="02020603050405020304" pitchFamily="18" charset="0"/>
                <a:cs typeface="Times New Roman" panose="02020603050405020304" pitchFamily="18" charset="0"/>
              </a:defRPr>
            </a:lvl4pPr>
            <a:lvl5pPr marL="1309688" indent="-395288" algn="l">
              <a:buClr>
                <a:schemeClr val="bg2"/>
              </a:buClr>
              <a:buFont typeface="Wingdings 2" panose="05020102010507070707" pitchFamily="18" charset="2"/>
              <a:buChar char=""/>
              <a:defRPr sz="2400">
                <a:solidFill>
                  <a:schemeClr val="bg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3383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3/5/2021</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200">
                <a:solidFill>
                  <a:schemeClr val="tx1"/>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r">
              <a:defRPr sz="1200" b="0">
                <a:solidFill>
                  <a:schemeClr val="tx1"/>
                </a:solidFill>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spTree>
    <p:extLst>
      <p:ext uri="{BB962C8B-B14F-4D97-AF65-F5344CB8AC3E}">
        <p14:creationId xmlns:p14="http://schemas.microsoft.com/office/powerpoint/2010/main" val="1244372513"/>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685" r:id="rId3"/>
    <p:sldLayoutId id="2147483686" r:id="rId4"/>
    <p:sldLayoutId id="2147483704" r:id="rId5"/>
    <p:sldLayoutId id="2147483705" r:id="rId6"/>
    <p:sldLayoutId id="2147483696" r:id="rId7"/>
    <p:sldLayoutId id="2147483706" r:id="rId8"/>
    <p:sldLayoutId id="2147483707" r:id="rId9"/>
    <p:sldLayoutId id="2147483708" r:id="rId10"/>
    <p:sldLayoutId id="2147483725"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000" kern="1200" cap="all" baseline="0">
          <a:solidFill>
            <a:schemeClr val="bg2"/>
          </a:solidFill>
          <a:latin typeface="Times New Roman" panose="02020603050405020304" pitchFamily="18" charset="0"/>
          <a:ea typeface="+mj-ea"/>
          <a:cs typeface="Times New Roman" panose="02020603050405020304" pitchFamily="18" charset="0"/>
        </a:defRPr>
      </a:lvl1pPr>
    </p:titleStyle>
    <p:bodyStyle>
      <a:lvl1pPr marL="341313" indent="-341313" algn="l" defTabSz="914400" rtl="0" eaLnBrk="1" latinLnBrk="0" hangingPunct="1">
        <a:lnSpc>
          <a:spcPct val="90000"/>
        </a:lnSpc>
        <a:spcBef>
          <a:spcPts val="1200"/>
        </a:spcBef>
        <a:spcAft>
          <a:spcPts val="200"/>
        </a:spcAft>
        <a:buClr>
          <a:schemeClr val="tx1"/>
        </a:buClr>
        <a:buFont typeface="Wingdings 2" panose="05020102010507070707" pitchFamily="18" charset="2"/>
        <a:buChar char=""/>
        <a:defRPr sz="3000" kern="1200">
          <a:solidFill>
            <a:schemeClr val="tx1"/>
          </a:solidFill>
          <a:latin typeface="Times New Roman" panose="02020603050405020304" pitchFamily="18" charset="0"/>
          <a:ea typeface="+mn-ea"/>
          <a:cs typeface="Times New Roman" panose="02020603050405020304" pitchFamily="18" charset="0"/>
        </a:defRPr>
      </a:lvl1pPr>
      <a:lvl2pPr marL="682625" indent="-34131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736600" indent="-279400"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600" kern="1200">
          <a:solidFill>
            <a:schemeClr val="tx1"/>
          </a:solidFill>
          <a:latin typeface="Times New Roman" panose="02020603050405020304" pitchFamily="18" charset="0"/>
          <a:ea typeface="+mn-ea"/>
          <a:cs typeface="Times New Roman" panose="02020603050405020304" pitchFamily="18" charset="0"/>
        </a:defRPr>
      </a:lvl3pPr>
      <a:lvl4pPr marL="1023938" indent="-338138"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400" kern="1200">
          <a:solidFill>
            <a:schemeClr val="tx1"/>
          </a:solidFill>
          <a:latin typeface="Times New Roman" panose="02020603050405020304" pitchFamily="18" charset="0"/>
          <a:ea typeface="+mn-ea"/>
          <a:cs typeface="Times New Roman" panose="02020603050405020304" pitchFamily="18" charset="0"/>
        </a:defRPr>
      </a:lvl4pPr>
      <a:lvl5pPr marL="1309688" indent="-285750"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200" kern="1200">
          <a:solidFill>
            <a:schemeClr val="tx1"/>
          </a:solidFill>
          <a:latin typeface="Times New Roman" panose="02020603050405020304" pitchFamily="18" charset="0"/>
          <a:ea typeface="+mn-ea"/>
          <a:cs typeface="Times New Roman" panose="02020603050405020304" pitchFamily="18" charset="0"/>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23.gif"/><Relationship Id="rId4" Type="http://schemas.openxmlformats.org/officeDocument/2006/relationships/image" Target="../media/image22.gif"/></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8.xml"/><Relationship Id="rId5" Type="http://schemas.openxmlformats.org/officeDocument/2006/relationships/image" Target="../media/image40.tmp"/><Relationship Id="rId4" Type="http://schemas.openxmlformats.org/officeDocument/2006/relationships/image" Target="../media/image39.tmp"/></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tmp"/><Relationship Id="rId1" Type="http://schemas.openxmlformats.org/officeDocument/2006/relationships/slideLayout" Target="../slideLayouts/slideLayout8.xml"/><Relationship Id="rId4" Type="http://schemas.openxmlformats.org/officeDocument/2006/relationships/image" Target="../media/image43.tmp"/></Relationships>
</file>

<file path=ppt/slides/_rels/slide12.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44.tmp"/><Relationship Id="rId1" Type="http://schemas.openxmlformats.org/officeDocument/2006/relationships/slideLayout" Target="../slideLayouts/slideLayout8.xml"/><Relationship Id="rId5" Type="http://schemas.openxmlformats.org/officeDocument/2006/relationships/image" Target="../media/image47.tmp"/><Relationship Id="rId4" Type="http://schemas.openxmlformats.org/officeDocument/2006/relationships/image" Target="../media/image46.tmp"/></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tmp"/><Relationship Id="rId1" Type="http://schemas.openxmlformats.org/officeDocument/2006/relationships/slideLayout" Target="../slideLayouts/slideLayout8.xml"/><Relationship Id="rId6" Type="http://schemas.openxmlformats.org/officeDocument/2006/relationships/image" Target="../media/image53.tmp"/><Relationship Id="rId5" Type="http://schemas.openxmlformats.org/officeDocument/2006/relationships/image" Target="../media/image52.tmp"/><Relationship Id="rId4" Type="http://schemas.openxmlformats.org/officeDocument/2006/relationships/image" Target="../media/image51.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8.xml"/><Relationship Id="rId5" Type="http://schemas.openxmlformats.org/officeDocument/2006/relationships/image" Target="../media/image27.tmp"/><Relationship Id="rId4" Type="http://schemas.openxmlformats.org/officeDocument/2006/relationships/image" Target="../media/image26.tmp"/></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image" Target="../media/image36.tmp"/><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394857" y="3448957"/>
            <a:ext cx="9144000" cy="1655762"/>
          </a:xfrm>
        </p:spPr>
        <p:txBody>
          <a:bodyPr>
            <a:normAutofit/>
          </a:bodyPr>
          <a:lstStyle/>
          <a:p>
            <a:r>
              <a:rPr lang="en-US" sz="3600" dirty="0" err="1" smtClean="0">
                <a:solidFill>
                  <a:srgbClr val="000099"/>
                </a:solidFill>
              </a:rPr>
              <a:t>Khối</a:t>
            </a:r>
            <a:r>
              <a:rPr lang="en-US" sz="3600" dirty="0" smtClean="0">
                <a:solidFill>
                  <a:srgbClr val="000099"/>
                </a:solidFill>
              </a:rPr>
              <a:t> 3 – </a:t>
            </a:r>
            <a:r>
              <a:rPr lang="en-US" sz="3600" dirty="0" err="1" smtClean="0">
                <a:solidFill>
                  <a:srgbClr val="000099"/>
                </a:solidFill>
              </a:rPr>
              <a:t>Tuần</a:t>
            </a:r>
            <a:r>
              <a:rPr lang="en-US" sz="3600" dirty="0" smtClean="0">
                <a:solidFill>
                  <a:srgbClr val="000099"/>
                </a:solidFill>
              </a:rPr>
              <a:t> 23</a:t>
            </a:r>
            <a:endParaRPr lang="en-US" sz="3600" dirty="0">
              <a:solidFill>
                <a:srgbClr val="000099"/>
              </a:solidFill>
            </a:endParaRPr>
          </a:p>
        </p:txBody>
      </p:sp>
      <p:sp>
        <p:nvSpPr>
          <p:cNvPr id="382" name="Google Shape;88;p1"/>
          <p:cNvSpPr/>
          <p:nvPr/>
        </p:nvSpPr>
        <p:spPr>
          <a:xfrm>
            <a:off x="5151981" y="2588603"/>
            <a:ext cx="3962400" cy="685800"/>
          </a:xfrm>
          <a:prstGeom prst="rect">
            <a:avLst/>
          </a:prstGeom>
        </p:spPr>
        <p:txBody>
          <a:bodyPr>
            <a:prstTxWarp prst="textPlain">
              <a:avLst/>
            </a:prstTxWarp>
          </a:bodyPr>
          <a:lstStyle/>
          <a:p>
            <a:pPr lvl="0" algn="ctr"/>
            <a:r>
              <a:rPr b="1" i="0" dirty="0" err="1">
                <a:ln>
                  <a:noFill/>
                </a:ln>
                <a:solidFill>
                  <a:srgbClr val="FFFF00"/>
                </a:solidFill>
                <a:latin typeface="Times New Roman"/>
              </a:rPr>
              <a:t>Môn</a:t>
            </a:r>
            <a:r>
              <a:rPr b="1" i="0" dirty="0">
                <a:ln>
                  <a:noFill/>
                </a:ln>
                <a:solidFill>
                  <a:srgbClr val="FFFF00"/>
                </a:solidFill>
                <a:latin typeface="Times New Roman"/>
              </a:rPr>
              <a:t>: Tin </a:t>
            </a:r>
            <a:r>
              <a:rPr b="1" i="0" dirty="0" err="1">
                <a:ln>
                  <a:noFill/>
                </a:ln>
                <a:solidFill>
                  <a:srgbClr val="FFFF00"/>
                </a:solidFill>
                <a:latin typeface="Times New Roman"/>
              </a:rPr>
              <a:t>Học</a:t>
            </a:r>
            <a:endParaRPr b="1" i="0" dirty="0">
              <a:ln>
                <a:noFill/>
              </a:ln>
              <a:solidFill>
                <a:srgbClr val="FFFF00"/>
              </a:solidFill>
              <a:latin typeface="Times New Roman"/>
            </a:endParaRPr>
          </a:p>
        </p:txBody>
      </p:sp>
      <p:pic>
        <p:nvPicPr>
          <p:cNvPr id="385" name="Google Shape;91;p1" descr="13"/>
          <p:cNvPicPr preferRelativeResize="0"/>
          <p:nvPr/>
        </p:nvPicPr>
        <p:blipFill rotWithShape="1">
          <a:blip r:embed="rId3">
            <a:alphaModFix/>
          </a:blip>
          <a:srcRect/>
          <a:stretch/>
        </p:blipFill>
        <p:spPr>
          <a:xfrm rot="-5400000" flipH="1">
            <a:off x="9353550" y="-1924050"/>
            <a:ext cx="609600" cy="4457700"/>
          </a:xfrm>
          <a:prstGeom prst="rect">
            <a:avLst/>
          </a:prstGeom>
          <a:noFill/>
          <a:ln>
            <a:noFill/>
          </a:ln>
        </p:spPr>
      </p:pic>
      <p:pic>
        <p:nvPicPr>
          <p:cNvPr id="386" name="Google Shape;92;p1" descr="11"/>
          <p:cNvPicPr preferRelativeResize="0"/>
          <p:nvPr/>
        </p:nvPicPr>
        <p:blipFill rotWithShape="1">
          <a:blip r:embed="rId4">
            <a:alphaModFix/>
          </a:blip>
          <a:srcRect/>
          <a:stretch/>
        </p:blipFill>
        <p:spPr>
          <a:xfrm>
            <a:off x="10401300" y="0"/>
            <a:ext cx="1485900" cy="1143000"/>
          </a:xfrm>
          <a:prstGeom prst="rect">
            <a:avLst/>
          </a:prstGeom>
          <a:noFill/>
          <a:ln>
            <a:noFill/>
          </a:ln>
        </p:spPr>
      </p:pic>
      <p:pic>
        <p:nvPicPr>
          <p:cNvPr id="387" name="Google Shape;93;p1" descr="13"/>
          <p:cNvPicPr preferRelativeResize="0"/>
          <p:nvPr/>
        </p:nvPicPr>
        <p:blipFill rotWithShape="1">
          <a:blip r:embed="rId3">
            <a:alphaModFix/>
          </a:blip>
          <a:srcRect/>
          <a:stretch/>
        </p:blipFill>
        <p:spPr>
          <a:xfrm>
            <a:off x="11094720" y="990600"/>
            <a:ext cx="792480" cy="2209800"/>
          </a:xfrm>
          <a:prstGeom prst="rect">
            <a:avLst/>
          </a:prstGeom>
          <a:noFill/>
          <a:ln>
            <a:noFill/>
          </a:ln>
        </p:spPr>
      </p:pic>
      <p:pic>
        <p:nvPicPr>
          <p:cNvPr id="393" name="Google Shape;99;p1" descr="lang hoa"/>
          <p:cNvPicPr preferRelativeResize="0"/>
          <p:nvPr/>
        </p:nvPicPr>
        <p:blipFill rotWithShape="1">
          <a:blip r:embed="rId5">
            <a:alphaModFix/>
          </a:blip>
          <a:srcRect/>
          <a:stretch/>
        </p:blipFill>
        <p:spPr>
          <a:xfrm>
            <a:off x="9707880" y="5818188"/>
            <a:ext cx="2179320" cy="1039812"/>
          </a:xfrm>
          <a:prstGeom prst="rect">
            <a:avLst/>
          </a:prstGeom>
          <a:noFill/>
          <a:ln>
            <a:noFill/>
          </a:ln>
        </p:spPr>
      </p:pic>
      <p:pic>
        <p:nvPicPr>
          <p:cNvPr id="394" name="Google Shape;100;p1" descr="lang hoa"/>
          <p:cNvPicPr preferRelativeResize="0"/>
          <p:nvPr/>
        </p:nvPicPr>
        <p:blipFill rotWithShape="1">
          <a:blip r:embed="rId5">
            <a:alphaModFix/>
          </a:blip>
          <a:srcRect/>
          <a:stretch/>
        </p:blipFill>
        <p:spPr>
          <a:xfrm>
            <a:off x="0" y="5818188"/>
            <a:ext cx="2179320" cy="1039812"/>
          </a:xfrm>
          <a:prstGeom prst="rect">
            <a:avLst/>
          </a:prstGeom>
          <a:noFill/>
          <a:ln>
            <a:noFill/>
          </a:ln>
        </p:spPr>
      </p:pic>
      <p:sp>
        <p:nvSpPr>
          <p:cNvPr id="2" name="Rectangle 1"/>
          <p:cNvSpPr/>
          <p:nvPr/>
        </p:nvSpPr>
        <p:spPr>
          <a:xfrm>
            <a:off x="3152089" y="411237"/>
            <a:ext cx="6096000" cy="830997"/>
          </a:xfrm>
          <a:prstGeom prst="rect">
            <a:avLst/>
          </a:prstGeom>
        </p:spPr>
        <p:txBody>
          <a:bodyPr>
            <a:spAutoFit/>
          </a:bodyPr>
          <a:lstStyle/>
          <a:p>
            <a:pPr algn="ctr"/>
            <a:r>
              <a:rPr lang="en-US" sz="2400" b="1" dirty="0">
                <a:ln w="12700" cmpd="sng">
                  <a:solidFill>
                    <a:schemeClr val="accent4"/>
                  </a:solidFill>
                  <a:prstDash val="solid"/>
                </a:ln>
                <a:solidFill>
                  <a:schemeClr val="accent2">
                    <a:lumMod val="50000"/>
                  </a:schemeClr>
                </a:solidFill>
              </a:rPr>
              <a:t>PHÒNG GD&amp;ĐT QUẬN LONG BIÊN</a:t>
            </a:r>
          </a:p>
          <a:p>
            <a:pPr algn="ctr"/>
            <a:r>
              <a:rPr lang="en-US" sz="2400" b="1" dirty="0">
                <a:ln w="12700" cmpd="sng">
                  <a:solidFill>
                    <a:schemeClr val="accent4"/>
                  </a:solidFill>
                  <a:prstDash val="solid"/>
                </a:ln>
                <a:solidFill>
                  <a:schemeClr val="accent2">
                    <a:lumMod val="50000"/>
                  </a:schemeClr>
                </a:solidFill>
              </a:rPr>
              <a:t>TRƯỜNG TIỂU HỌC ÁI MỘ B</a:t>
            </a:r>
            <a:endParaRPr lang="en-US" sz="2400" b="1" dirty="0">
              <a:ln w="12700" cmpd="sng">
                <a:solidFill>
                  <a:schemeClr val="accent4"/>
                </a:solidFill>
                <a:prstDash val="solid"/>
              </a:ln>
              <a:solidFill>
                <a:schemeClr val="accent2">
                  <a:lumMod val="50000"/>
                </a:schemeClr>
              </a:solidFill>
            </a:endParaRPr>
          </a:p>
        </p:txBody>
      </p:sp>
    </p:spTree>
    <p:extLst>
      <p:ext uri="{BB962C8B-B14F-4D97-AF65-F5344CB8AC3E}">
        <p14:creationId xmlns:p14="http://schemas.microsoft.com/office/powerpoint/2010/main" val="345630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2400" y="3415545"/>
            <a:ext cx="12039600" cy="34424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851095" y="795110"/>
            <a:ext cx="10515600" cy="4572000"/>
          </a:xfrm>
        </p:spPr>
        <p:txBody>
          <a:bodyPr/>
          <a:lstStyle/>
          <a:p>
            <a:r>
              <a:rPr lang="en-US" sz="3600" b="1" dirty="0" smtClean="0"/>
              <a:t>B.</a:t>
            </a:r>
            <a:r>
              <a:rPr lang="vi-VN" sz="3600" b="1" dirty="0" smtClean="0"/>
              <a:t> </a:t>
            </a:r>
            <a:r>
              <a:rPr lang="vi-VN" sz="3600" dirty="0"/>
              <a:t>Ổ đĩa cứng thể rắn</a:t>
            </a:r>
            <a:endParaRPr lang="en-US" sz="3600" dirty="0"/>
          </a:p>
        </p:txBody>
      </p:sp>
      <p:sp>
        <p:nvSpPr>
          <p:cNvPr id="5" name="TextBox 4"/>
          <p:cNvSpPr txBox="1"/>
          <p:nvPr/>
        </p:nvSpPr>
        <p:spPr>
          <a:xfrm>
            <a:off x="0" y="175588"/>
            <a:ext cx="420329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594833" y="175588"/>
            <a:ext cx="459716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Chào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pic>
        <p:nvPicPr>
          <p:cNvPr id="2048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0698" y="3332191"/>
            <a:ext cx="2565997" cy="162211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age result for ssd hard dr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796" y="4648714"/>
            <a:ext cx="3764125" cy="22466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80584" y="3004168"/>
            <a:ext cx="7671819" cy="3793587"/>
            <a:chOff x="2989603" y="2869808"/>
            <a:chExt cx="5109175" cy="2776915"/>
          </a:xfrm>
        </p:grpSpPr>
        <p:pic>
          <p:nvPicPr>
            <p:cNvPr id="4" name="Picture 3" descr="Screen Clippin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20642"/>
            <a:stretch/>
          </p:blipFill>
          <p:spPr>
            <a:xfrm>
              <a:off x="2989603" y="2869808"/>
              <a:ext cx="5109175" cy="2776915"/>
            </a:xfrm>
            <a:prstGeom prst="rect">
              <a:avLst/>
            </a:prstGeom>
          </p:spPr>
        </p:pic>
        <p:sp>
          <p:nvSpPr>
            <p:cNvPr id="7" name="Rectangle 6"/>
            <p:cNvSpPr/>
            <p:nvPr/>
          </p:nvSpPr>
          <p:spPr>
            <a:xfrm>
              <a:off x="3084853" y="3426218"/>
              <a:ext cx="4276725" cy="438150"/>
            </a:xfrm>
            <a:prstGeom prst="rect">
              <a:avLst/>
            </a:prstGeom>
            <a:solidFill>
              <a:srgbClr val="24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Thời</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gian</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khởi</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động</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nhanh</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(do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đĩa</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không</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cần</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tăng</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tốc</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độ</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như</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các</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ổ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đĩa</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từ</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23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065803" y="5105949"/>
              <a:ext cx="4276725" cy="438150"/>
            </a:xfrm>
            <a:prstGeom prst="rect">
              <a:avLst/>
            </a:prstGeom>
            <a:solidFill>
              <a:srgbClr val="24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Ít</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rủi</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ro</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hư</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hỏng</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(do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không</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có</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thành</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phần</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di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chuyển</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như</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ổ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đĩa</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cứng</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truyền</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thống</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23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084853" y="3981671"/>
              <a:ext cx="4276725" cy="438150"/>
            </a:xfrm>
            <a:prstGeom prst="rect">
              <a:avLst/>
            </a:prstGeom>
            <a:solidFill>
              <a:srgbClr val="24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Tốc</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độ</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đọc</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nhanh</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(do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đĩa</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không</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di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chuyển</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đầu</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đọc</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ghi</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23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075328" y="4535373"/>
              <a:ext cx="4276725" cy="438150"/>
            </a:xfrm>
            <a:prstGeom prst="rect">
              <a:avLst/>
            </a:prstGeom>
            <a:solidFill>
              <a:srgbClr val="24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Ít</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sinh</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ra</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nhiệt</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(do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đĩa</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không</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xoay</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cơ</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300" dirty="0" err="1" smtClean="0">
                  <a:solidFill>
                    <a:schemeClr val="accent6">
                      <a:lumMod val="50000"/>
                    </a:schemeClr>
                  </a:solidFill>
                  <a:latin typeface="Times New Roman" panose="02020603050405020304" pitchFamily="18" charset="0"/>
                  <a:cs typeface="Times New Roman" panose="02020603050405020304" pitchFamily="18" charset="0"/>
                </a:rPr>
                <a:t>học</a:t>
              </a:r>
              <a:r>
                <a:rPr lang="en-US" sz="23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2300" dirty="0">
                <a:solidFill>
                  <a:schemeClr val="accent6">
                    <a:lumMod val="50000"/>
                  </a:schemeClr>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523609" y="1354824"/>
            <a:ext cx="11379200" cy="2073837"/>
            <a:chOff x="1960973" y="1422186"/>
            <a:chExt cx="8792752" cy="1486644"/>
          </a:xfrm>
        </p:grpSpPr>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0973" y="1422186"/>
              <a:ext cx="8439150" cy="1486644"/>
            </a:xfrm>
            <a:prstGeom prst="rect">
              <a:avLst/>
            </a:prstGeom>
          </p:spPr>
        </p:pic>
        <p:sp>
          <p:nvSpPr>
            <p:cNvPr id="9" name="Rectangle 8"/>
            <p:cNvSpPr/>
            <p:nvPr/>
          </p:nvSpPr>
          <p:spPr>
            <a:xfrm>
              <a:off x="4782139" y="1457606"/>
              <a:ext cx="5971586" cy="1415803"/>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ổ </a:t>
              </a:r>
              <a:r>
                <a:rPr lang="en-US" sz="2700" dirty="0" err="1" smtClean="0">
                  <a:latin typeface="Times New Roman" panose="02020603050405020304" pitchFamily="18" charset="0"/>
                  <a:cs typeface="Times New Roman" panose="02020603050405020304" pitchFamily="18" charset="0"/>
                </a:rPr>
                <a:t>đĩa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thể</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rắn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sử</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dụng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chip </a:t>
              </a:r>
              <a:r>
                <a:rPr lang="en-US" sz="2700" dirty="0" err="1" smtClean="0">
                  <a:latin typeface="Times New Roman" panose="02020603050405020304" pitchFamily="18" charset="0"/>
                  <a:cs typeface="Times New Roman" panose="02020603050405020304" pitchFamily="18" charset="0"/>
                </a:rPr>
                <a:t>nhớ</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để</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đọc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và</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ghi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dữ</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liệu</a:t>
              </a:r>
              <a:r>
                <a:rPr lang="en-US" sz="2700" dirty="0" smtClean="0">
                  <a:latin typeface="Times New Roman" panose="02020603050405020304" pitchFamily="18" charset="0"/>
                  <a:cs typeface="Times New Roman" panose="02020603050405020304" pitchFamily="18" charset="0"/>
                </a:rPr>
                <a:t>.</a:t>
              </a:r>
            </a:p>
            <a:p>
              <a:pPr algn="just"/>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ổ </a:t>
              </a:r>
              <a:r>
                <a:rPr lang="en-US" sz="2700" dirty="0" err="1" smtClean="0">
                  <a:latin typeface="Times New Roman" panose="02020603050405020304" pitchFamily="18" charset="0"/>
                  <a:cs typeface="Times New Roman" panose="02020603050405020304" pitchFamily="18" charset="0"/>
                </a:rPr>
                <a:t>đĩa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thể</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rắn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sử</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dụng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bộ</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nhớ</a:t>
              </a:r>
              <a:r>
                <a:rPr lang="en-US" sz="2700" dirty="0" smtClean="0">
                  <a:latin typeface="Times New Roman" panose="02020603050405020304" pitchFamily="18" charset="0"/>
                  <a:cs typeface="Times New Roman" panose="02020603050405020304" pitchFamily="18" charset="0"/>
                </a:rPr>
                <a:t> Flash, </a:t>
              </a:r>
              <a:r>
                <a:rPr lang="en-US" sz="2700" dirty="0" err="1" smtClean="0">
                  <a:latin typeface="Times New Roman" panose="02020603050405020304" pitchFamily="18" charset="0"/>
                  <a:cs typeface="Times New Roman" panose="02020603050405020304" pitchFamily="18" charset="0"/>
                </a:rPr>
                <a:t>đó</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là</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công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nghệ</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bán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dẫn</a:t>
              </a:r>
              <a:r>
                <a:rPr lang="en-US" sz="2700" dirty="0" smtClean="0">
                  <a:latin typeface="Times New Roman" panose="02020603050405020304" pitchFamily="18" charset="0"/>
                  <a:cs typeface="Times New Roman" panose="02020603050405020304" pitchFamily="18" charset="0"/>
                </a:rPr>
                <a:t> Silicon </a:t>
              </a:r>
              <a:r>
                <a:rPr lang="en-US" sz="2700" dirty="0" err="1" smtClean="0">
                  <a:latin typeface="Times New Roman" panose="02020603050405020304" pitchFamily="18" charset="0"/>
                  <a:cs typeface="Times New Roman" panose="02020603050405020304" pitchFamily="18" charset="0"/>
                </a:rPr>
                <a:t>có</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thể</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lưu</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trữ</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thông</a:t>
              </a:r>
              <a:r>
                <a:rPr lang="en-US" sz="2700" dirty="0" smtClean="0">
                  <a:latin typeface="Times New Roman" panose="02020603050405020304" pitchFamily="18" charset="0"/>
                  <a:cs typeface="Times New Roman" panose="02020603050405020304" pitchFamily="18" charset="0"/>
                </a:rPr>
                <a:t> tin </a:t>
              </a:r>
              <a:r>
                <a:rPr lang="en-US" sz="2700" dirty="0" err="1" smtClean="0">
                  <a:latin typeface="Times New Roman" panose="02020603050405020304" pitchFamily="18" charset="0"/>
                  <a:cs typeface="Times New Roman" panose="02020603050405020304" pitchFamily="18" charset="0"/>
                </a:rPr>
                <a:t>vĩnh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cửu</a:t>
              </a:r>
              <a:r>
                <a:rPr lang="en-US" sz="2700" dirty="0" smtClean="0">
                  <a:latin typeface="Times New Roman" panose="02020603050405020304" pitchFamily="18" charset="0"/>
                  <a:cs typeface="Times New Roman" panose="02020603050405020304" pitchFamily="18" charset="0"/>
                </a:rPr>
                <a:t>.</a:t>
              </a:r>
              <a:endParaRPr lang="en-US" sz="2700" dirty="0">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7244320" y="3444573"/>
            <a:ext cx="731073" cy="2741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wrap="square" rtlCol="0">
            <a:noAutofit/>
          </a:bodyPr>
          <a:lstStyle/>
          <a:p>
            <a:pPr algn="ctr"/>
            <a:r>
              <a:rPr lang="en-US" sz="3600" b="1" dirty="0" smtClean="0">
                <a:latin typeface="Arial" panose="020B0604020202020204" pitchFamily="34" charset="0"/>
                <a:cs typeface="Arial" panose="020B0604020202020204" pitchFamily="34" charset="0"/>
              </a:rPr>
              <a:t>ƯU ĐIỂM</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45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C. </a:t>
            </a:r>
            <a:r>
              <a:rPr lang="vi-VN" sz="3600" dirty="0"/>
              <a:t>Ổ đĩa </a:t>
            </a:r>
            <a:r>
              <a:rPr lang="vi-VN" sz="3600" dirty="0" smtClean="0"/>
              <a:t>quang</a:t>
            </a:r>
            <a:endParaRPr lang="vi-VN" sz="3600" dirty="0"/>
          </a:p>
        </p:txBody>
      </p:sp>
      <p:pic>
        <p:nvPicPr>
          <p:cNvPr id="4" name="Picture 3"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36856" y="3768988"/>
            <a:ext cx="3532868" cy="1679235"/>
          </a:xfrm>
          <a:prstGeom prst="rect">
            <a:avLst/>
          </a:prstGeom>
        </p:spPr>
      </p:pic>
      <p:sp>
        <p:nvSpPr>
          <p:cNvPr id="5" name="TextBox 4"/>
          <p:cNvSpPr txBox="1"/>
          <p:nvPr/>
        </p:nvSpPr>
        <p:spPr>
          <a:xfrm>
            <a:off x="0" y="175588"/>
            <a:ext cx="420329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594833" y="175588"/>
            <a:ext cx="459716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Chào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pic>
        <p:nvPicPr>
          <p:cNvPr id="2150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483" y="3136271"/>
            <a:ext cx="3755118" cy="249715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49300" y="1776867"/>
            <a:ext cx="10337800" cy="1647840"/>
            <a:chOff x="2057399" y="1551295"/>
            <a:chExt cx="8478754" cy="1393210"/>
          </a:xfrm>
        </p:grpSpPr>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399" y="1551295"/>
              <a:ext cx="8077202" cy="1393210"/>
            </a:xfrm>
            <a:prstGeom prst="rect">
              <a:avLst/>
            </a:prstGeom>
          </p:spPr>
        </p:pic>
        <p:sp>
          <p:nvSpPr>
            <p:cNvPr id="7" name="Rectangle 6"/>
            <p:cNvSpPr/>
            <p:nvPr/>
          </p:nvSpPr>
          <p:spPr>
            <a:xfrm>
              <a:off x="4790673" y="1562100"/>
              <a:ext cx="5745480" cy="1371600"/>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dirty="0" smtClean="0">
                  <a:latin typeface="Times New Roman" panose="02020603050405020304" pitchFamily="18" charset="0"/>
                  <a:cs typeface="Times New Roman" panose="02020603050405020304" pitchFamily="18" charset="0"/>
                </a:rPr>
                <a:t>Ổ </a:t>
              </a:r>
              <a:r>
                <a:rPr lang="en-US" sz="2600" dirty="0" err="1" smtClean="0">
                  <a:latin typeface="Times New Roman" panose="02020603050405020304" pitchFamily="18" charset="0"/>
                  <a:cs typeface="Times New Roman" panose="02020603050405020304" pitchFamily="18" charset="0"/>
                </a:rPr>
                <a:t>đĩa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quang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được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thiết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đọc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các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đĩa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tròn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dẹt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Các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đĩa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này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là</a:t>
              </a:r>
              <a:r>
                <a:rPr lang="en-US" sz="2600" dirty="0" smtClean="0">
                  <a:latin typeface="Times New Roman" panose="02020603050405020304" pitchFamily="18" charset="0"/>
                  <a:cs typeface="Times New Roman" panose="02020603050405020304" pitchFamily="18" charset="0"/>
                </a:rPr>
                <a:t>:</a:t>
              </a:r>
            </a:p>
            <a:p>
              <a:pPr marL="285750" indent="-285750" algn="just">
                <a:buFont typeface="Wingdings 2" panose="05020102010507070707" pitchFamily="18" charset="2"/>
                <a:buChar char=""/>
              </a:pPr>
              <a:r>
                <a:rPr lang="en-US" sz="2600" dirty="0" err="1" smtClean="0">
                  <a:latin typeface="Times New Roman" panose="02020603050405020304" pitchFamily="18" charset="0"/>
                  <a:cs typeface="Times New Roman" panose="02020603050405020304" pitchFamily="18" charset="0"/>
                </a:rPr>
                <a:t>Đĩa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nén</a:t>
              </a:r>
              <a:r>
                <a:rPr lang="en-US" sz="2600" dirty="0" smtClean="0">
                  <a:latin typeface="Times New Roman" panose="02020603050405020304" pitchFamily="18" charset="0"/>
                  <a:cs typeface="Times New Roman" panose="02020603050405020304" pitchFamily="18" charset="0"/>
                </a:rPr>
                <a:t> (CD: Compact Disc)</a:t>
              </a:r>
            </a:p>
            <a:p>
              <a:pPr marL="285750" indent="-285750" algn="just">
                <a:buFont typeface="Wingdings 2" panose="05020102010507070707" pitchFamily="18" charset="2"/>
                <a:buChar char=""/>
              </a:pPr>
              <a:r>
                <a:rPr lang="en-US" sz="2600" dirty="0" err="1" smtClean="0">
                  <a:latin typeface="Times New Roman" panose="02020603050405020304" pitchFamily="18" charset="0"/>
                  <a:cs typeface="Times New Roman" panose="02020603050405020304" pitchFamily="18" charset="0"/>
                </a:rPr>
                <a:t>Đĩa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số</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năng</a:t>
              </a:r>
              <a:r>
                <a:rPr lang="en-US" sz="2600" dirty="0" smtClean="0">
                  <a:latin typeface="Times New Roman" panose="02020603050405020304" pitchFamily="18" charset="0"/>
                  <a:cs typeface="Times New Roman" panose="02020603050405020304" pitchFamily="18" charset="0"/>
                </a:rPr>
                <a:t> (DVD: Digital Versatile Disc).</a:t>
              </a:r>
              <a:endParaRPr lang="en-US" sz="2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05011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D</a:t>
            </a:r>
            <a:r>
              <a:rPr lang="en-US" sz="3600" dirty="0" smtClean="0"/>
              <a:t>. </a:t>
            </a:r>
            <a:r>
              <a:rPr lang="vi-VN" sz="3600" dirty="0" smtClean="0"/>
              <a:t>Thiết </a:t>
            </a:r>
            <a:r>
              <a:rPr lang="vi-VN" sz="3600" dirty="0"/>
              <a:t>bị lưu trữ di động (USB Storage</a:t>
            </a:r>
            <a:r>
              <a:rPr lang="vi-VN" sz="3600" dirty="0" smtClean="0"/>
              <a:t>)</a:t>
            </a:r>
            <a:endParaRPr lang="vi-VN" sz="3600" dirty="0"/>
          </a:p>
        </p:txBody>
      </p:sp>
      <p:pic>
        <p:nvPicPr>
          <p:cNvPr id="5" name="Picture 4"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656011">
            <a:off x="5775560" y="3495400"/>
            <a:ext cx="2866516" cy="1891156"/>
          </a:xfrm>
          <a:prstGeom prst="rect">
            <a:avLst/>
          </a:prstGeom>
        </p:spPr>
      </p:pic>
      <p:pic>
        <p:nvPicPr>
          <p:cNvPr id="6" name="Picture 5"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21150" y="1681579"/>
            <a:ext cx="2770850" cy="4877481"/>
          </a:xfrm>
          <a:prstGeom prst="rect">
            <a:avLst/>
          </a:prstGeom>
        </p:spPr>
      </p:pic>
      <p:sp>
        <p:nvSpPr>
          <p:cNvPr id="7" name="TextBox 6"/>
          <p:cNvSpPr txBox="1"/>
          <p:nvPr/>
        </p:nvSpPr>
        <p:spPr>
          <a:xfrm>
            <a:off x="0" y="175588"/>
            <a:ext cx="420329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594833" y="175588"/>
            <a:ext cx="459716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Chào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grpSp>
        <p:nvGrpSpPr>
          <p:cNvPr id="10" name="Group 9"/>
          <p:cNvGrpSpPr/>
          <p:nvPr/>
        </p:nvGrpSpPr>
        <p:grpSpPr>
          <a:xfrm>
            <a:off x="228599" y="1466070"/>
            <a:ext cx="9192551" cy="1658129"/>
            <a:chOff x="228600" y="1466071"/>
            <a:chExt cx="8021861" cy="1392208"/>
          </a:xfrm>
        </p:grpSpPr>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466071"/>
              <a:ext cx="7905750" cy="1392208"/>
            </a:xfrm>
            <a:prstGeom prst="rect">
              <a:avLst/>
            </a:prstGeom>
          </p:spPr>
        </p:pic>
        <p:sp>
          <p:nvSpPr>
            <p:cNvPr id="9" name="Rectangle 8"/>
            <p:cNvSpPr/>
            <p:nvPr/>
          </p:nvSpPr>
          <p:spPr>
            <a:xfrm>
              <a:off x="2941861" y="1514474"/>
              <a:ext cx="5308600" cy="1327785"/>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Times New Roman" panose="02020603050405020304" pitchFamily="18" charset="0"/>
                  <a:cs typeface="Times New Roman" panose="02020603050405020304" pitchFamily="18" charset="0"/>
                </a:rPr>
                <a:t>Ổ USB Flash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nhớ</a:t>
              </a:r>
              <a:r>
                <a:rPr lang="en-US" sz="2400" dirty="0" smtClean="0">
                  <a:latin typeface="Times New Roman" panose="02020603050405020304" pitchFamily="18" charset="0"/>
                  <a:cs typeface="Times New Roman" panose="02020603050405020304" pitchFamily="18" charset="0"/>
                </a:rPr>
                <a:t> Flash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chuẩn</a:t>
              </a:r>
              <a:r>
                <a:rPr lang="en-US" sz="2400" dirty="0" smtClean="0">
                  <a:latin typeface="Times New Roman" panose="02020603050405020304" pitchFamily="18" charset="0"/>
                  <a:cs typeface="Times New Roman" panose="02020603050405020304" pitchFamily="18" charset="0"/>
                </a:rPr>
                <a:t> USB.</a:t>
              </a:r>
            </a:p>
            <a:p>
              <a:pPr algn="just"/>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ổ </a:t>
              </a:r>
              <a:r>
                <a:rPr lang="en-US" sz="2400" dirty="0" err="1" smtClean="0">
                  <a:latin typeface="Times New Roman" panose="02020603050405020304" pitchFamily="18" charset="0"/>
                  <a:cs typeface="Times New Roman" panose="02020603050405020304" pitchFamily="18" charset="0"/>
                </a:rPr>
                <a:t>đĩa</a:t>
              </a:r>
              <a:r>
                <a:rPr lang="en-US" sz="2400" dirty="0" smtClean="0">
                  <a:latin typeface="Times New Roman" panose="02020603050405020304" pitchFamily="18" charset="0"/>
                  <a:cs typeface="Times New Roman" panose="02020603050405020304" pitchFamily="18" charset="0"/>
                </a:rPr>
                <a:t> USB.</a:t>
              </a:r>
              <a:endParaRPr lang="en-US" sz="2400" dirty="0">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95543" y="2976518"/>
            <a:ext cx="5225756" cy="3881482"/>
            <a:chOff x="1313679" y="2622390"/>
            <a:chExt cx="3531793" cy="3654650"/>
          </a:xfrm>
        </p:grpSpPr>
        <p:pic>
          <p:nvPicPr>
            <p:cNvPr id="4" name="Picture 3" descr="Screen Clippi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3679" y="2622390"/>
              <a:ext cx="3531793" cy="3654650"/>
            </a:xfrm>
            <a:prstGeom prst="rect">
              <a:avLst/>
            </a:prstGeom>
          </p:spPr>
        </p:pic>
        <p:sp>
          <p:nvSpPr>
            <p:cNvPr id="11" name="Rectangle 10"/>
            <p:cNvSpPr/>
            <p:nvPr/>
          </p:nvSpPr>
          <p:spPr>
            <a:xfrm>
              <a:off x="1377229" y="3739085"/>
              <a:ext cx="3235782" cy="2193705"/>
            </a:xfrm>
            <a:prstGeom prst="rect">
              <a:avLst/>
            </a:prstGeom>
            <a:solidFill>
              <a:srgbClr val="F7E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accent4"/>
                  </a:solidFill>
                  <a:latin typeface="Times New Roman" panose="02020603050405020304" pitchFamily="18" charset="0"/>
                  <a:cs typeface="Times New Roman" panose="02020603050405020304" pitchFamily="18" charset="0"/>
                </a:rPr>
                <a:t>Trong </a:t>
              </a:r>
              <a:r>
                <a:rPr lang="en-US" sz="2000" dirty="0" err="1" smtClean="0">
                  <a:solidFill>
                    <a:schemeClr val="accent4"/>
                  </a:solidFill>
                  <a:latin typeface="Times New Roman" panose="02020603050405020304" pitchFamily="18" charset="0"/>
                  <a:cs typeface="Times New Roman" panose="02020603050405020304" pitchFamily="18" charset="0"/>
                </a:rPr>
                <a:t>hệ</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điều</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hành</a:t>
              </a:r>
              <a:r>
                <a:rPr lang="en-US" sz="2000" dirty="0" smtClean="0">
                  <a:solidFill>
                    <a:schemeClr val="accent4"/>
                  </a:solidFill>
                  <a:latin typeface="Times New Roman" panose="02020603050405020304" pitchFamily="18" charset="0"/>
                  <a:cs typeface="Times New Roman" panose="02020603050405020304" pitchFamily="18" charset="0"/>
                </a:rPr>
                <a:t> Windows, </a:t>
              </a:r>
              <a:r>
                <a:rPr lang="en-US" sz="2000" dirty="0" err="1" smtClean="0">
                  <a:solidFill>
                    <a:schemeClr val="accent4"/>
                  </a:solidFill>
                  <a:latin typeface="Times New Roman" panose="02020603050405020304" pitchFamily="18" charset="0"/>
                  <a:cs typeface="Times New Roman" panose="02020603050405020304" pitchFamily="18" charset="0"/>
                </a:rPr>
                <a:t>bạn</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nên</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nhấp</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chuột</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phải</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vào</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biểu</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tượng</a:t>
              </a:r>
              <a:r>
                <a:rPr lang="en-US" sz="2000" dirty="0" smtClean="0">
                  <a:solidFill>
                    <a:schemeClr val="accent4"/>
                  </a:solidFill>
                  <a:latin typeface="Times New Roman" panose="02020603050405020304" pitchFamily="18" charset="0"/>
                  <a:cs typeface="Times New Roman" panose="02020603050405020304" pitchFamily="18" charset="0"/>
                </a:rPr>
                <a:t> ổ </a:t>
              </a:r>
              <a:r>
                <a:rPr lang="en-US" sz="2000" dirty="0" err="1" smtClean="0">
                  <a:solidFill>
                    <a:schemeClr val="accent4"/>
                  </a:solidFill>
                  <a:latin typeface="Times New Roman" panose="02020603050405020304" pitchFamily="18" charset="0"/>
                  <a:cs typeface="Times New Roman" panose="02020603050405020304" pitchFamily="18" charset="0"/>
                </a:rPr>
                <a:t>đĩa</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b="1" dirty="0" smtClean="0">
                  <a:solidFill>
                    <a:schemeClr val="accent4"/>
                  </a:solidFill>
                  <a:latin typeface="Times New Roman" panose="02020603050405020304" pitchFamily="18" charset="0"/>
                  <a:cs typeface="Times New Roman" panose="02020603050405020304" pitchFamily="18" charset="0"/>
                </a:rPr>
                <a:t>Flash</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và</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chọn</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b="1" dirty="0" smtClean="0">
                  <a:solidFill>
                    <a:schemeClr val="accent4"/>
                  </a:solidFill>
                  <a:latin typeface="Times New Roman" panose="02020603050405020304" pitchFamily="18" charset="0"/>
                  <a:cs typeface="Times New Roman" panose="02020603050405020304" pitchFamily="18" charset="0"/>
                </a:rPr>
                <a:t>Eject</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trước</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khi</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gỡ</a:t>
              </a:r>
              <a:r>
                <a:rPr lang="en-US" sz="2000" dirty="0" smtClean="0">
                  <a:solidFill>
                    <a:schemeClr val="accent4"/>
                  </a:solidFill>
                  <a:latin typeface="Times New Roman" panose="02020603050405020304" pitchFamily="18" charset="0"/>
                  <a:cs typeface="Times New Roman" panose="02020603050405020304" pitchFamily="18" charset="0"/>
                </a:rPr>
                <a:t> ổ </a:t>
              </a:r>
              <a:r>
                <a:rPr lang="en-US" sz="2000" dirty="0" err="1" smtClean="0">
                  <a:solidFill>
                    <a:schemeClr val="accent4"/>
                  </a:solidFill>
                  <a:latin typeface="Times New Roman" panose="02020603050405020304" pitchFamily="18" charset="0"/>
                  <a:cs typeface="Times New Roman" panose="02020603050405020304" pitchFamily="18" charset="0"/>
                </a:rPr>
                <a:t>đĩa</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b="1" dirty="0" smtClean="0">
                  <a:solidFill>
                    <a:schemeClr val="accent4"/>
                  </a:solidFill>
                  <a:latin typeface="Times New Roman" panose="02020603050405020304" pitchFamily="18" charset="0"/>
                  <a:cs typeface="Times New Roman" panose="02020603050405020304" pitchFamily="18" charset="0"/>
                </a:rPr>
                <a:t>Flash</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ra.</a:t>
              </a:r>
              <a:endParaRPr lang="en-US" sz="2000" dirty="0" smtClean="0">
                <a:solidFill>
                  <a:schemeClr val="accent4"/>
                </a:solidFill>
                <a:latin typeface="Times New Roman" panose="02020603050405020304" pitchFamily="18" charset="0"/>
                <a:cs typeface="Times New Roman" panose="02020603050405020304" pitchFamily="18" charset="0"/>
              </a:endParaRPr>
            </a:p>
            <a:p>
              <a:pPr marL="174625" indent="-174625" algn="just">
                <a:buFont typeface="Wingdings 2" panose="05020102010507070707" pitchFamily="18" charset="2"/>
                <a:buChar char=""/>
              </a:pPr>
              <a:r>
                <a:rPr lang="en-US" sz="2000" dirty="0" err="1" smtClean="0">
                  <a:solidFill>
                    <a:schemeClr val="accent4"/>
                  </a:solidFill>
                  <a:latin typeface="Times New Roman" panose="02020603050405020304" pitchFamily="18" charset="0"/>
                  <a:cs typeface="Times New Roman" panose="02020603050405020304" pitchFamily="18" charset="0"/>
                </a:rPr>
                <a:t>Bạn</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phải</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chắc</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chắn</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rằng</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đèn</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hoạt</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động</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trên</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chính</a:t>
              </a:r>
              <a:r>
                <a:rPr lang="en-US" sz="2000" dirty="0" smtClean="0">
                  <a:solidFill>
                    <a:schemeClr val="accent4"/>
                  </a:solidFill>
                  <a:latin typeface="Times New Roman" panose="02020603050405020304" pitchFamily="18" charset="0"/>
                  <a:cs typeface="Times New Roman" panose="02020603050405020304" pitchFamily="18" charset="0"/>
                </a:rPr>
                <a:t> ổ </a:t>
              </a:r>
              <a:r>
                <a:rPr lang="en-US" sz="2000" dirty="0" err="1" smtClean="0">
                  <a:solidFill>
                    <a:schemeClr val="accent4"/>
                  </a:solidFill>
                  <a:latin typeface="Times New Roman" panose="02020603050405020304" pitchFamily="18" charset="0"/>
                  <a:cs typeface="Times New Roman" panose="02020603050405020304" pitchFamily="18" charset="0"/>
                </a:rPr>
                <a:t>đĩa</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b="1" dirty="0" smtClean="0">
                  <a:solidFill>
                    <a:schemeClr val="accent4"/>
                  </a:solidFill>
                  <a:latin typeface="Times New Roman" panose="02020603050405020304" pitchFamily="18" charset="0"/>
                  <a:cs typeface="Times New Roman" panose="02020603050405020304" pitchFamily="18" charset="0"/>
                </a:rPr>
                <a:t>Flash</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đó</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không</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còn</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nhấp</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nháy</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khi</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gỡ</a:t>
              </a:r>
              <a:r>
                <a:rPr lang="en-US" sz="2000" dirty="0" smtClean="0">
                  <a:solidFill>
                    <a:schemeClr val="accent4"/>
                  </a:solidFill>
                  <a:latin typeface="Times New Roman" panose="02020603050405020304" pitchFamily="18" charset="0"/>
                  <a:cs typeface="Times New Roman" panose="02020603050405020304" pitchFamily="18" charset="0"/>
                </a:rPr>
                <a:t> ổ </a:t>
              </a:r>
              <a:r>
                <a:rPr lang="en-US" sz="2000" dirty="0" err="1" smtClean="0">
                  <a:solidFill>
                    <a:schemeClr val="accent4"/>
                  </a:solidFill>
                  <a:latin typeface="Times New Roman" panose="02020603050405020304" pitchFamily="18" charset="0"/>
                  <a:cs typeface="Times New Roman" panose="02020603050405020304" pitchFamily="18" charset="0"/>
                </a:rPr>
                <a:t>đĩa</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b="1" dirty="0" smtClean="0">
                  <a:solidFill>
                    <a:schemeClr val="accent4"/>
                  </a:solidFill>
                  <a:latin typeface="Times New Roman" panose="02020603050405020304" pitchFamily="18" charset="0"/>
                  <a:cs typeface="Times New Roman" panose="02020603050405020304" pitchFamily="18" charset="0"/>
                </a:rPr>
                <a:t>Flash</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ra.</a:t>
              </a:r>
              <a:endParaRPr lang="en-US" sz="2000" dirty="0" smtClean="0">
                <a:solidFill>
                  <a:schemeClr val="accent4"/>
                </a:solidFill>
                <a:latin typeface="Times New Roman" panose="02020603050405020304" pitchFamily="18" charset="0"/>
                <a:cs typeface="Times New Roman" panose="02020603050405020304" pitchFamily="18" charset="0"/>
              </a:endParaRPr>
            </a:p>
            <a:p>
              <a:pPr marL="174625" indent="-174625" algn="just">
                <a:buFont typeface="Wingdings 2" panose="05020102010507070707" pitchFamily="18" charset="2"/>
                <a:buChar char=""/>
              </a:pP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Gỡ</a:t>
              </a:r>
              <a:r>
                <a:rPr lang="en-US" sz="2000" dirty="0" smtClean="0">
                  <a:solidFill>
                    <a:schemeClr val="accent4"/>
                  </a:solidFill>
                  <a:latin typeface="Times New Roman" panose="02020603050405020304" pitchFamily="18" charset="0"/>
                  <a:cs typeface="Times New Roman" panose="02020603050405020304" pitchFamily="18" charset="0"/>
                </a:rPr>
                <a:t> ổ </a:t>
              </a:r>
              <a:r>
                <a:rPr lang="en-US" sz="2000" dirty="0" err="1" smtClean="0">
                  <a:solidFill>
                    <a:schemeClr val="accent4"/>
                  </a:solidFill>
                  <a:latin typeface="Times New Roman" panose="02020603050405020304" pitchFamily="18" charset="0"/>
                  <a:cs typeface="Times New Roman" panose="02020603050405020304" pitchFamily="18" charset="0"/>
                </a:rPr>
                <a:t>đĩa</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b="1" dirty="0" smtClean="0">
                  <a:solidFill>
                    <a:schemeClr val="accent4"/>
                  </a:solidFill>
                  <a:latin typeface="Times New Roman" panose="02020603050405020304" pitchFamily="18" charset="0"/>
                  <a:cs typeface="Times New Roman" panose="02020603050405020304" pitchFamily="18" charset="0"/>
                </a:rPr>
                <a:t>Flash</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ra</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trong</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khi</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đèn</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hoạt</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động</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có</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thể</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bị</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mất</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hoặc</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hỏng</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dữ</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liệu</a:t>
              </a:r>
              <a:r>
                <a:rPr lang="en-US" sz="2000" dirty="0" smtClean="0">
                  <a:solidFill>
                    <a:schemeClr val="accent4"/>
                  </a:solidFill>
                  <a:latin typeface="Times New Roman" panose="02020603050405020304" pitchFamily="18" charset="0"/>
                  <a:cs typeface="Times New Roman" panose="02020603050405020304" pitchFamily="18" charset="0"/>
                </a:rPr>
                <a:t>.</a:t>
              </a:r>
              <a:endParaRPr lang="en-US" sz="2000" dirty="0">
                <a:solidFill>
                  <a:schemeClr val="accent4"/>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5321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pic>
        <p:nvPicPr>
          <p:cNvPr id="3" name="thoatusb 05">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9656" y="0"/>
            <a:ext cx="12032343" cy="6858000"/>
          </a:xfrm>
          <a:prstGeom prst="rect">
            <a:avLst/>
          </a:prstGeom>
        </p:spPr>
      </p:pic>
    </p:spTree>
    <p:extLst>
      <p:ext uri="{BB962C8B-B14F-4D97-AF65-F5344CB8AC3E}">
        <p14:creationId xmlns:p14="http://schemas.microsoft.com/office/powerpoint/2010/main" val="253876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6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 </a:t>
            </a:r>
            <a:r>
              <a:rPr lang="en-US" dirty="0" err="1" smtClean="0"/>
              <a:t>Đầu</a:t>
            </a:r>
            <a:r>
              <a:rPr lang="en-US" dirty="0" smtClean="0"/>
              <a:t> </a:t>
            </a:r>
            <a:r>
              <a:rPr lang="en-US" dirty="0" err="1"/>
              <a:t>đọc</a:t>
            </a:r>
            <a:r>
              <a:rPr lang="en-US" dirty="0"/>
              <a:t> </a:t>
            </a:r>
            <a:r>
              <a:rPr lang="en-US" dirty="0" err="1"/>
              <a:t>và</a:t>
            </a:r>
            <a:r>
              <a:rPr lang="en-US" dirty="0"/>
              <a:t> </a:t>
            </a:r>
            <a:r>
              <a:rPr lang="en-US" dirty="0" err="1"/>
              <a:t>ghi</a:t>
            </a:r>
            <a:r>
              <a:rPr lang="en-US" dirty="0"/>
              <a:t> </a:t>
            </a:r>
            <a:r>
              <a:rPr lang="en-US" dirty="0" err="1"/>
              <a:t>thẻ</a:t>
            </a:r>
            <a:r>
              <a:rPr lang="en-US" dirty="0"/>
              <a:t> (Card Reader/Writers</a:t>
            </a:r>
            <a:r>
              <a:rPr lang="en-US" dirty="0" smtClean="0"/>
              <a:t>)</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33" y="3307354"/>
            <a:ext cx="2867127" cy="2362352"/>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023" y="3699552"/>
            <a:ext cx="2817303" cy="1748671"/>
          </a:xfrm>
          <a:prstGeom prst="rect">
            <a:avLst/>
          </a:prstGeom>
        </p:spPr>
      </p:pic>
      <p:pic>
        <p:nvPicPr>
          <p:cNvPr id="7" name="Picture 6"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04242" y="3537574"/>
            <a:ext cx="2717015" cy="1901912"/>
          </a:xfrm>
          <a:prstGeom prst="rect">
            <a:avLst/>
          </a:prstGeom>
        </p:spPr>
      </p:pic>
      <p:sp>
        <p:nvSpPr>
          <p:cNvPr id="8" name="TextBox 7"/>
          <p:cNvSpPr txBox="1"/>
          <p:nvPr/>
        </p:nvSpPr>
        <p:spPr>
          <a:xfrm>
            <a:off x="0" y="175588"/>
            <a:ext cx="420329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594833" y="175588"/>
            <a:ext cx="459716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Chào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419100" y="1455266"/>
            <a:ext cx="11353799" cy="1502793"/>
            <a:chOff x="485774" y="1464003"/>
            <a:chExt cx="8115302" cy="1358244"/>
          </a:xfrm>
        </p:grpSpPr>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774" y="1464003"/>
              <a:ext cx="8115302" cy="1358244"/>
            </a:xfrm>
            <a:prstGeom prst="rect">
              <a:avLst/>
            </a:prstGeom>
          </p:spPr>
        </p:pic>
        <p:sp>
          <p:nvSpPr>
            <p:cNvPr id="10" name="Rectangle 9"/>
            <p:cNvSpPr/>
            <p:nvPr/>
          </p:nvSpPr>
          <p:spPr>
            <a:xfrm>
              <a:off x="3297712" y="1464003"/>
              <a:ext cx="5208945" cy="1358244"/>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nhớ</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nhớ</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dạng</a:t>
              </a:r>
              <a:r>
                <a:rPr lang="en-US" sz="2800" dirty="0" smtClean="0">
                  <a:latin typeface="Times New Roman" panose="02020603050405020304" pitchFamily="18" charset="0"/>
                  <a:cs typeface="Times New Roman" panose="02020603050405020304" pitchFamily="18" charset="0"/>
                </a:rPr>
                <a:t> Flash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truyền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cs typeface="Times New Roman" panose="02020603050405020304" pitchFamily="18" charset="0"/>
                </a:rPr>
                <a:t>chứa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8752114" y="2966796"/>
            <a:ext cx="3319053" cy="3932807"/>
            <a:chOff x="9005003" y="1515633"/>
            <a:chExt cx="3000651" cy="3676623"/>
          </a:xfrm>
        </p:grpSpPr>
        <p:pic>
          <p:nvPicPr>
            <p:cNvPr id="4" name="Picture 3" descr="Screen Clippin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05003" y="1515633"/>
              <a:ext cx="3000651" cy="3676623"/>
            </a:xfrm>
            <a:prstGeom prst="rect">
              <a:avLst/>
            </a:prstGeom>
          </p:spPr>
        </p:pic>
        <p:sp>
          <p:nvSpPr>
            <p:cNvPr id="12" name="Rectangle 11"/>
            <p:cNvSpPr/>
            <p:nvPr/>
          </p:nvSpPr>
          <p:spPr>
            <a:xfrm>
              <a:off x="9133728" y="2400377"/>
              <a:ext cx="2724150" cy="2019300"/>
            </a:xfrm>
            <a:prstGeom prst="rect">
              <a:avLst/>
            </a:prstGeom>
            <a:solidFill>
              <a:srgbClr val="F7E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chemeClr val="accent4"/>
                  </a:solidFill>
                  <a:latin typeface="Times New Roman" panose="02020603050405020304" pitchFamily="18" charset="0"/>
                  <a:cs typeface="Times New Roman" panose="02020603050405020304" pitchFamily="18" charset="0"/>
                </a:rPr>
                <a:t>Mỗi</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khi</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sử</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dụng</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xong</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đầu</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đọc</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thẻ</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nhớ</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bạn</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cần</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thực</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hiện</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các</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thao</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tác</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ngắt</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đầu</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đọc</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thẻ</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nhớ</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tương</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tự</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như</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với</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thiết</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bị</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lưu</a:t>
              </a:r>
              <a:r>
                <a:rPr lang="en-US" sz="2400" dirty="0" smtClean="0">
                  <a:solidFill>
                    <a:schemeClr val="accent4"/>
                  </a:solidFill>
                  <a:latin typeface="Times New Roman" panose="02020603050405020304" pitchFamily="18" charset="0"/>
                  <a:cs typeface="Times New Roman" panose="02020603050405020304" pitchFamily="18" charset="0"/>
                </a:rPr>
                <a:t> </a:t>
              </a:r>
              <a:r>
                <a:rPr lang="en-US" sz="2400" dirty="0" err="1" smtClean="0">
                  <a:solidFill>
                    <a:schemeClr val="accent4"/>
                  </a:solidFill>
                  <a:latin typeface="Times New Roman" panose="02020603050405020304" pitchFamily="18" charset="0"/>
                  <a:cs typeface="Times New Roman" panose="02020603050405020304" pitchFamily="18" charset="0"/>
                </a:rPr>
                <a:t>trữ</a:t>
              </a:r>
              <a:r>
                <a:rPr lang="en-US" sz="2400" dirty="0" smtClean="0">
                  <a:solidFill>
                    <a:schemeClr val="accent4"/>
                  </a:solidFill>
                  <a:latin typeface="Times New Roman" panose="02020603050405020304" pitchFamily="18" charset="0"/>
                  <a:cs typeface="Times New Roman" panose="02020603050405020304" pitchFamily="18" charset="0"/>
                </a:rPr>
                <a:t> di </a:t>
              </a:r>
              <a:r>
                <a:rPr lang="en-US" sz="2400" dirty="0" err="1" smtClean="0">
                  <a:solidFill>
                    <a:schemeClr val="accent4"/>
                  </a:solidFill>
                  <a:latin typeface="Times New Roman" panose="02020603050405020304" pitchFamily="18" charset="0"/>
                  <a:cs typeface="Times New Roman" panose="02020603050405020304" pitchFamily="18" charset="0"/>
                </a:rPr>
                <a:t>động</a:t>
              </a:r>
              <a:r>
                <a:rPr lang="en-US" dirty="0" smtClean="0">
                  <a:solidFill>
                    <a:schemeClr val="accent4"/>
                  </a:solidFill>
                  <a:latin typeface="Times New Roman" panose="02020603050405020304" pitchFamily="18" charset="0"/>
                  <a:cs typeface="Times New Roman" panose="02020603050405020304" pitchFamily="18" charset="0"/>
                </a:rPr>
                <a:t>. </a:t>
              </a:r>
              <a:endParaRPr lang="en-US" dirty="0">
                <a:solidFill>
                  <a:schemeClr val="accent4"/>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3379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200" fill="hold">
                                          <p:stCondLst>
                                            <p:cond delay="0"/>
                                          </p:stCondLst>
                                        </p:cTn>
                                        <p:tgtEl>
                                          <p:spTgt spid="13"/>
                                        </p:tgtEl>
                                        <p:attrNameLst>
                                          <p:attrName>r</p:attrName>
                                        </p:attrNameLst>
                                      </p:cBhvr>
                                    </p:animRot>
                                    <p:animRot by="-240000">
                                      <p:cBhvr>
                                        <p:cTn id="13" dur="400" fill="hold">
                                          <p:stCondLst>
                                            <p:cond delay="400"/>
                                          </p:stCondLst>
                                        </p:cTn>
                                        <p:tgtEl>
                                          <p:spTgt spid="13"/>
                                        </p:tgtEl>
                                        <p:attrNameLst>
                                          <p:attrName>r</p:attrName>
                                        </p:attrNameLst>
                                      </p:cBhvr>
                                    </p:animRot>
                                    <p:animRot by="240000">
                                      <p:cBhvr>
                                        <p:cTn id="14" dur="400" fill="hold">
                                          <p:stCondLst>
                                            <p:cond delay="800"/>
                                          </p:stCondLst>
                                        </p:cTn>
                                        <p:tgtEl>
                                          <p:spTgt spid="13"/>
                                        </p:tgtEl>
                                        <p:attrNameLst>
                                          <p:attrName>r</p:attrName>
                                        </p:attrNameLst>
                                      </p:cBhvr>
                                    </p:animRot>
                                    <p:animRot by="-240000">
                                      <p:cBhvr>
                                        <p:cTn id="15" dur="400" fill="hold">
                                          <p:stCondLst>
                                            <p:cond delay="1200"/>
                                          </p:stCondLst>
                                        </p:cTn>
                                        <p:tgtEl>
                                          <p:spTgt spid="13"/>
                                        </p:tgtEl>
                                        <p:attrNameLst>
                                          <p:attrName>r</p:attrName>
                                        </p:attrNameLst>
                                      </p:cBhvr>
                                    </p:animRot>
                                    <p:animRot by="120000">
                                      <p:cBhvr>
                                        <p:cTn id="16" dur="400" fill="hold">
                                          <p:stCondLst>
                                            <p:cond delay="1600"/>
                                          </p:stCondLst>
                                        </p:cTn>
                                        <p:tgtEl>
                                          <p:spTgt spid="13"/>
                                        </p:tgtEl>
                                        <p:attrNameLst>
                                          <p:attrName>r</p:attrName>
                                        </p:attrNameLst>
                                      </p:cBhvr>
                                    </p:animRot>
                                  </p:childTnLst>
                                </p:cTn>
                              </p:par>
                              <p:par>
                                <p:cTn id="17" presetID="6" presetClass="emph" presetSubtype="0" fill="hold" nodeType="withEffect">
                                  <p:stCondLst>
                                    <p:cond delay="0"/>
                                  </p:stCondLst>
                                  <p:childTnLst>
                                    <p:animScale>
                                      <p:cBhvr>
                                        <p:cTn id="18" dur="2000" fill="hold"/>
                                        <p:tgtEl>
                                          <p:spTgt spid="6"/>
                                        </p:tgtEl>
                                      </p:cBhvr>
                                      <p:by x="10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16000" y="1155699"/>
            <a:ext cx="9880600" cy="3213023"/>
          </a:xfrm>
        </p:spPr>
        <p:txBody>
          <a:bodyPr>
            <a:prstTxWarp prst="textCanUp">
              <a:avLst/>
            </a:prstTxWarp>
            <a:scene3d>
              <a:camera prst="obliqueTopLeft"/>
              <a:lightRig rig="threePt" dir="t"/>
            </a:scene3d>
            <a:sp3d extrusionH="57150">
              <a:bevelT w="38100" h="38100" prst="relaxedInset"/>
            </a:sp3d>
          </a:bodyPr>
          <a:lstStyle/>
          <a:p>
            <a:r>
              <a:rPr lang="en-US" dirty="0" smtClean="0">
                <a:ln w="12700">
                  <a:solidFill>
                    <a:schemeClr val="bg2"/>
                  </a:solidFill>
                  <a:prstDash val="solid"/>
                </a:ln>
                <a:effectLst>
                  <a:outerShdw dist="38100" dir="2640000" algn="bl" rotWithShape="0">
                    <a:schemeClr val="accent1"/>
                  </a:outerShdw>
                </a:effectLst>
              </a:rPr>
              <a:t>CỦNG CỐ</a:t>
            </a:r>
            <a:endParaRPr lang="en-US" dirty="0">
              <a:ln w="12700">
                <a:solidFill>
                  <a:schemeClr val="bg2"/>
                </a:solidFill>
                <a:prstDash val="solid"/>
              </a:ln>
              <a:effectLst>
                <a:outerShdw dist="38100" dir="2640000" algn="bl" rotWithShape="0">
                  <a:schemeClr val="accent1"/>
                </a:outerShdw>
              </a:effectLst>
            </a:endParaRPr>
          </a:p>
        </p:txBody>
      </p:sp>
    </p:spTree>
    <p:extLst>
      <p:ext uri="{BB962C8B-B14F-4D97-AF65-F5344CB8AC3E}">
        <p14:creationId xmlns:p14="http://schemas.microsoft.com/office/powerpoint/2010/main" val="2774887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876223"/>
            <a:ext cx="10515600" cy="607803"/>
          </a:xfrm>
        </p:spPr>
        <p:txBody>
          <a:bodyPr/>
          <a:lstStyle/>
          <a:p>
            <a:r>
              <a:rPr lang="en-US" dirty="0" err="1" smtClean="0"/>
              <a:t>Câu</a:t>
            </a:r>
            <a:r>
              <a:rPr lang="en-US" dirty="0" smtClean="0"/>
              <a:t> </a:t>
            </a:r>
            <a:r>
              <a:rPr lang="en-US" dirty="0" err="1" smtClean="0"/>
              <a:t>hỏi</a:t>
            </a:r>
            <a:r>
              <a:rPr lang="en-US" dirty="0" smtClean="0"/>
              <a:t> </a:t>
            </a:r>
            <a:r>
              <a:rPr lang="en-US" dirty="0" err="1" smtClean="0"/>
              <a:t>ôn</a:t>
            </a:r>
            <a:r>
              <a:rPr lang="en-US" dirty="0" smtClean="0"/>
              <a:t> </a:t>
            </a:r>
            <a:r>
              <a:rPr lang="en-US" dirty="0" err="1" smtClean="0"/>
              <a:t>luyện</a:t>
            </a:r>
            <a:endParaRPr lang="en-US" dirty="0"/>
          </a:p>
        </p:txBody>
      </p:sp>
      <p:sp>
        <p:nvSpPr>
          <p:cNvPr id="8" name="TextBox 7"/>
          <p:cNvSpPr txBox="1"/>
          <p:nvPr/>
        </p:nvSpPr>
        <p:spPr>
          <a:xfrm>
            <a:off x="0" y="175588"/>
            <a:ext cx="420329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594833" y="175588"/>
            <a:ext cx="459716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Chào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539646" y="1722996"/>
            <a:ext cx="11257613" cy="3785652"/>
          </a:xfrm>
          <a:prstGeom prst="rect">
            <a:avLst/>
          </a:prstGeom>
          <a:noFill/>
        </p:spPr>
        <p:txBody>
          <a:bodyPr wrap="square" rtlCol="0">
            <a:spAutoFit/>
          </a:bodyPr>
          <a:lstStyle/>
          <a:p>
            <a:pPr algn="just"/>
            <a:r>
              <a:rPr lang="en-US" sz="2800" b="1" dirty="0" smtClean="0">
                <a:solidFill>
                  <a:srgbClr val="000099"/>
                </a:solidFill>
                <a:latin typeface="Times New Roman" panose="02020603050405020304" pitchFamily="18" charset="0"/>
                <a:cs typeface="Times New Roman" panose="02020603050405020304" pitchFamily="18" charset="0"/>
              </a:rPr>
              <a:t>1. </a:t>
            </a:r>
            <a:r>
              <a:rPr lang="vi-VN" sz="2800" b="1" dirty="0" smtClean="0">
                <a:solidFill>
                  <a:srgbClr val="000099"/>
                </a:solidFill>
                <a:latin typeface="Times New Roman" panose="02020603050405020304" pitchFamily="18" charset="0"/>
                <a:cs typeface="Times New Roman" panose="02020603050405020304" pitchFamily="18" charset="0"/>
              </a:rPr>
              <a:t>Em </a:t>
            </a:r>
            <a:r>
              <a:rPr lang="vi-VN" sz="2800" b="1" dirty="0">
                <a:solidFill>
                  <a:srgbClr val="000099"/>
                </a:solidFill>
                <a:latin typeface="Times New Roman" panose="02020603050405020304" pitchFamily="18" charset="0"/>
                <a:cs typeface="Times New Roman" panose="02020603050405020304" pitchFamily="18" charset="0"/>
              </a:rPr>
              <a:t>vừa làm xong bài tập về nhà trong chương trình Microsoft Word. Em cần lưu bài làm để sử dụng sau này. Theo em, lưu bài làm của mình vào thiết bị nào là tốt nhất?</a:t>
            </a:r>
          </a:p>
          <a:p>
            <a:pPr marL="971550" lvl="1" indent="-514350" algn="just">
              <a:lnSpc>
                <a:spcPct val="150000"/>
              </a:lnSpc>
              <a:buFont typeface="+mj-lt"/>
              <a:buAutoNum type="alphaLcPeriod"/>
            </a:pPr>
            <a:r>
              <a:rPr lang="vi-VN" sz="2600" dirty="0" smtClean="0">
                <a:solidFill>
                  <a:srgbClr val="000099"/>
                </a:solidFill>
                <a:latin typeface="Times New Roman" panose="02020603050405020304" pitchFamily="18" charset="0"/>
                <a:cs typeface="Times New Roman" panose="02020603050405020304" pitchFamily="18" charset="0"/>
              </a:rPr>
              <a:t>Bộ </a:t>
            </a:r>
            <a:r>
              <a:rPr lang="vi-VN" sz="2600" dirty="0">
                <a:solidFill>
                  <a:srgbClr val="000099"/>
                </a:solidFill>
                <a:latin typeface="Times New Roman" panose="02020603050405020304" pitchFamily="18" charset="0"/>
                <a:cs typeface="Times New Roman" panose="02020603050405020304" pitchFamily="18" charset="0"/>
              </a:rPr>
              <a:t>nhớ.</a:t>
            </a:r>
          </a:p>
          <a:p>
            <a:pPr marL="971550" lvl="1" indent="-514350" algn="just">
              <a:lnSpc>
                <a:spcPct val="150000"/>
              </a:lnSpc>
              <a:buFont typeface="+mj-lt"/>
              <a:buAutoNum type="alphaLcPeriod"/>
            </a:pPr>
            <a:r>
              <a:rPr lang="vi-VN" sz="2600" dirty="0" smtClean="0">
                <a:solidFill>
                  <a:srgbClr val="000099"/>
                </a:solidFill>
                <a:latin typeface="Times New Roman" panose="02020603050405020304" pitchFamily="18" charset="0"/>
                <a:cs typeface="Times New Roman" panose="02020603050405020304" pitchFamily="18" charset="0"/>
              </a:rPr>
              <a:t>CPU</a:t>
            </a:r>
            <a:r>
              <a:rPr lang="vi-VN" sz="2600" dirty="0">
                <a:solidFill>
                  <a:srgbClr val="000099"/>
                </a:solidFill>
                <a:latin typeface="Times New Roman" panose="02020603050405020304" pitchFamily="18" charset="0"/>
                <a:cs typeface="Times New Roman" panose="02020603050405020304" pitchFamily="18" charset="0"/>
              </a:rPr>
              <a:t>.</a:t>
            </a:r>
          </a:p>
          <a:p>
            <a:pPr marL="971550" lvl="1" indent="-514350" algn="just">
              <a:lnSpc>
                <a:spcPct val="150000"/>
              </a:lnSpc>
              <a:buFont typeface="+mj-lt"/>
              <a:buAutoNum type="alphaLcPeriod"/>
            </a:pPr>
            <a:r>
              <a:rPr lang="vi-VN" sz="2600" dirty="0" smtClean="0">
                <a:solidFill>
                  <a:srgbClr val="000099"/>
                </a:solidFill>
                <a:latin typeface="Times New Roman" panose="02020603050405020304" pitchFamily="18" charset="0"/>
                <a:cs typeface="Times New Roman" panose="02020603050405020304" pitchFamily="18" charset="0"/>
              </a:rPr>
              <a:t>Ổ </a:t>
            </a:r>
            <a:r>
              <a:rPr lang="vi-VN" sz="2600" dirty="0">
                <a:solidFill>
                  <a:srgbClr val="000099"/>
                </a:solidFill>
                <a:latin typeface="Times New Roman" panose="02020603050405020304" pitchFamily="18" charset="0"/>
                <a:cs typeface="Times New Roman" panose="02020603050405020304" pitchFamily="18" charset="0"/>
              </a:rPr>
              <a:t>đĩa </a:t>
            </a:r>
            <a:r>
              <a:rPr lang="en-US" sz="2600" dirty="0" err="1" smtClean="0">
                <a:solidFill>
                  <a:srgbClr val="000099"/>
                </a:solidFill>
                <a:latin typeface="Times New Roman" panose="02020603050405020304" pitchFamily="18" charset="0"/>
                <a:cs typeface="Times New Roman" panose="02020603050405020304" pitchFamily="18" charset="0"/>
              </a:rPr>
              <a:t>cứng</a:t>
            </a:r>
            <a:r>
              <a:rPr lang="en-US" sz="2600" dirty="0" smtClean="0">
                <a:solidFill>
                  <a:srgbClr val="000099"/>
                </a:solidFill>
                <a:latin typeface="Times New Roman" panose="02020603050405020304" pitchFamily="18" charset="0"/>
                <a:cs typeface="Times New Roman" panose="02020603050405020304" pitchFamily="18" charset="0"/>
              </a:rPr>
              <a:t> </a:t>
            </a:r>
            <a:r>
              <a:rPr lang="en-US" sz="2600" dirty="0" err="1" smtClean="0">
                <a:solidFill>
                  <a:srgbClr val="000099"/>
                </a:solidFill>
                <a:latin typeface="Times New Roman" panose="02020603050405020304" pitchFamily="18" charset="0"/>
                <a:cs typeface="Times New Roman" panose="02020603050405020304" pitchFamily="18" charset="0"/>
              </a:rPr>
              <a:t>gắn</a:t>
            </a:r>
            <a:r>
              <a:rPr lang="en-US" sz="2600" dirty="0" smtClean="0">
                <a:solidFill>
                  <a:srgbClr val="000099"/>
                </a:solidFill>
                <a:latin typeface="Times New Roman" panose="02020603050405020304" pitchFamily="18" charset="0"/>
                <a:cs typeface="Times New Roman" panose="02020603050405020304" pitchFamily="18" charset="0"/>
              </a:rPr>
              <a:t> </a:t>
            </a:r>
            <a:r>
              <a:rPr lang="en-US" sz="2600" dirty="0" err="1" smtClean="0">
                <a:solidFill>
                  <a:srgbClr val="000099"/>
                </a:solidFill>
                <a:latin typeface="Times New Roman" panose="02020603050405020304" pitchFamily="18" charset="0"/>
                <a:cs typeface="Times New Roman" panose="02020603050405020304" pitchFamily="18" charset="0"/>
              </a:rPr>
              <a:t>trong</a:t>
            </a:r>
            <a:r>
              <a:rPr lang="vi-VN" sz="2600" dirty="0" smtClean="0">
                <a:solidFill>
                  <a:srgbClr val="000099"/>
                </a:solidFill>
                <a:latin typeface="Times New Roman" panose="02020603050405020304" pitchFamily="18" charset="0"/>
                <a:cs typeface="Times New Roman" panose="02020603050405020304" pitchFamily="18" charset="0"/>
              </a:rPr>
              <a:t> </a:t>
            </a:r>
            <a:r>
              <a:rPr lang="vi-VN" sz="2600" dirty="0">
                <a:solidFill>
                  <a:srgbClr val="000099"/>
                </a:solidFill>
                <a:latin typeface="Times New Roman" panose="02020603050405020304" pitchFamily="18" charset="0"/>
                <a:cs typeface="Times New Roman" panose="02020603050405020304" pitchFamily="18" charset="0"/>
              </a:rPr>
              <a:t>máy tính.</a:t>
            </a:r>
          </a:p>
          <a:p>
            <a:pPr marL="971550" lvl="1" indent="-514350" algn="just">
              <a:lnSpc>
                <a:spcPct val="150000"/>
              </a:lnSpc>
              <a:buFont typeface="+mj-lt"/>
              <a:buAutoNum type="alphaLcPeriod"/>
            </a:pPr>
            <a:r>
              <a:rPr lang="vi-VN" sz="2600" dirty="0" smtClean="0">
                <a:solidFill>
                  <a:srgbClr val="000099"/>
                </a:solidFill>
                <a:latin typeface="Times New Roman" panose="02020603050405020304" pitchFamily="18" charset="0"/>
                <a:cs typeface="Times New Roman" panose="02020603050405020304" pitchFamily="18" charset="0"/>
              </a:rPr>
              <a:t>Ổ </a:t>
            </a:r>
            <a:r>
              <a:rPr lang="vi-VN" sz="2600" dirty="0">
                <a:solidFill>
                  <a:srgbClr val="000099"/>
                </a:solidFill>
                <a:latin typeface="Times New Roman" panose="02020603050405020304" pitchFamily="18" charset="0"/>
                <a:cs typeface="Times New Roman" panose="02020603050405020304" pitchFamily="18" charset="0"/>
              </a:rPr>
              <a:t>nhớ di </a:t>
            </a:r>
            <a:r>
              <a:rPr lang="vi-VN" sz="2600" dirty="0" smtClean="0">
                <a:solidFill>
                  <a:srgbClr val="000099"/>
                </a:solidFill>
                <a:latin typeface="Times New Roman" panose="02020603050405020304" pitchFamily="18" charset="0"/>
                <a:cs typeface="Times New Roman" panose="02020603050405020304" pitchFamily="18" charset="0"/>
              </a:rPr>
              <a:t>động</a:t>
            </a:r>
            <a:r>
              <a:rPr lang="en-US" sz="2600" dirty="0">
                <a:solidFill>
                  <a:srgbClr val="00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8138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4">
                                            <p:txEl>
                                              <p:pRg st="1" end="1"/>
                                            </p:txEl>
                                          </p:spTgt>
                                        </p:tgtEl>
                                        <p:attrNameLst>
                                          <p:attrName>ppt_w</p:attrName>
                                        </p:attrNameLst>
                                      </p:cBhvr>
                                      <p:tavLst>
                                        <p:tav tm="0">
                                          <p:val>
                                            <p:strVal val="ppt_w"/>
                                          </p:val>
                                        </p:tav>
                                        <p:tav tm="100000">
                                          <p:val>
                                            <p:fltVal val="0"/>
                                          </p:val>
                                        </p:tav>
                                      </p:tavLst>
                                    </p:anim>
                                    <p:anim calcmode="lin" valueType="num">
                                      <p:cBhvr>
                                        <p:cTn id="7" dur="1000"/>
                                        <p:tgtEl>
                                          <p:spTgt spid="14">
                                            <p:txEl>
                                              <p:pRg st="1" end="1"/>
                                            </p:txEl>
                                          </p:spTgt>
                                        </p:tgtEl>
                                        <p:attrNameLst>
                                          <p:attrName>ppt_h</p:attrName>
                                        </p:attrNameLst>
                                      </p:cBhvr>
                                      <p:tavLst>
                                        <p:tav tm="0">
                                          <p:val>
                                            <p:strVal val="ppt_h"/>
                                          </p:val>
                                        </p:tav>
                                        <p:tav tm="100000">
                                          <p:val>
                                            <p:fltVal val="0"/>
                                          </p:val>
                                        </p:tav>
                                      </p:tavLst>
                                    </p:anim>
                                    <p:anim calcmode="lin" valueType="num">
                                      <p:cBhvr>
                                        <p:cTn id="8" dur="1000"/>
                                        <p:tgtEl>
                                          <p:spTgt spid="1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4">
                                            <p:txEl>
                                              <p:pRg st="1" end="1"/>
                                            </p:txEl>
                                          </p:spTgt>
                                        </p:tgtEl>
                                      </p:cBhvr>
                                    </p:animEffect>
                                    <p:set>
                                      <p:cBhvr>
                                        <p:cTn id="10" dur="1" fill="hold">
                                          <p:stCondLst>
                                            <p:cond delay="999"/>
                                          </p:stCondLst>
                                        </p:cTn>
                                        <p:tgtEl>
                                          <p:spTgt spid="1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4">
                                            <p:txEl>
                                              <p:pRg st="2" end="2"/>
                                            </p:txEl>
                                          </p:spTgt>
                                        </p:tgtEl>
                                        <p:attrNameLst>
                                          <p:attrName>ppt_w</p:attrName>
                                        </p:attrNameLst>
                                      </p:cBhvr>
                                      <p:tavLst>
                                        <p:tav tm="0">
                                          <p:val>
                                            <p:strVal val="ppt_w"/>
                                          </p:val>
                                        </p:tav>
                                        <p:tav tm="100000">
                                          <p:val>
                                            <p:fltVal val="0"/>
                                          </p:val>
                                        </p:tav>
                                      </p:tavLst>
                                    </p:anim>
                                    <p:anim calcmode="lin" valueType="num">
                                      <p:cBhvr>
                                        <p:cTn id="13" dur="1000"/>
                                        <p:tgtEl>
                                          <p:spTgt spid="14">
                                            <p:txEl>
                                              <p:pRg st="2" end="2"/>
                                            </p:txEl>
                                          </p:spTgt>
                                        </p:tgtEl>
                                        <p:attrNameLst>
                                          <p:attrName>ppt_h</p:attrName>
                                        </p:attrNameLst>
                                      </p:cBhvr>
                                      <p:tavLst>
                                        <p:tav tm="0">
                                          <p:val>
                                            <p:strVal val="ppt_h"/>
                                          </p:val>
                                        </p:tav>
                                        <p:tav tm="100000">
                                          <p:val>
                                            <p:fltVal val="0"/>
                                          </p:val>
                                        </p:tav>
                                      </p:tavLst>
                                    </p:anim>
                                    <p:anim calcmode="lin" valueType="num">
                                      <p:cBhvr>
                                        <p:cTn id="14" dur="1000"/>
                                        <p:tgtEl>
                                          <p:spTgt spid="14">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4">
                                            <p:txEl>
                                              <p:pRg st="2" end="2"/>
                                            </p:txEl>
                                          </p:spTgt>
                                        </p:tgtEl>
                                      </p:cBhvr>
                                    </p:animEffect>
                                    <p:set>
                                      <p:cBhvr>
                                        <p:cTn id="16" dur="1" fill="hold">
                                          <p:stCondLst>
                                            <p:cond delay="999"/>
                                          </p:stCondLst>
                                        </p:cTn>
                                        <p:tgtEl>
                                          <p:spTgt spid="14">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4">
                                            <p:txEl>
                                              <p:pRg st="4" end="4"/>
                                            </p:txEl>
                                          </p:spTgt>
                                        </p:tgtEl>
                                        <p:attrNameLst>
                                          <p:attrName>ppt_w</p:attrName>
                                        </p:attrNameLst>
                                      </p:cBhvr>
                                      <p:tavLst>
                                        <p:tav tm="0">
                                          <p:val>
                                            <p:strVal val="ppt_w"/>
                                          </p:val>
                                        </p:tav>
                                        <p:tav tm="100000">
                                          <p:val>
                                            <p:fltVal val="0"/>
                                          </p:val>
                                        </p:tav>
                                      </p:tavLst>
                                    </p:anim>
                                    <p:anim calcmode="lin" valueType="num">
                                      <p:cBhvr>
                                        <p:cTn id="19" dur="1000"/>
                                        <p:tgtEl>
                                          <p:spTgt spid="14">
                                            <p:txEl>
                                              <p:pRg st="4" end="4"/>
                                            </p:txEl>
                                          </p:spTgt>
                                        </p:tgtEl>
                                        <p:attrNameLst>
                                          <p:attrName>ppt_h</p:attrName>
                                        </p:attrNameLst>
                                      </p:cBhvr>
                                      <p:tavLst>
                                        <p:tav tm="0">
                                          <p:val>
                                            <p:strVal val="ppt_h"/>
                                          </p:val>
                                        </p:tav>
                                        <p:tav tm="100000">
                                          <p:val>
                                            <p:fltVal val="0"/>
                                          </p:val>
                                        </p:tav>
                                      </p:tavLst>
                                    </p:anim>
                                    <p:anim calcmode="lin" valueType="num">
                                      <p:cBhvr>
                                        <p:cTn id="20" dur="1000"/>
                                        <p:tgtEl>
                                          <p:spTgt spid="1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14">
                                            <p:txEl>
                                              <p:pRg st="4" end="4"/>
                                            </p:txEl>
                                          </p:spTgt>
                                        </p:tgtEl>
                                      </p:cBhvr>
                                    </p:animEffect>
                                    <p:set>
                                      <p:cBhvr>
                                        <p:cTn id="22" dur="1" fill="hold">
                                          <p:stCondLst>
                                            <p:cond delay="999"/>
                                          </p:stCondLst>
                                        </p:cTn>
                                        <p:tgtEl>
                                          <p:spTgt spid="1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14">
                                            <p:txEl>
                                              <p:pRg st="3" end="3"/>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876223"/>
            <a:ext cx="10515600" cy="607803"/>
          </a:xfrm>
        </p:spPr>
        <p:txBody>
          <a:bodyPr/>
          <a:lstStyle/>
          <a:p>
            <a:r>
              <a:rPr lang="en-US" dirty="0" err="1" smtClean="0"/>
              <a:t>Câu</a:t>
            </a:r>
            <a:r>
              <a:rPr lang="en-US" dirty="0" smtClean="0"/>
              <a:t> </a:t>
            </a:r>
            <a:r>
              <a:rPr lang="en-US" dirty="0" err="1" smtClean="0"/>
              <a:t>hỏi</a:t>
            </a:r>
            <a:r>
              <a:rPr lang="en-US" dirty="0" smtClean="0"/>
              <a:t> </a:t>
            </a:r>
            <a:r>
              <a:rPr lang="en-US" dirty="0" err="1" smtClean="0"/>
              <a:t>ôn</a:t>
            </a:r>
            <a:r>
              <a:rPr lang="en-US" dirty="0" smtClean="0"/>
              <a:t> </a:t>
            </a:r>
            <a:r>
              <a:rPr lang="en-US" dirty="0" err="1" smtClean="0"/>
              <a:t>luyện</a:t>
            </a:r>
            <a:endParaRPr lang="en-US" dirty="0"/>
          </a:p>
        </p:txBody>
      </p:sp>
      <p:sp>
        <p:nvSpPr>
          <p:cNvPr id="8" name="TextBox 7"/>
          <p:cNvSpPr txBox="1"/>
          <p:nvPr/>
        </p:nvSpPr>
        <p:spPr>
          <a:xfrm>
            <a:off x="0" y="175588"/>
            <a:ext cx="420329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594833" y="175588"/>
            <a:ext cx="459716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Chào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539646" y="1722996"/>
            <a:ext cx="11257613" cy="2923877"/>
          </a:xfrm>
          <a:prstGeom prst="rect">
            <a:avLst/>
          </a:prstGeom>
          <a:noFill/>
        </p:spPr>
        <p:txBody>
          <a:bodyPr wrap="square" rtlCol="0">
            <a:spAutoFit/>
          </a:bodyPr>
          <a:lstStyle/>
          <a:p>
            <a:pPr algn="just"/>
            <a:r>
              <a:rPr lang="en-US" sz="2800" b="1" dirty="0" smtClean="0">
                <a:solidFill>
                  <a:srgbClr val="000099"/>
                </a:solidFill>
                <a:latin typeface="Times New Roman" panose="02020603050405020304" pitchFamily="18" charset="0"/>
                <a:cs typeface="Times New Roman" panose="02020603050405020304" pitchFamily="18" charset="0"/>
              </a:rPr>
              <a:t>2. </a:t>
            </a:r>
            <a:r>
              <a:rPr lang="vi-VN" sz="2800" b="1" dirty="0" smtClean="0">
                <a:solidFill>
                  <a:srgbClr val="000099"/>
                </a:solidFill>
                <a:latin typeface="Times New Roman" panose="02020603050405020304" pitchFamily="18" charset="0"/>
                <a:cs typeface="Times New Roman" panose="02020603050405020304" pitchFamily="18" charset="0"/>
              </a:rPr>
              <a:t>Em </a:t>
            </a:r>
            <a:r>
              <a:rPr lang="vi-VN" sz="2800" b="1" dirty="0">
                <a:solidFill>
                  <a:srgbClr val="000099"/>
                </a:solidFill>
                <a:latin typeface="Times New Roman" panose="02020603050405020304" pitchFamily="18" charset="0"/>
                <a:cs typeface="Times New Roman" panose="02020603050405020304" pitchFamily="18" charset="0"/>
              </a:rPr>
              <a:t>hãy cho biết tùy chọn nào là hệ thống lưu trữ?</a:t>
            </a:r>
          </a:p>
          <a:p>
            <a:pPr marL="971550" lvl="1" indent="-514350" algn="just">
              <a:lnSpc>
                <a:spcPct val="150000"/>
              </a:lnSpc>
              <a:buFont typeface="+mj-lt"/>
              <a:buAutoNum type="alphaLcPeriod"/>
            </a:pPr>
            <a:r>
              <a:rPr lang="vi-VN" sz="2600" dirty="0" smtClean="0">
                <a:solidFill>
                  <a:srgbClr val="000099"/>
                </a:solidFill>
                <a:latin typeface="Times New Roman" panose="02020603050405020304" pitchFamily="18" charset="0"/>
                <a:cs typeface="Times New Roman" panose="02020603050405020304" pitchFamily="18" charset="0"/>
              </a:rPr>
              <a:t>Bàn </a:t>
            </a:r>
            <a:r>
              <a:rPr lang="vi-VN" sz="2600" dirty="0">
                <a:solidFill>
                  <a:srgbClr val="000099"/>
                </a:solidFill>
                <a:latin typeface="Times New Roman" panose="02020603050405020304" pitchFamily="18" charset="0"/>
                <a:cs typeface="Times New Roman" panose="02020603050405020304" pitchFamily="18" charset="0"/>
              </a:rPr>
              <a:t>phím (Keyboard)</a:t>
            </a:r>
          </a:p>
          <a:p>
            <a:pPr marL="971550" lvl="1" indent="-514350" algn="just">
              <a:lnSpc>
                <a:spcPct val="150000"/>
              </a:lnSpc>
              <a:buFont typeface="+mj-lt"/>
              <a:buAutoNum type="alphaLcPeriod"/>
            </a:pPr>
            <a:r>
              <a:rPr lang="vi-VN" sz="2600" dirty="0" smtClean="0">
                <a:solidFill>
                  <a:srgbClr val="000099"/>
                </a:solidFill>
                <a:latin typeface="Times New Roman" panose="02020603050405020304" pitchFamily="18" charset="0"/>
                <a:cs typeface="Times New Roman" panose="02020603050405020304" pitchFamily="18" charset="0"/>
              </a:rPr>
              <a:t>Bộ </a:t>
            </a:r>
            <a:r>
              <a:rPr lang="vi-VN" sz="2600" dirty="0">
                <a:solidFill>
                  <a:srgbClr val="000099"/>
                </a:solidFill>
                <a:latin typeface="Times New Roman" panose="02020603050405020304" pitchFamily="18" charset="0"/>
                <a:cs typeface="Times New Roman" panose="02020603050405020304" pitchFamily="18" charset="0"/>
              </a:rPr>
              <a:t>xử lý trung tâm (CPU)</a:t>
            </a:r>
          </a:p>
          <a:p>
            <a:pPr marL="971550" lvl="1" indent="-514350" algn="just">
              <a:lnSpc>
                <a:spcPct val="150000"/>
              </a:lnSpc>
              <a:buFont typeface="+mj-lt"/>
              <a:buAutoNum type="alphaLcPeriod"/>
            </a:pPr>
            <a:r>
              <a:rPr lang="vi-VN" sz="2600" dirty="0" smtClean="0">
                <a:solidFill>
                  <a:srgbClr val="000099"/>
                </a:solidFill>
                <a:latin typeface="Times New Roman" panose="02020603050405020304" pitchFamily="18" charset="0"/>
                <a:cs typeface="Times New Roman" panose="02020603050405020304" pitchFamily="18" charset="0"/>
              </a:rPr>
              <a:t>Ổ </a:t>
            </a:r>
            <a:r>
              <a:rPr lang="vi-VN" sz="2600" dirty="0">
                <a:solidFill>
                  <a:srgbClr val="000099"/>
                </a:solidFill>
                <a:latin typeface="Times New Roman" panose="02020603050405020304" pitchFamily="18" charset="0"/>
                <a:cs typeface="Times New Roman" panose="02020603050405020304" pitchFamily="18" charset="0"/>
              </a:rPr>
              <a:t>đĩa cứng (Hard Drive)</a:t>
            </a:r>
          </a:p>
          <a:p>
            <a:pPr marL="971550" lvl="1" indent="-514350" algn="just">
              <a:lnSpc>
                <a:spcPct val="150000"/>
              </a:lnSpc>
              <a:buFont typeface="+mj-lt"/>
              <a:buAutoNum type="alphaLcPeriod"/>
            </a:pPr>
            <a:r>
              <a:rPr lang="vi-VN" sz="2600" dirty="0" smtClean="0">
                <a:solidFill>
                  <a:srgbClr val="000099"/>
                </a:solidFill>
                <a:latin typeface="Times New Roman" panose="02020603050405020304" pitchFamily="18" charset="0"/>
                <a:cs typeface="Times New Roman" panose="02020603050405020304" pitchFamily="18" charset="0"/>
              </a:rPr>
              <a:t>Màn </a:t>
            </a:r>
            <a:r>
              <a:rPr lang="vi-VN" sz="2600" dirty="0">
                <a:solidFill>
                  <a:srgbClr val="000099"/>
                </a:solidFill>
                <a:latin typeface="Times New Roman" panose="02020603050405020304" pitchFamily="18" charset="0"/>
                <a:cs typeface="Times New Roman" panose="02020603050405020304" pitchFamily="18" charset="0"/>
              </a:rPr>
              <a:t>hình (Monitor)</a:t>
            </a:r>
            <a:endParaRPr lang="en-US" sz="26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827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4">
                                            <p:txEl>
                                              <p:pRg st="1" end="1"/>
                                            </p:txEl>
                                          </p:spTgt>
                                        </p:tgtEl>
                                        <p:attrNameLst>
                                          <p:attrName>ppt_w</p:attrName>
                                        </p:attrNameLst>
                                      </p:cBhvr>
                                      <p:tavLst>
                                        <p:tav tm="0">
                                          <p:val>
                                            <p:strVal val="ppt_w"/>
                                          </p:val>
                                        </p:tav>
                                        <p:tav tm="100000">
                                          <p:val>
                                            <p:fltVal val="0"/>
                                          </p:val>
                                        </p:tav>
                                      </p:tavLst>
                                    </p:anim>
                                    <p:anim calcmode="lin" valueType="num">
                                      <p:cBhvr>
                                        <p:cTn id="7" dur="1000"/>
                                        <p:tgtEl>
                                          <p:spTgt spid="14">
                                            <p:txEl>
                                              <p:pRg st="1" end="1"/>
                                            </p:txEl>
                                          </p:spTgt>
                                        </p:tgtEl>
                                        <p:attrNameLst>
                                          <p:attrName>ppt_h</p:attrName>
                                        </p:attrNameLst>
                                      </p:cBhvr>
                                      <p:tavLst>
                                        <p:tav tm="0">
                                          <p:val>
                                            <p:strVal val="ppt_h"/>
                                          </p:val>
                                        </p:tav>
                                        <p:tav tm="100000">
                                          <p:val>
                                            <p:fltVal val="0"/>
                                          </p:val>
                                        </p:tav>
                                      </p:tavLst>
                                    </p:anim>
                                    <p:anim calcmode="lin" valueType="num">
                                      <p:cBhvr>
                                        <p:cTn id="8" dur="1000"/>
                                        <p:tgtEl>
                                          <p:spTgt spid="1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4">
                                            <p:txEl>
                                              <p:pRg st="1" end="1"/>
                                            </p:txEl>
                                          </p:spTgt>
                                        </p:tgtEl>
                                      </p:cBhvr>
                                    </p:animEffect>
                                    <p:set>
                                      <p:cBhvr>
                                        <p:cTn id="10" dur="1" fill="hold">
                                          <p:stCondLst>
                                            <p:cond delay="999"/>
                                          </p:stCondLst>
                                        </p:cTn>
                                        <p:tgtEl>
                                          <p:spTgt spid="1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4">
                                            <p:txEl>
                                              <p:pRg st="2" end="2"/>
                                            </p:txEl>
                                          </p:spTgt>
                                        </p:tgtEl>
                                        <p:attrNameLst>
                                          <p:attrName>ppt_w</p:attrName>
                                        </p:attrNameLst>
                                      </p:cBhvr>
                                      <p:tavLst>
                                        <p:tav tm="0">
                                          <p:val>
                                            <p:strVal val="ppt_w"/>
                                          </p:val>
                                        </p:tav>
                                        <p:tav tm="100000">
                                          <p:val>
                                            <p:fltVal val="0"/>
                                          </p:val>
                                        </p:tav>
                                      </p:tavLst>
                                    </p:anim>
                                    <p:anim calcmode="lin" valueType="num">
                                      <p:cBhvr>
                                        <p:cTn id="13" dur="1000"/>
                                        <p:tgtEl>
                                          <p:spTgt spid="14">
                                            <p:txEl>
                                              <p:pRg st="2" end="2"/>
                                            </p:txEl>
                                          </p:spTgt>
                                        </p:tgtEl>
                                        <p:attrNameLst>
                                          <p:attrName>ppt_h</p:attrName>
                                        </p:attrNameLst>
                                      </p:cBhvr>
                                      <p:tavLst>
                                        <p:tav tm="0">
                                          <p:val>
                                            <p:strVal val="ppt_h"/>
                                          </p:val>
                                        </p:tav>
                                        <p:tav tm="100000">
                                          <p:val>
                                            <p:fltVal val="0"/>
                                          </p:val>
                                        </p:tav>
                                      </p:tavLst>
                                    </p:anim>
                                    <p:anim calcmode="lin" valueType="num">
                                      <p:cBhvr>
                                        <p:cTn id="14" dur="1000"/>
                                        <p:tgtEl>
                                          <p:spTgt spid="14">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4">
                                            <p:txEl>
                                              <p:pRg st="2" end="2"/>
                                            </p:txEl>
                                          </p:spTgt>
                                        </p:tgtEl>
                                      </p:cBhvr>
                                    </p:animEffect>
                                    <p:set>
                                      <p:cBhvr>
                                        <p:cTn id="16" dur="1" fill="hold">
                                          <p:stCondLst>
                                            <p:cond delay="999"/>
                                          </p:stCondLst>
                                        </p:cTn>
                                        <p:tgtEl>
                                          <p:spTgt spid="14">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4">
                                            <p:txEl>
                                              <p:pRg st="4" end="4"/>
                                            </p:txEl>
                                          </p:spTgt>
                                        </p:tgtEl>
                                        <p:attrNameLst>
                                          <p:attrName>ppt_w</p:attrName>
                                        </p:attrNameLst>
                                      </p:cBhvr>
                                      <p:tavLst>
                                        <p:tav tm="0">
                                          <p:val>
                                            <p:strVal val="ppt_w"/>
                                          </p:val>
                                        </p:tav>
                                        <p:tav tm="100000">
                                          <p:val>
                                            <p:fltVal val="0"/>
                                          </p:val>
                                        </p:tav>
                                      </p:tavLst>
                                    </p:anim>
                                    <p:anim calcmode="lin" valueType="num">
                                      <p:cBhvr>
                                        <p:cTn id="19" dur="1000"/>
                                        <p:tgtEl>
                                          <p:spTgt spid="14">
                                            <p:txEl>
                                              <p:pRg st="4" end="4"/>
                                            </p:txEl>
                                          </p:spTgt>
                                        </p:tgtEl>
                                        <p:attrNameLst>
                                          <p:attrName>ppt_h</p:attrName>
                                        </p:attrNameLst>
                                      </p:cBhvr>
                                      <p:tavLst>
                                        <p:tav tm="0">
                                          <p:val>
                                            <p:strVal val="ppt_h"/>
                                          </p:val>
                                        </p:tav>
                                        <p:tav tm="100000">
                                          <p:val>
                                            <p:fltVal val="0"/>
                                          </p:val>
                                        </p:tav>
                                      </p:tavLst>
                                    </p:anim>
                                    <p:anim calcmode="lin" valueType="num">
                                      <p:cBhvr>
                                        <p:cTn id="20" dur="1000"/>
                                        <p:tgtEl>
                                          <p:spTgt spid="1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14">
                                            <p:txEl>
                                              <p:pRg st="4" end="4"/>
                                            </p:txEl>
                                          </p:spTgt>
                                        </p:tgtEl>
                                      </p:cBhvr>
                                    </p:animEffect>
                                    <p:set>
                                      <p:cBhvr>
                                        <p:cTn id="22" dur="1" fill="hold">
                                          <p:stCondLst>
                                            <p:cond delay="999"/>
                                          </p:stCondLst>
                                        </p:cTn>
                                        <p:tgtEl>
                                          <p:spTgt spid="1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autoRev="1" fill="hold" nodeType="afterEffect">
                                  <p:stCondLst>
                                    <p:cond delay="0"/>
                                  </p:stCondLst>
                                  <p:childTnLst>
                                    <p:animScale>
                                      <p:cBhvr>
                                        <p:cTn id="25" dur="2000" fill="hold"/>
                                        <p:tgtEl>
                                          <p:spTgt spid="14">
                                            <p:txEl>
                                              <p:pRg st="3" end="3"/>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876223"/>
            <a:ext cx="10515600" cy="607803"/>
          </a:xfrm>
        </p:spPr>
        <p:txBody>
          <a:bodyPr/>
          <a:lstStyle/>
          <a:p>
            <a:r>
              <a:rPr lang="en-US" dirty="0" err="1" smtClean="0"/>
              <a:t>Câu</a:t>
            </a:r>
            <a:r>
              <a:rPr lang="en-US" dirty="0" smtClean="0"/>
              <a:t> </a:t>
            </a:r>
            <a:r>
              <a:rPr lang="en-US" dirty="0" err="1" smtClean="0"/>
              <a:t>hỏi</a:t>
            </a:r>
            <a:r>
              <a:rPr lang="en-US" dirty="0" smtClean="0"/>
              <a:t> </a:t>
            </a:r>
            <a:r>
              <a:rPr lang="en-US" dirty="0" err="1" smtClean="0"/>
              <a:t>ôn</a:t>
            </a:r>
            <a:r>
              <a:rPr lang="en-US" dirty="0" smtClean="0"/>
              <a:t> </a:t>
            </a:r>
            <a:r>
              <a:rPr lang="en-US" dirty="0" err="1" smtClean="0"/>
              <a:t>luyện</a:t>
            </a:r>
            <a:endParaRPr lang="en-US" dirty="0"/>
          </a:p>
        </p:txBody>
      </p:sp>
      <p:sp>
        <p:nvSpPr>
          <p:cNvPr id="8" name="TextBox 7"/>
          <p:cNvSpPr txBox="1"/>
          <p:nvPr/>
        </p:nvSpPr>
        <p:spPr>
          <a:xfrm>
            <a:off x="0" y="175588"/>
            <a:ext cx="420329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594833" y="175588"/>
            <a:ext cx="459716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Chào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539646" y="1722996"/>
            <a:ext cx="11257613" cy="3108543"/>
          </a:xfrm>
          <a:prstGeom prst="rect">
            <a:avLst/>
          </a:prstGeom>
          <a:noFill/>
        </p:spPr>
        <p:txBody>
          <a:bodyPr wrap="square" rtlCol="0">
            <a:spAutoFit/>
          </a:bodyPr>
          <a:lstStyle/>
          <a:p>
            <a:pPr algn="just"/>
            <a:r>
              <a:rPr lang="en-US" sz="2800" b="1" dirty="0" smtClean="0">
                <a:solidFill>
                  <a:srgbClr val="000099"/>
                </a:solidFill>
                <a:latin typeface="Times New Roman" panose="02020603050405020304" pitchFamily="18" charset="0"/>
                <a:cs typeface="Times New Roman" panose="02020603050405020304" pitchFamily="18" charset="0"/>
              </a:rPr>
              <a:t>3. </a:t>
            </a:r>
            <a:r>
              <a:rPr lang="vi-VN" sz="2800" b="1" dirty="0" smtClean="0">
                <a:solidFill>
                  <a:srgbClr val="000099"/>
                </a:solidFill>
                <a:latin typeface="Times New Roman" panose="02020603050405020304" pitchFamily="18" charset="0"/>
                <a:cs typeface="Times New Roman" panose="02020603050405020304" pitchFamily="18" charset="0"/>
              </a:rPr>
              <a:t>Thiết </a:t>
            </a:r>
            <a:r>
              <a:rPr lang="vi-VN" sz="2800" b="1" dirty="0">
                <a:solidFill>
                  <a:srgbClr val="000099"/>
                </a:solidFill>
                <a:latin typeface="Times New Roman" panose="02020603050405020304" pitchFamily="18" charset="0"/>
                <a:cs typeface="Times New Roman" panose="02020603050405020304" pitchFamily="18" charset="0"/>
              </a:rPr>
              <a:t>bị nào dưới đây lưu trữ tất cả các tập tin của em trên máy tính?</a:t>
            </a:r>
          </a:p>
          <a:p>
            <a:pPr marL="971550" lvl="1" indent="-514350" algn="just">
              <a:lnSpc>
                <a:spcPct val="150000"/>
              </a:lnSpc>
              <a:buFont typeface="+mj-lt"/>
              <a:buAutoNum type="alphaLcPeriod"/>
            </a:pPr>
            <a:r>
              <a:rPr lang="vi-VN" sz="2800" dirty="0" smtClean="0">
                <a:solidFill>
                  <a:srgbClr val="000099"/>
                </a:solidFill>
                <a:latin typeface="Times New Roman" panose="02020603050405020304" pitchFamily="18" charset="0"/>
                <a:cs typeface="Times New Roman" panose="02020603050405020304" pitchFamily="18" charset="0"/>
              </a:rPr>
              <a:t>Bộ </a:t>
            </a:r>
            <a:r>
              <a:rPr lang="vi-VN" sz="2800" dirty="0">
                <a:solidFill>
                  <a:srgbClr val="000099"/>
                </a:solidFill>
                <a:latin typeface="Times New Roman" panose="02020603050405020304" pitchFamily="18" charset="0"/>
                <a:cs typeface="Times New Roman" panose="02020603050405020304" pitchFamily="18" charset="0"/>
              </a:rPr>
              <a:t>nhớ (Memory).</a:t>
            </a:r>
          </a:p>
          <a:p>
            <a:pPr marL="971550" lvl="1" indent="-514350" algn="just">
              <a:lnSpc>
                <a:spcPct val="150000"/>
              </a:lnSpc>
              <a:buFont typeface="+mj-lt"/>
              <a:buAutoNum type="alphaLcPeriod"/>
            </a:pPr>
            <a:r>
              <a:rPr lang="en-US" sz="2800" dirty="0" smtClean="0">
                <a:solidFill>
                  <a:srgbClr val="000099"/>
                </a:solidFill>
                <a:latin typeface="Times New Roman" panose="02020603050405020304" pitchFamily="18" charset="0"/>
                <a:cs typeface="Times New Roman" panose="02020603050405020304" pitchFamily="18" charset="0"/>
              </a:rPr>
              <a:t>Ổ đ</a:t>
            </a:r>
            <a:r>
              <a:rPr lang="vi-VN" sz="2800" dirty="0" smtClean="0">
                <a:solidFill>
                  <a:srgbClr val="000099"/>
                </a:solidFill>
                <a:latin typeface="Times New Roman" panose="02020603050405020304" pitchFamily="18" charset="0"/>
                <a:cs typeface="Times New Roman" panose="02020603050405020304" pitchFamily="18" charset="0"/>
              </a:rPr>
              <a:t>ĩa </a:t>
            </a:r>
            <a:r>
              <a:rPr lang="vi-VN" sz="2800" dirty="0">
                <a:solidFill>
                  <a:srgbClr val="000099"/>
                </a:solidFill>
                <a:latin typeface="Times New Roman" panose="02020603050405020304" pitchFamily="18" charset="0"/>
                <a:cs typeface="Times New Roman" panose="02020603050405020304" pitchFamily="18" charset="0"/>
              </a:rPr>
              <a:t>cứng (Hard Drive).</a:t>
            </a:r>
          </a:p>
          <a:p>
            <a:pPr marL="971550" lvl="1" indent="-514350" algn="just">
              <a:lnSpc>
                <a:spcPct val="150000"/>
              </a:lnSpc>
              <a:buFont typeface="+mj-lt"/>
              <a:buAutoNum type="alphaLcPeriod"/>
            </a:pPr>
            <a:r>
              <a:rPr lang="vi-VN" sz="2800" dirty="0" smtClean="0">
                <a:solidFill>
                  <a:srgbClr val="000099"/>
                </a:solidFill>
                <a:latin typeface="Times New Roman" panose="02020603050405020304" pitchFamily="18" charset="0"/>
                <a:cs typeface="Times New Roman" panose="02020603050405020304" pitchFamily="18" charset="0"/>
              </a:rPr>
              <a:t>CPU</a:t>
            </a:r>
            <a:r>
              <a:rPr lang="vi-VN" sz="2800" dirty="0">
                <a:solidFill>
                  <a:srgbClr val="000099"/>
                </a:solidFill>
                <a:latin typeface="Times New Roman" panose="02020603050405020304" pitchFamily="18" charset="0"/>
                <a:cs typeface="Times New Roman" panose="02020603050405020304" pitchFamily="18" charset="0"/>
              </a:rPr>
              <a:t>.</a:t>
            </a:r>
          </a:p>
          <a:p>
            <a:pPr marL="971550" lvl="1" indent="-514350" algn="just">
              <a:lnSpc>
                <a:spcPct val="150000"/>
              </a:lnSpc>
              <a:buFont typeface="+mj-lt"/>
              <a:buAutoNum type="alphaLcPeriod"/>
            </a:pPr>
            <a:r>
              <a:rPr lang="vi-VN" sz="2800" dirty="0" smtClean="0">
                <a:solidFill>
                  <a:srgbClr val="000099"/>
                </a:solidFill>
                <a:latin typeface="Times New Roman" panose="02020603050405020304" pitchFamily="18" charset="0"/>
                <a:cs typeface="Times New Roman" panose="02020603050405020304" pitchFamily="18" charset="0"/>
              </a:rPr>
              <a:t>Màn </a:t>
            </a:r>
            <a:r>
              <a:rPr lang="vi-VN" sz="2800" dirty="0">
                <a:solidFill>
                  <a:srgbClr val="000099"/>
                </a:solidFill>
                <a:latin typeface="Times New Roman" panose="02020603050405020304" pitchFamily="18" charset="0"/>
                <a:cs typeface="Times New Roman" panose="02020603050405020304" pitchFamily="18" charset="0"/>
              </a:rPr>
              <a:t>hình (Monitor).</a:t>
            </a:r>
            <a:endParaRPr lang="en-US" sz="26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54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4">
                                            <p:txEl>
                                              <p:pRg st="1" end="1"/>
                                            </p:txEl>
                                          </p:spTgt>
                                        </p:tgtEl>
                                        <p:attrNameLst>
                                          <p:attrName>ppt_w</p:attrName>
                                        </p:attrNameLst>
                                      </p:cBhvr>
                                      <p:tavLst>
                                        <p:tav tm="0">
                                          <p:val>
                                            <p:strVal val="ppt_w"/>
                                          </p:val>
                                        </p:tav>
                                        <p:tav tm="100000">
                                          <p:val>
                                            <p:fltVal val="0"/>
                                          </p:val>
                                        </p:tav>
                                      </p:tavLst>
                                    </p:anim>
                                    <p:anim calcmode="lin" valueType="num">
                                      <p:cBhvr>
                                        <p:cTn id="7" dur="1000"/>
                                        <p:tgtEl>
                                          <p:spTgt spid="14">
                                            <p:txEl>
                                              <p:pRg st="1" end="1"/>
                                            </p:txEl>
                                          </p:spTgt>
                                        </p:tgtEl>
                                        <p:attrNameLst>
                                          <p:attrName>ppt_h</p:attrName>
                                        </p:attrNameLst>
                                      </p:cBhvr>
                                      <p:tavLst>
                                        <p:tav tm="0">
                                          <p:val>
                                            <p:strVal val="ppt_h"/>
                                          </p:val>
                                        </p:tav>
                                        <p:tav tm="100000">
                                          <p:val>
                                            <p:fltVal val="0"/>
                                          </p:val>
                                        </p:tav>
                                      </p:tavLst>
                                    </p:anim>
                                    <p:anim calcmode="lin" valueType="num">
                                      <p:cBhvr>
                                        <p:cTn id="8" dur="1000"/>
                                        <p:tgtEl>
                                          <p:spTgt spid="1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4">
                                            <p:txEl>
                                              <p:pRg st="1" end="1"/>
                                            </p:txEl>
                                          </p:spTgt>
                                        </p:tgtEl>
                                      </p:cBhvr>
                                    </p:animEffect>
                                    <p:set>
                                      <p:cBhvr>
                                        <p:cTn id="10" dur="1" fill="hold">
                                          <p:stCondLst>
                                            <p:cond delay="999"/>
                                          </p:stCondLst>
                                        </p:cTn>
                                        <p:tgtEl>
                                          <p:spTgt spid="1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4">
                                            <p:txEl>
                                              <p:pRg st="3" end="3"/>
                                            </p:txEl>
                                          </p:spTgt>
                                        </p:tgtEl>
                                        <p:attrNameLst>
                                          <p:attrName>ppt_w</p:attrName>
                                        </p:attrNameLst>
                                      </p:cBhvr>
                                      <p:tavLst>
                                        <p:tav tm="0">
                                          <p:val>
                                            <p:strVal val="ppt_w"/>
                                          </p:val>
                                        </p:tav>
                                        <p:tav tm="100000">
                                          <p:val>
                                            <p:fltVal val="0"/>
                                          </p:val>
                                        </p:tav>
                                      </p:tavLst>
                                    </p:anim>
                                    <p:anim calcmode="lin" valueType="num">
                                      <p:cBhvr>
                                        <p:cTn id="13" dur="1000"/>
                                        <p:tgtEl>
                                          <p:spTgt spid="14">
                                            <p:txEl>
                                              <p:pRg st="3" end="3"/>
                                            </p:txEl>
                                          </p:spTgt>
                                        </p:tgtEl>
                                        <p:attrNameLst>
                                          <p:attrName>ppt_h</p:attrName>
                                        </p:attrNameLst>
                                      </p:cBhvr>
                                      <p:tavLst>
                                        <p:tav tm="0">
                                          <p:val>
                                            <p:strVal val="ppt_h"/>
                                          </p:val>
                                        </p:tav>
                                        <p:tav tm="100000">
                                          <p:val>
                                            <p:fltVal val="0"/>
                                          </p:val>
                                        </p:tav>
                                      </p:tavLst>
                                    </p:anim>
                                    <p:anim calcmode="lin" valueType="num">
                                      <p:cBhvr>
                                        <p:cTn id="14" dur="1000"/>
                                        <p:tgtEl>
                                          <p:spTgt spid="1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14">
                                            <p:txEl>
                                              <p:pRg st="3" end="3"/>
                                            </p:txEl>
                                          </p:spTgt>
                                        </p:tgtEl>
                                      </p:cBhvr>
                                    </p:animEffect>
                                    <p:set>
                                      <p:cBhvr>
                                        <p:cTn id="16" dur="1" fill="hold">
                                          <p:stCondLst>
                                            <p:cond delay="999"/>
                                          </p:stCondLst>
                                        </p:cTn>
                                        <p:tgtEl>
                                          <p:spTgt spid="1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4">
                                            <p:txEl>
                                              <p:pRg st="4" end="4"/>
                                            </p:txEl>
                                          </p:spTgt>
                                        </p:tgtEl>
                                        <p:attrNameLst>
                                          <p:attrName>ppt_w</p:attrName>
                                        </p:attrNameLst>
                                      </p:cBhvr>
                                      <p:tavLst>
                                        <p:tav tm="0">
                                          <p:val>
                                            <p:strVal val="ppt_w"/>
                                          </p:val>
                                        </p:tav>
                                        <p:tav tm="100000">
                                          <p:val>
                                            <p:fltVal val="0"/>
                                          </p:val>
                                        </p:tav>
                                      </p:tavLst>
                                    </p:anim>
                                    <p:anim calcmode="lin" valueType="num">
                                      <p:cBhvr>
                                        <p:cTn id="19" dur="1000"/>
                                        <p:tgtEl>
                                          <p:spTgt spid="14">
                                            <p:txEl>
                                              <p:pRg st="4" end="4"/>
                                            </p:txEl>
                                          </p:spTgt>
                                        </p:tgtEl>
                                        <p:attrNameLst>
                                          <p:attrName>ppt_h</p:attrName>
                                        </p:attrNameLst>
                                      </p:cBhvr>
                                      <p:tavLst>
                                        <p:tav tm="0">
                                          <p:val>
                                            <p:strVal val="ppt_h"/>
                                          </p:val>
                                        </p:tav>
                                        <p:tav tm="100000">
                                          <p:val>
                                            <p:fltVal val="0"/>
                                          </p:val>
                                        </p:tav>
                                      </p:tavLst>
                                    </p:anim>
                                    <p:anim calcmode="lin" valueType="num">
                                      <p:cBhvr>
                                        <p:cTn id="20" dur="1000"/>
                                        <p:tgtEl>
                                          <p:spTgt spid="1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14">
                                            <p:txEl>
                                              <p:pRg st="4" end="4"/>
                                            </p:txEl>
                                          </p:spTgt>
                                        </p:tgtEl>
                                      </p:cBhvr>
                                    </p:animEffect>
                                    <p:set>
                                      <p:cBhvr>
                                        <p:cTn id="22" dur="1" fill="hold">
                                          <p:stCondLst>
                                            <p:cond delay="999"/>
                                          </p:stCondLst>
                                        </p:cTn>
                                        <p:tgtEl>
                                          <p:spTgt spid="1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14">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876223"/>
            <a:ext cx="10515600" cy="607803"/>
          </a:xfrm>
        </p:spPr>
        <p:txBody>
          <a:bodyPr/>
          <a:lstStyle/>
          <a:p>
            <a:r>
              <a:rPr lang="en-US" dirty="0" err="1" smtClean="0"/>
              <a:t>Câu</a:t>
            </a:r>
            <a:r>
              <a:rPr lang="en-US" dirty="0" smtClean="0"/>
              <a:t> </a:t>
            </a:r>
            <a:r>
              <a:rPr lang="en-US" dirty="0" err="1" smtClean="0"/>
              <a:t>hỏi</a:t>
            </a:r>
            <a:r>
              <a:rPr lang="en-US" dirty="0" smtClean="0"/>
              <a:t> </a:t>
            </a:r>
            <a:r>
              <a:rPr lang="en-US" dirty="0" err="1" smtClean="0"/>
              <a:t>ôn</a:t>
            </a:r>
            <a:r>
              <a:rPr lang="en-US" dirty="0" smtClean="0"/>
              <a:t> </a:t>
            </a:r>
            <a:r>
              <a:rPr lang="en-US" dirty="0" err="1" smtClean="0"/>
              <a:t>luyện</a:t>
            </a:r>
            <a:endParaRPr lang="en-US" dirty="0"/>
          </a:p>
        </p:txBody>
      </p:sp>
      <p:sp>
        <p:nvSpPr>
          <p:cNvPr id="8" name="TextBox 7"/>
          <p:cNvSpPr txBox="1"/>
          <p:nvPr/>
        </p:nvSpPr>
        <p:spPr>
          <a:xfrm>
            <a:off x="0" y="175588"/>
            <a:ext cx="420329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594833" y="175588"/>
            <a:ext cx="459716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Chào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539646" y="1722996"/>
            <a:ext cx="11257613" cy="3354765"/>
          </a:xfrm>
          <a:prstGeom prst="rect">
            <a:avLst/>
          </a:prstGeom>
          <a:noFill/>
        </p:spPr>
        <p:txBody>
          <a:bodyPr wrap="square" rtlCol="0">
            <a:spAutoFit/>
          </a:bodyPr>
          <a:lstStyle/>
          <a:p>
            <a:pPr algn="just"/>
            <a:r>
              <a:rPr lang="en-US" sz="2800" b="1" dirty="0" smtClean="0">
                <a:solidFill>
                  <a:srgbClr val="000099"/>
                </a:solidFill>
                <a:latin typeface="Times New Roman" panose="02020603050405020304" pitchFamily="18" charset="0"/>
                <a:cs typeface="Times New Roman" panose="02020603050405020304" pitchFamily="18" charset="0"/>
              </a:rPr>
              <a:t>4. </a:t>
            </a:r>
            <a:r>
              <a:rPr lang="vi-VN" sz="2800" b="1" dirty="0" smtClean="0">
                <a:solidFill>
                  <a:srgbClr val="000099"/>
                </a:solidFill>
                <a:latin typeface="Times New Roman" panose="02020603050405020304" pitchFamily="18" charset="0"/>
                <a:cs typeface="Times New Roman" panose="02020603050405020304" pitchFamily="18" charset="0"/>
              </a:rPr>
              <a:t>Theo </a:t>
            </a:r>
            <a:r>
              <a:rPr lang="vi-VN" sz="2800" b="1" dirty="0">
                <a:solidFill>
                  <a:srgbClr val="000099"/>
                </a:solidFill>
                <a:latin typeface="Times New Roman" panose="02020603050405020304" pitchFamily="18" charset="0"/>
                <a:cs typeface="Times New Roman" panose="02020603050405020304" pitchFamily="18" charset="0"/>
              </a:rPr>
              <a:t>em, lựa chọn nào dưới đây có thể lưu trữ hoặc truyền tập tin tới máy tính khác?</a:t>
            </a:r>
          </a:p>
          <a:p>
            <a:pPr marL="971550" lvl="1" indent="-514350" algn="just">
              <a:lnSpc>
                <a:spcPct val="150000"/>
              </a:lnSpc>
              <a:buFont typeface="+mj-lt"/>
              <a:buAutoNum type="alphaLcPeriod"/>
            </a:pPr>
            <a:r>
              <a:rPr lang="en-US" sz="2600" dirty="0" err="1" smtClean="0">
                <a:solidFill>
                  <a:srgbClr val="000099"/>
                </a:solidFill>
                <a:latin typeface="Times New Roman" panose="02020603050405020304" pitchFamily="18" charset="0"/>
                <a:cs typeface="Times New Roman" panose="02020603050405020304" pitchFamily="18" charset="0"/>
              </a:rPr>
              <a:t>Đánh</a:t>
            </a:r>
            <a:r>
              <a:rPr lang="en-US" sz="2600" dirty="0" smtClean="0">
                <a:solidFill>
                  <a:srgbClr val="000099"/>
                </a:solidFill>
                <a:latin typeface="Times New Roman" panose="02020603050405020304" pitchFamily="18" charset="0"/>
                <a:cs typeface="Times New Roman" panose="02020603050405020304" pitchFamily="18" charset="0"/>
              </a:rPr>
              <a:t> </a:t>
            </a:r>
            <a:r>
              <a:rPr lang="en-US" sz="2600" dirty="0" err="1" smtClean="0">
                <a:solidFill>
                  <a:srgbClr val="000099"/>
                </a:solidFill>
                <a:latin typeface="Times New Roman" panose="02020603050405020304" pitchFamily="18" charset="0"/>
                <a:cs typeface="Times New Roman" panose="02020603050405020304" pitchFamily="18" charset="0"/>
              </a:rPr>
              <a:t>dấu</a:t>
            </a:r>
            <a:r>
              <a:rPr lang="en-US" sz="2600" dirty="0" smtClean="0">
                <a:solidFill>
                  <a:srgbClr val="000099"/>
                </a:solidFill>
                <a:latin typeface="Times New Roman" panose="02020603050405020304" pitchFamily="18" charset="0"/>
                <a:cs typeface="Times New Roman" panose="02020603050405020304" pitchFamily="18" charset="0"/>
              </a:rPr>
              <a:t> </a:t>
            </a:r>
            <a:r>
              <a:rPr lang="en-US" sz="2600" dirty="0" err="1" smtClean="0">
                <a:solidFill>
                  <a:srgbClr val="000099"/>
                </a:solidFill>
                <a:latin typeface="Times New Roman" panose="02020603050405020304" pitchFamily="18" charset="0"/>
                <a:cs typeface="Times New Roman" panose="02020603050405020304" pitchFamily="18" charset="0"/>
              </a:rPr>
              <a:t>trang</a:t>
            </a:r>
            <a:r>
              <a:rPr lang="en-US" sz="2600" dirty="0" smtClean="0">
                <a:solidFill>
                  <a:srgbClr val="000099"/>
                </a:solidFill>
                <a:latin typeface="Times New Roman" panose="02020603050405020304" pitchFamily="18" charset="0"/>
                <a:cs typeface="Times New Roman" panose="02020603050405020304" pitchFamily="18" charset="0"/>
              </a:rPr>
              <a:t> (Bookmark)</a:t>
            </a:r>
            <a:r>
              <a:rPr lang="vi-VN" sz="2600" dirty="0" smtClean="0">
                <a:solidFill>
                  <a:srgbClr val="000099"/>
                </a:solidFill>
                <a:latin typeface="Times New Roman" panose="02020603050405020304" pitchFamily="18" charset="0"/>
                <a:cs typeface="Times New Roman" panose="02020603050405020304" pitchFamily="18" charset="0"/>
              </a:rPr>
              <a:t>.</a:t>
            </a:r>
            <a:endParaRPr lang="vi-VN" sz="2600" dirty="0">
              <a:solidFill>
                <a:srgbClr val="000099"/>
              </a:solidFill>
              <a:latin typeface="Times New Roman" panose="02020603050405020304" pitchFamily="18" charset="0"/>
              <a:cs typeface="Times New Roman" panose="02020603050405020304" pitchFamily="18" charset="0"/>
            </a:endParaRPr>
          </a:p>
          <a:p>
            <a:pPr marL="971550" lvl="1" indent="-514350" algn="just">
              <a:lnSpc>
                <a:spcPct val="150000"/>
              </a:lnSpc>
              <a:buFont typeface="+mj-lt"/>
              <a:buAutoNum type="alphaLcPeriod"/>
            </a:pPr>
            <a:r>
              <a:rPr lang="en-US" sz="2600" dirty="0" smtClean="0">
                <a:solidFill>
                  <a:srgbClr val="000099"/>
                </a:solidFill>
                <a:latin typeface="Times New Roman" panose="02020603050405020304" pitchFamily="18" charset="0"/>
                <a:cs typeface="Times New Roman" panose="02020603050405020304" pitchFamily="18" charset="0"/>
              </a:rPr>
              <a:t>Ổ </a:t>
            </a:r>
            <a:r>
              <a:rPr lang="en-US" sz="2600" dirty="0" err="1" smtClean="0">
                <a:solidFill>
                  <a:srgbClr val="000099"/>
                </a:solidFill>
                <a:latin typeface="Times New Roman" panose="02020603050405020304" pitchFamily="18" charset="0"/>
                <a:cs typeface="Times New Roman" panose="02020603050405020304" pitchFamily="18" charset="0"/>
              </a:rPr>
              <a:t>đĩa</a:t>
            </a:r>
            <a:r>
              <a:rPr lang="en-US" sz="2600" dirty="0" smtClean="0">
                <a:solidFill>
                  <a:srgbClr val="000099"/>
                </a:solidFill>
                <a:latin typeface="Times New Roman" panose="02020603050405020304" pitchFamily="18" charset="0"/>
                <a:cs typeface="Times New Roman" panose="02020603050405020304" pitchFamily="18" charset="0"/>
              </a:rPr>
              <a:t> </a:t>
            </a:r>
            <a:r>
              <a:rPr lang="en-US" sz="2600" dirty="0" err="1" smtClean="0">
                <a:solidFill>
                  <a:srgbClr val="000099"/>
                </a:solidFill>
                <a:latin typeface="Times New Roman" panose="02020603050405020304" pitchFamily="18" charset="0"/>
                <a:cs typeface="Times New Roman" panose="02020603050405020304" pitchFamily="18" charset="0"/>
              </a:rPr>
              <a:t>ngoài</a:t>
            </a:r>
            <a:r>
              <a:rPr lang="en-US" sz="2600" dirty="0" smtClean="0">
                <a:solidFill>
                  <a:srgbClr val="000099"/>
                </a:solidFill>
                <a:latin typeface="Times New Roman" panose="02020603050405020304" pitchFamily="18" charset="0"/>
                <a:cs typeface="Times New Roman" panose="02020603050405020304" pitchFamily="18" charset="0"/>
              </a:rPr>
              <a:t> (External Drive)</a:t>
            </a:r>
            <a:r>
              <a:rPr lang="vi-VN" sz="2600" dirty="0" smtClean="0">
                <a:solidFill>
                  <a:srgbClr val="000099"/>
                </a:solidFill>
                <a:latin typeface="Times New Roman" panose="02020603050405020304" pitchFamily="18" charset="0"/>
                <a:cs typeface="Times New Roman" panose="02020603050405020304" pitchFamily="18" charset="0"/>
              </a:rPr>
              <a:t>.</a:t>
            </a:r>
            <a:endParaRPr lang="vi-VN" sz="2600" dirty="0">
              <a:solidFill>
                <a:srgbClr val="000099"/>
              </a:solidFill>
              <a:latin typeface="Times New Roman" panose="02020603050405020304" pitchFamily="18" charset="0"/>
              <a:cs typeface="Times New Roman" panose="02020603050405020304" pitchFamily="18" charset="0"/>
            </a:endParaRPr>
          </a:p>
          <a:p>
            <a:pPr marL="971550" lvl="1" indent="-514350" algn="just">
              <a:lnSpc>
                <a:spcPct val="150000"/>
              </a:lnSpc>
              <a:buFont typeface="+mj-lt"/>
              <a:buAutoNum type="alphaLcPeriod"/>
            </a:pPr>
            <a:r>
              <a:rPr lang="en-US" sz="2600" dirty="0" err="1" smtClean="0">
                <a:solidFill>
                  <a:srgbClr val="000099"/>
                </a:solidFill>
                <a:latin typeface="Times New Roman" panose="02020603050405020304" pitchFamily="18" charset="0"/>
                <a:cs typeface="Times New Roman" panose="02020603050405020304" pitchFamily="18" charset="0"/>
              </a:rPr>
              <a:t>Thư</a:t>
            </a:r>
            <a:r>
              <a:rPr lang="en-US" sz="2600" dirty="0" smtClean="0">
                <a:solidFill>
                  <a:srgbClr val="000099"/>
                </a:solidFill>
                <a:latin typeface="Times New Roman" panose="02020603050405020304" pitchFamily="18" charset="0"/>
                <a:cs typeface="Times New Roman" panose="02020603050405020304" pitchFamily="18" charset="0"/>
              </a:rPr>
              <a:t> </a:t>
            </a:r>
            <a:r>
              <a:rPr lang="en-US" sz="2600" dirty="0" err="1" smtClean="0">
                <a:solidFill>
                  <a:srgbClr val="000099"/>
                </a:solidFill>
                <a:latin typeface="Times New Roman" panose="02020603050405020304" pitchFamily="18" charset="0"/>
                <a:cs typeface="Times New Roman" panose="02020603050405020304" pitchFamily="18" charset="0"/>
              </a:rPr>
              <a:t>điện</a:t>
            </a:r>
            <a:r>
              <a:rPr lang="en-US" sz="2600" dirty="0" smtClean="0">
                <a:solidFill>
                  <a:srgbClr val="000099"/>
                </a:solidFill>
                <a:latin typeface="Times New Roman" panose="02020603050405020304" pitchFamily="18" charset="0"/>
                <a:cs typeface="Times New Roman" panose="02020603050405020304" pitchFamily="18" charset="0"/>
              </a:rPr>
              <a:t> </a:t>
            </a:r>
            <a:r>
              <a:rPr lang="en-US" sz="2600" dirty="0" err="1" smtClean="0">
                <a:solidFill>
                  <a:srgbClr val="000099"/>
                </a:solidFill>
                <a:latin typeface="Times New Roman" panose="02020603050405020304" pitchFamily="18" charset="0"/>
                <a:cs typeface="Times New Roman" panose="02020603050405020304" pitchFamily="18" charset="0"/>
              </a:rPr>
              <a:t>tử</a:t>
            </a:r>
            <a:r>
              <a:rPr lang="en-US" sz="2600" dirty="0" smtClean="0">
                <a:solidFill>
                  <a:srgbClr val="000099"/>
                </a:solidFill>
                <a:latin typeface="Times New Roman" panose="02020603050405020304" pitchFamily="18" charset="0"/>
                <a:cs typeface="Times New Roman" panose="02020603050405020304" pitchFamily="18" charset="0"/>
              </a:rPr>
              <a:t> (Email)</a:t>
            </a:r>
            <a:r>
              <a:rPr lang="vi-VN" sz="2600" dirty="0" smtClean="0">
                <a:solidFill>
                  <a:srgbClr val="000099"/>
                </a:solidFill>
                <a:latin typeface="Times New Roman" panose="02020603050405020304" pitchFamily="18" charset="0"/>
                <a:cs typeface="Times New Roman" panose="02020603050405020304" pitchFamily="18" charset="0"/>
              </a:rPr>
              <a:t>.</a:t>
            </a:r>
            <a:endParaRPr lang="vi-VN" sz="2600" dirty="0">
              <a:solidFill>
                <a:srgbClr val="000099"/>
              </a:solidFill>
              <a:latin typeface="Times New Roman" panose="02020603050405020304" pitchFamily="18" charset="0"/>
              <a:cs typeface="Times New Roman" panose="02020603050405020304" pitchFamily="18" charset="0"/>
            </a:endParaRPr>
          </a:p>
          <a:p>
            <a:pPr marL="971550" lvl="1" indent="-514350" algn="just">
              <a:lnSpc>
                <a:spcPct val="150000"/>
              </a:lnSpc>
              <a:buFont typeface="+mj-lt"/>
              <a:buAutoNum type="alphaLcPeriod"/>
            </a:pPr>
            <a:r>
              <a:rPr lang="en-US" sz="2600" dirty="0" err="1" smtClean="0">
                <a:solidFill>
                  <a:srgbClr val="000099"/>
                </a:solidFill>
                <a:latin typeface="Times New Roman" panose="02020603050405020304" pitchFamily="18" charset="0"/>
                <a:cs typeface="Times New Roman" panose="02020603050405020304" pitchFamily="18" charset="0"/>
              </a:rPr>
              <a:t>Thư</a:t>
            </a:r>
            <a:r>
              <a:rPr lang="en-US" sz="2600" dirty="0" smtClean="0">
                <a:solidFill>
                  <a:srgbClr val="000099"/>
                </a:solidFill>
                <a:latin typeface="Times New Roman" panose="02020603050405020304" pitchFamily="18" charset="0"/>
                <a:cs typeface="Times New Roman" panose="02020603050405020304" pitchFamily="18" charset="0"/>
              </a:rPr>
              <a:t> </a:t>
            </a:r>
            <a:r>
              <a:rPr lang="en-US" sz="2600" dirty="0" err="1" smtClean="0">
                <a:solidFill>
                  <a:srgbClr val="000099"/>
                </a:solidFill>
                <a:latin typeface="Times New Roman" panose="02020603050405020304" pitchFamily="18" charset="0"/>
                <a:cs typeface="Times New Roman" panose="02020603050405020304" pitchFamily="18" charset="0"/>
              </a:rPr>
              <a:t>mục</a:t>
            </a:r>
            <a:r>
              <a:rPr lang="en-US" sz="2600" dirty="0" smtClean="0">
                <a:solidFill>
                  <a:srgbClr val="000099"/>
                </a:solidFill>
                <a:latin typeface="Times New Roman" panose="02020603050405020304" pitchFamily="18" charset="0"/>
                <a:cs typeface="Times New Roman" panose="02020603050405020304" pitchFamily="18" charset="0"/>
              </a:rPr>
              <a:t> (Folder)</a:t>
            </a:r>
            <a:r>
              <a:rPr lang="vi-VN" sz="2600" dirty="0" smtClean="0">
                <a:solidFill>
                  <a:srgbClr val="000099"/>
                </a:solidFill>
                <a:latin typeface="Times New Roman" panose="02020603050405020304" pitchFamily="18" charset="0"/>
                <a:cs typeface="Times New Roman" panose="02020603050405020304" pitchFamily="18" charset="0"/>
              </a:rPr>
              <a:t>.</a:t>
            </a:r>
            <a:endParaRPr lang="en-US" sz="26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49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4">
                                            <p:txEl>
                                              <p:pRg st="1" end="1"/>
                                            </p:txEl>
                                          </p:spTgt>
                                        </p:tgtEl>
                                        <p:attrNameLst>
                                          <p:attrName>ppt_w</p:attrName>
                                        </p:attrNameLst>
                                      </p:cBhvr>
                                      <p:tavLst>
                                        <p:tav tm="0">
                                          <p:val>
                                            <p:strVal val="ppt_w"/>
                                          </p:val>
                                        </p:tav>
                                        <p:tav tm="100000">
                                          <p:val>
                                            <p:fltVal val="0"/>
                                          </p:val>
                                        </p:tav>
                                      </p:tavLst>
                                    </p:anim>
                                    <p:anim calcmode="lin" valueType="num">
                                      <p:cBhvr>
                                        <p:cTn id="7" dur="1000"/>
                                        <p:tgtEl>
                                          <p:spTgt spid="14">
                                            <p:txEl>
                                              <p:pRg st="1" end="1"/>
                                            </p:txEl>
                                          </p:spTgt>
                                        </p:tgtEl>
                                        <p:attrNameLst>
                                          <p:attrName>ppt_h</p:attrName>
                                        </p:attrNameLst>
                                      </p:cBhvr>
                                      <p:tavLst>
                                        <p:tav tm="0">
                                          <p:val>
                                            <p:strVal val="ppt_h"/>
                                          </p:val>
                                        </p:tav>
                                        <p:tav tm="100000">
                                          <p:val>
                                            <p:fltVal val="0"/>
                                          </p:val>
                                        </p:tav>
                                      </p:tavLst>
                                    </p:anim>
                                    <p:anim calcmode="lin" valueType="num">
                                      <p:cBhvr>
                                        <p:cTn id="8" dur="1000"/>
                                        <p:tgtEl>
                                          <p:spTgt spid="1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4">
                                            <p:txEl>
                                              <p:pRg st="1" end="1"/>
                                            </p:txEl>
                                          </p:spTgt>
                                        </p:tgtEl>
                                      </p:cBhvr>
                                    </p:animEffect>
                                    <p:set>
                                      <p:cBhvr>
                                        <p:cTn id="10" dur="1" fill="hold">
                                          <p:stCondLst>
                                            <p:cond delay="999"/>
                                          </p:stCondLst>
                                        </p:cTn>
                                        <p:tgtEl>
                                          <p:spTgt spid="1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4">
                                            <p:txEl>
                                              <p:pRg st="3" end="3"/>
                                            </p:txEl>
                                          </p:spTgt>
                                        </p:tgtEl>
                                        <p:attrNameLst>
                                          <p:attrName>ppt_w</p:attrName>
                                        </p:attrNameLst>
                                      </p:cBhvr>
                                      <p:tavLst>
                                        <p:tav tm="0">
                                          <p:val>
                                            <p:strVal val="ppt_w"/>
                                          </p:val>
                                        </p:tav>
                                        <p:tav tm="100000">
                                          <p:val>
                                            <p:fltVal val="0"/>
                                          </p:val>
                                        </p:tav>
                                      </p:tavLst>
                                    </p:anim>
                                    <p:anim calcmode="lin" valueType="num">
                                      <p:cBhvr>
                                        <p:cTn id="13" dur="1000"/>
                                        <p:tgtEl>
                                          <p:spTgt spid="14">
                                            <p:txEl>
                                              <p:pRg st="3" end="3"/>
                                            </p:txEl>
                                          </p:spTgt>
                                        </p:tgtEl>
                                        <p:attrNameLst>
                                          <p:attrName>ppt_h</p:attrName>
                                        </p:attrNameLst>
                                      </p:cBhvr>
                                      <p:tavLst>
                                        <p:tav tm="0">
                                          <p:val>
                                            <p:strVal val="ppt_h"/>
                                          </p:val>
                                        </p:tav>
                                        <p:tav tm="100000">
                                          <p:val>
                                            <p:fltVal val="0"/>
                                          </p:val>
                                        </p:tav>
                                      </p:tavLst>
                                    </p:anim>
                                    <p:anim calcmode="lin" valueType="num">
                                      <p:cBhvr>
                                        <p:cTn id="14" dur="1000"/>
                                        <p:tgtEl>
                                          <p:spTgt spid="1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14">
                                            <p:txEl>
                                              <p:pRg st="3" end="3"/>
                                            </p:txEl>
                                          </p:spTgt>
                                        </p:tgtEl>
                                      </p:cBhvr>
                                    </p:animEffect>
                                    <p:set>
                                      <p:cBhvr>
                                        <p:cTn id="16" dur="1" fill="hold">
                                          <p:stCondLst>
                                            <p:cond delay="999"/>
                                          </p:stCondLst>
                                        </p:cTn>
                                        <p:tgtEl>
                                          <p:spTgt spid="1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4">
                                            <p:txEl>
                                              <p:pRg st="4" end="4"/>
                                            </p:txEl>
                                          </p:spTgt>
                                        </p:tgtEl>
                                        <p:attrNameLst>
                                          <p:attrName>ppt_w</p:attrName>
                                        </p:attrNameLst>
                                      </p:cBhvr>
                                      <p:tavLst>
                                        <p:tav tm="0">
                                          <p:val>
                                            <p:strVal val="ppt_w"/>
                                          </p:val>
                                        </p:tav>
                                        <p:tav tm="100000">
                                          <p:val>
                                            <p:fltVal val="0"/>
                                          </p:val>
                                        </p:tav>
                                      </p:tavLst>
                                    </p:anim>
                                    <p:anim calcmode="lin" valueType="num">
                                      <p:cBhvr>
                                        <p:cTn id="19" dur="1000"/>
                                        <p:tgtEl>
                                          <p:spTgt spid="14">
                                            <p:txEl>
                                              <p:pRg st="4" end="4"/>
                                            </p:txEl>
                                          </p:spTgt>
                                        </p:tgtEl>
                                        <p:attrNameLst>
                                          <p:attrName>ppt_h</p:attrName>
                                        </p:attrNameLst>
                                      </p:cBhvr>
                                      <p:tavLst>
                                        <p:tav tm="0">
                                          <p:val>
                                            <p:strVal val="ppt_h"/>
                                          </p:val>
                                        </p:tav>
                                        <p:tav tm="100000">
                                          <p:val>
                                            <p:fltVal val="0"/>
                                          </p:val>
                                        </p:tav>
                                      </p:tavLst>
                                    </p:anim>
                                    <p:anim calcmode="lin" valueType="num">
                                      <p:cBhvr>
                                        <p:cTn id="20" dur="1000"/>
                                        <p:tgtEl>
                                          <p:spTgt spid="1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14">
                                            <p:txEl>
                                              <p:pRg st="4" end="4"/>
                                            </p:txEl>
                                          </p:spTgt>
                                        </p:tgtEl>
                                      </p:cBhvr>
                                    </p:animEffect>
                                    <p:set>
                                      <p:cBhvr>
                                        <p:cTn id="22" dur="1" fill="hold">
                                          <p:stCondLst>
                                            <p:cond delay="999"/>
                                          </p:stCondLst>
                                        </p:cTn>
                                        <p:tgtEl>
                                          <p:spTgt spid="1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14">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838200" y="876223"/>
            <a:ext cx="10978662" cy="4572000"/>
          </a:xfrm>
        </p:spPr>
        <p:txBody>
          <a:bodyPr/>
          <a:lstStyle/>
          <a:p>
            <a:r>
              <a:rPr lang="en-US" sz="3600" dirty="0" err="1" smtClean="0"/>
              <a:t>Trong</a:t>
            </a:r>
            <a:r>
              <a:rPr lang="en-US" sz="3600" dirty="0" smtClean="0"/>
              <a:t> </a:t>
            </a:r>
            <a:r>
              <a:rPr lang="en-US" sz="3600" dirty="0" err="1" smtClean="0"/>
              <a:t>Tuần</a:t>
            </a:r>
            <a:r>
              <a:rPr lang="en-US" sz="3600" dirty="0" smtClean="0"/>
              <a:t> </a:t>
            </a:r>
            <a:r>
              <a:rPr lang="en-US" sz="3600" dirty="0" err="1" smtClean="0"/>
              <a:t>học</a:t>
            </a:r>
            <a:r>
              <a:rPr lang="en-US" sz="3600" dirty="0" smtClean="0"/>
              <a:t> </a:t>
            </a:r>
            <a:r>
              <a:rPr lang="en-US" sz="3600" dirty="0" err="1" smtClean="0"/>
              <a:t>này</a:t>
            </a:r>
            <a:r>
              <a:rPr lang="en-US" sz="3600" dirty="0" smtClean="0"/>
              <a:t> </a:t>
            </a:r>
            <a:r>
              <a:rPr lang="en-US" sz="3600" dirty="0" err="1" smtClean="0"/>
              <a:t>các</a:t>
            </a:r>
            <a:r>
              <a:rPr lang="en-US" sz="3600" dirty="0" smtClean="0"/>
              <a:t> </a:t>
            </a:r>
            <a:r>
              <a:rPr lang="en-US" sz="3600" dirty="0" err="1" smtClean="0"/>
              <a:t>em</a:t>
            </a:r>
            <a:r>
              <a:rPr lang="en-US" sz="3600" dirty="0" smtClean="0"/>
              <a:t> </a:t>
            </a:r>
            <a:r>
              <a:rPr lang="en-US" sz="3600" dirty="0" err="1" smtClean="0"/>
              <a:t>sẽ</a:t>
            </a:r>
            <a:r>
              <a:rPr lang="en-US" sz="3600" dirty="0" smtClean="0"/>
              <a:t> </a:t>
            </a:r>
            <a:r>
              <a:rPr lang="en-US" sz="3600" dirty="0" err="1" smtClean="0"/>
              <a:t>tìm</a:t>
            </a:r>
            <a:r>
              <a:rPr lang="en-US" sz="3600" dirty="0" smtClean="0"/>
              <a:t> </a:t>
            </a:r>
            <a:r>
              <a:rPr lang="en-US" sz="3600" dirty="0" err="1" smtClean="0"/>
              <a:t>hiểu</a:t>
            </a:r>
            <a:r>
              <a:rPr lang="en-US" sz="3600" dirty="0" smtClean="0"/>
              <a:t> </a:t>
            </a:r>
            <a:r>
              <a:rPr lang="en-US" sz="3600" dirty="0" err="1" smtClean="0"/>
              <a:t>về</a:t>
            </a:r>
            <a:r>
              <a:rPr lang="en-US" sz="3600" dirty="0" smtClean="0"/>
              <a:t> 2 </a:t>
            </a:r>
            <a:r>
              <a:rPr lang="en-US" sz="3600" dirty="0" err="1" smtClean="0"/>
              <a:t>nội</a:t>
            </a:r>
            <a:r>
              <a:rPr lang="en-US" sz="3600" dirty="0" smtClean="0"/>
              <a:t> dung:</a:t>
            </a:r>
          </a:p>
          <a:p>
            <a:pPr marL="857250" indent="-857250" algn="l">
              <a:buClr>
                <a:srgbClr val="FF0000"/>
              </a:buClr>
              <a:buFont typeface="+mj-lt"/>
              <a:buAutoNum type="romanUcPeriod"/>
            </a:pPr>
            <a:r>
              <a:rPr lang="en-US" sz="3600" dirty="0" err="1" smtClean="0">
                <a:solidFill>
                  <a:srgbClr val="FF0000"/>
                </a:solidFill>
              </a:rPr>
              <a:t>Tìm</a:t>
            </a:r>
            <a:r>
              <a:rPr lang="en-US" sz="3600" dirty="0" smtClean="0">
                <a:solidFill>
                  <a:srgbClr val="FF0000"/>
                </a:solidFill>
              </a:rPr>
              <a:t> </a:t>
            </a:r>
            <a:r>
              <a:rPr lang="en-US" sz="3600" dirty="0" err="1" smtClean="0">
                <a:solidFill>
                  <a:srgbClr val="FF0000"/>
                </a:solidFill>
              </a:rPr>
              <a:t>hiểu</a:t>
            </a:r>
            <a:r>
              <a:rPr lang="en-US" sz="3600" dirty="0" smtClean="0">
                <a:solidFill>
                  <a:srgbClr val="FF0000"/>
                </a:solidFill>
              </a:rPr>
              <a:t> </a:t>
            </a:r>
            <a:r>
              <a:rPr lang="en-US" sz="3600" dirty="0" err="1" smtClean="0">
                <a:solidFill>
                  <a:srgbClr val="FF0000"/>
                </a:solidFill>
              </a:rPr>
              <a:t>về</a:t>
            </a:r>
            <a:r>
              <a:rPr lang="en-US" sz="3600" dirty="0" smtClean="0">
                <a:solidFill>
                  <a:srgbClr val="FF0000"/>
                </a:solidFill>
              </a:rPr>
              <a:t> </a:t>
            </a:r>
            <a:r>
              <a:rPr lang="en-US" sz="3600" dirty="0" err="1" smtClean="0">
                <a:solidFill>
                  <a:srgbClr val="FF0000"/>
                </a:solidFill>
              </a:rPr>
              <a:t>loa</a:t>
            </a:r>
            <a:endParaRPr lang="en-US" sz="3600" dirty="0" smtClean="0">
              <a:solidFill>
                <a:srgbClr val="FF0000"/>
              </a:solidFill>
            </a:endParaRPr>
          </a:p>
          <a:p>
            <a:pPr marL="514350" indent="-514350" algn="l">
              <a:buClr>
                <a:srgbClr val="FF0000"/>
              </a:buClr>
              <a:buAutoNum type="romanUcPeriod"/>
            </a:pPr>
            <a:r>
              <a:rPr lang="en-US" sz="3600" dirty="0" smtClean="0">
                <a:solidFill>
                  <a:srgbClr val="FF0000"/>
                </a:solidFill>
              </a:rPr>
              <a:t>   </a:t>
            </a:r>
            <a:r>
              <a:rPr lang="vi-VN" sz="3600" dirty="0" smtClean="0">
                <a:solidFill>
                  <a:srgbClr val="FF0000"/>
                </a:solidFill>
              </a:rPr>
              <a:t>Tìm </a:t>
            </a:r>
            <a:r>
              <a:rPr lang="vi-VN" sz="3600" dirty="0">
                <a:solidFill>
                  <a:srgbClr val="FF0000"/>
                </a:solidFill>
              </a:rPr>
              <a:t>hiểu các hệ thống lưu trữ (Storage Systems)</a:t>
            </a:r>
            <a:endParaRPr lang="en-US" sz="3600" dirty="0" smtClean="0">
              <a:solidFill>
                <a:srgbClr val="FF0000"/>
              </a:solidFill>
            </a:endParaRPr>
          </a:p>
          <a:p>
            <a:pPr marL="514350" indent="-514350">
              <a:buAutoNum type="romanUcPeriod"/>
            </a:pPr>
            <a:endParaRPr lang="en-US" sz="3600" dirty="0" smtClean="0"/>
          </a:p>
          <a:p>
            <a:endParaRPr lang="en-US" sz="3600" dirty="0"/>
          </a:p>
        </p:txBody>
      </p:sp>
      <p:cxnSp>
        <p:nvCxnSpPr>
          <p:cNvPr id="14" name="Straight Connector 13"/>
          <p:cNvCxnSpPr/>
          <p:nvPr/>
        </p:nvCxnSpPr>
        <p:spPr>
          <a:xfrm>
            <a:off x="9383152" y="1420837"/>
            <a:ext cx="1885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154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838200" y="749223"/>
            <a:ext cx="10515600" cy="4572000"/>
          </a:xfrm>
        </p:spPr>
        <p:txBody>
          <a:bodyPr/>
          <a:lstStyle/>
          <a:p>
            <a:pPr marL="0" indent="0">
              <a:buNone/>
            </a:pPr>
            <a:r>
              <a:rPr lang="en-US" b="1" dirty="0" smtClean="0">
                <a:solidFill>
                  <a:srgbClr val="FF0000"/>
                </a:solidFill>
              </a:rPr>
              <a:t>EM CẦN GHI NHỚ</a:t>
            </a:r>
          </a:p>
          <a:p>
            <a:pPr marL="457200" indent="-457200" algn="just">
              <a:buFont typeface="Arial" panose="020B0604020202020204" pitchFamily="34" charset="0"/>
              <a:buChar char="•"/>
            </a:pPr>
            <a:r>
              <a:rPr lang="en-US" b="0" dirty="0"/>
              <a:t>Loa </a:t>
            </a:r>
            <a:r>
              <a:rPr lang="en-US" b="0" dirty="0" err="1"/>
              <a:t>phát</a:t>
            </a:r>
            <a:r>
              <a:rPr lang="en-US" b="0" dirty="0"/>
              <a:t> </a:t>
            </a:r>
            <a:r>
              <a:rPr lang="en-US" b="0" dirty="0" err="1"/>
              <a:t>đi</a:t>
            </a:r>
            <a:r>
              <a:rPr lang="en-US" b="0" dirty="0"/>
              <a:t> </a:t>
            </a:r>
            <a:r>
              <a:rPr lang="en-US" b="0" dirty="0" err="1"/>
              <a:t>âm</a:t>
            </a:r>
            <a:r>
              <a:rPr lang="en-US" b="0" dirty="0"/>
              <a:t> </a:t>
            </a:r>
            <a:r>
              <a:rPr lang="en-US" b="0" dirty="0" err="1"/>
              <a:t>thanh</a:t>
            </a:r>
            <a:r>
              <a:rPr lang="en-US" b="0" dirty="0"/>
              <a:t> </a:t>
            </a:r>
            <a:r>
              <a:rPr lang="en-US" b="0" dirty="0" err="1"/>
              <a:t>được</a:t>
            </a:r>
            <a:r>
              <a:rPr lang="en-US" b="0" dirty="0"/>
              <a:t> </a:t>
            </a:r>
            <a:r>
              <a:rPr lang="en-US" b="0" dirty="0" err="1"/>
              <a:t>lưu</a:t>
            </a:r>
            <a:r>
              <a:rPr lang="en-US" b="0" dirty="0"/>
              <a:t> </a:t>
            </a:r>
            <a:r>
              <a:rPr lang="en-US" b="0" dirty="0" err="1"/>
              <a:t>dưới</a:t>
            </a:r>
            <a:r>
              <a:rPr lang="en-US" b="0" dirty="0"/>
              <a:t> </a:t>
            </a:r>
            <a:r>
              <a:rPr lang="en-US" b="0" dirty="0" err="1"/>
              <a:t>dạng</a:t>
            </a:r>
            <a:r>
              <a:rPr lang="en-US" b="0" dirty="0"/>
              <a:t> </a:t>
            </a:r>
            <a:r>
              <a:rPr lang="en-US" b="0" dirty="0" err="1"/>
              <a:t>các</a:t>
            </a:r>
            <a:r>
              <a:rPr lang="en-US" b="0" dirty="0"/>
              <a:t> </a:t>
            </a:r>
            <a:r>
              <a:rPr lang="en-US" b="0" dirty="0" err="1"/>
              <a:t>tập</a:t>
            </a:r>
            <a:r>
              <a:rPr lang="en-US" b="0" dirty="0"/>
              <a:t> tin </a:t>
            </a:r>
            <a:r>
              <a:rPr lang="en-US" b="0" dirty="0" err="1"/>
              <a:t>số</a:t>
            </a:r>
            <a:r>
              <a:rPr lang="en-US" b="0" dirty="0"/>
              <a:t> </a:t>
            </a:r>
            <a:r>
              <a:rPr lang="en-US" b="0" dirty="0" err="1"/>
              <a:t>hóa</a:t>
            </a:r>
            <a:r>
              <a:rPr lang="en-US" b="0" dirty="0"/>
              <a:t> </a:t>
            </a:r>
            <a:r>
              <a:rPr lang="en-US" b="0" dirty="0" err="1"/>
              <a:t>trên</a:t>
            </a:r>
            <a:r>
              <a:rPr lang="en-US" b="0" dirty="0"/>
              <a:t> </a:t>
            </a:r>
            <a:r>
              <a:rPr lang="en-US" b="0" dirty="0" err="1"/>
              <a:t>máy</a:t>
            </a:r>
            <a:r>
              <a:rPr lang="en-US" b="0" dirty="0"/>
              <a:t> </a:t>
            </a:r>
            <a:r>
              <a:rPr lang="en-US" b="0" dirty="0" err="1"/>
              <a:t>tính</a:t>
            </a:r>
            <a:r>
              <a:rPr lang="en-US" b="0" dirty="0"/>
              <a:t>.</a:t>
            </a:r>
          </a:p>
          <a:p>
            <a:pPr marL="457200" indent="-457200" algn="just">
              <a:buFont typeface="Arial" panose="020B0604020202020204" pitchFamily="34" charset="0"/>
              <a:buChar char="•"/>
            </a:pPr>
            <a:r>
              <a:rPr lang="en-US" b="0" dirty="0" err="1"/>
              <a:t>Có</a:t>
            </a:r>
            <a:r>
              <a:rPr lang="en-US" b="0" dirty="0"/>
              <a:t> </a:t>
            </a:r>
            <a:r>
              <a:rPr lang="en-US" b="0" dirty="0" err="1"/>
              <a:t>nhiều</a:t>
            </a:r>
            <a:r>
              <a:rPr lang="en-US" b="0" dirty="0"/>
              <a:t> </a:t>
            </a:r>
            <a:r>
              <a:rPr lang="en-US" b="0" dirty="0" err="1"/>
              <a:t>định</a:t>
            </a:r>
            <a:r>
              <a:rPr lang="en-US" b="0" dirty="0"/>
              <a:t> </a:t>
            </a:r>
            <a:r>
              <a:rPr lang="en-US" b="0" dirty="0" err="1"/>
              <a:t>dạng</a:t>
            </a:r>
            <a:r>
              <a:rPr lang="en-US" b="0" dirty="0"/>
              <a:t> </a:t>
            </a:r>
            <a:r>
              <a:rPr lang="en-US" b="0" dirty="0" err="1"/>
              <a:t>âm</a:t>
            </a:r>
            <a:r>
              <a:rPr lang="en-US" b="0" dirty="0"/>
              <a:t> </a:t>
            </a:r>
            <a:r>
              <a:rPr lang="en-US" b="0" dirty="0" err="1"/>
              <a:t>thanh</a:t>
            </a:r>
            <a:r>
              <a:rPr lang="en-US" b="0" dirty="0"/>
              <a:t> </a:t>
            </a:r>
            <a:r>
              <a:rPr lang="en-US" b="0" dirty="0" err="1"/>
              <a:t>khác</a:t>
            </a:r>
            <a:r>
              <a:rPr lang="en-US" b="0" dirty="0"/>
              <a:t> </a:t>
            </a:r>
            <a:r>
              <a:rPr lang="en-US" b="0" dirty="0" err="1"/>
              <a:t>nhau</a:t>
            </a:r>
            <a:r>
              <a:rPr lang="en-US" b="0" dirty="0"/>
              <a:t> </a:t>
            </a:r>
            <a:r>
              <a:rPr lang="en-US" b="0" dirty="0" err="1" smtClean="0"/>
              <a:t>như</a:t>
            </a:r>
            <a:r>
              <a:rPr lang="en-US" b="0" dirty="0" smtClean="0"/>
              <a:t>: </a:t>
            </a:r>
            <a:r>
              <a:rPr lang="en-US" b="0" dirty="0"/>
              <a:t>.mp3, .wav, .</a:t>
            </a:r>
            <a:r>
              <a:rPr lang="en-US" b="0" dirty="0" err="1"/>
              <a:t>wma</a:t>
            </a:r>
            <a:r>
              <a:rPr lang="en-US" b="0" dirty="0"/>
              <a:t>, </a:t>
            </a:r>
            <a:r>
              <a:rPr lang="en-US" b="0" dirty="0" smtClean="0"/>
              <a:t>...</a:t>
            </a:r>
            <a:r>
              <a:rPr lang="en-US" b="0" dirty="0" err="1" smtClean="0"/>
              <a:t>Định</a:t>
            </a:r>
            <a:r>
              <a:rPr lang="en-US" b="0" dirty="0" smtClean="0"/>
              <a:t> </a:t>
            </a:r>
            <a:r>
              <a:rPr lang="en-US" b="0" dirty="0" err="1"/>
              <a:t>dạng</a:t>
            </a:r>
            <a:r>
              <a:rPr lang="en-US" b="0" dirty="0"/>
              <a:t> </a:t>
            </a:r>
            <a:r>
              <a:rPr lang="en-US" b="0" dirty="0" err="1"/>
              <a:t>của</a:t>
            </a:r>
            <a:r>
              <a:rPr lang="en-US" b="0" dirty="0"/>
              <a:t> </a:t>
            </a:r>
            <a:r>
              <a:rPr lang="en-US" b="0" dirty="0" err="1" smtClean="0"/>
              <a:t>tệp</a:t>
            </a:r>
            <a:r>
              <a:rPr lang="en-US" b="0" dirty="0" smtClean="0"/>
              <a:t> </a:t>
            </a:r>
            <a:r>
              <a:rPr lang="en-US" b="0" dirty="0"/>
              <a:t>tin </a:t>
            </a:r>
            <a:r>
              <a:rPr lang="en-US" b="0" dirty="0" err="1"/>
              <a:t>có</a:t>
            </a:r>
            <a:r>
              <a:rPr lang="en-US" b="0" dirty="0"/>
              <a:t> </a:t>
            </a:r>
            <a:r>
              <a:rPr lang="en-US" b="0" dirty="0" err="1"/>
              <a:t>thể</a:t>
            </a:r>
            <a:r>
              <a:rPr lang="en-US" b="0" dirty="0"/>
              <a:t> </a:t>
            </a:r>
            <a:r>
              <a:rPr lang="en-US" b="0" dirty="0" err="1"/>
              <a:t>quyết</a:t>
            </a:r>
            <a:r>
              <a:rPr lang="en-US" b="0" dirty="0"/>
              <a:t> </a:t>
            </a:r>
            <a:r>
              <a:rPr lang="en-US" b="0" dirty="0" err="1"/>
              <a:t>định</a:t>
            </a:r>
            <a:r>
              <a:rPr lang="en-US" b="0" dirty="0"/>
              <a:t> </a:t>
            </a:r>
            <a:r>
              <a:rPr lang="en-US" b="0" dirty="0" err="1"/>
              <a:t>chất</a:t>
            </a:r>
            <a:r>
              <a:rPr lang="en-US" b="0" dirty="0"/>
              <a:t> </a:t>
            </a:r>
            <a:r>
              <a:rPr lang="en-US" b="0" dirty="0" err="1"/>
              <a:t>lượng</a:t>
            </a:r>
            <a:r>
              <a:rPr lang="en-US" b="0" dirty="0"/>
              <a:t> </a:t>
            </a:r>
            <a:r>
              <a:rPr lang="en-US" b="0" dirty="0" err="1"/>
              <a:t>của</a:t>
            </a:r>
            <a:r>
              <a:rPr lang="en-US" b="0" dirty="0"/>
              <a:t> </a:t>
            </a:r>
            <a:r>
              <a:rPr lang="en-US" b="0" dirty="0" err="1"/>
              <a:t>tập</a:t>
            </a:r>
            <a:r>
              <a:rPr lang="en-US" b="0" dirty="0"/>
              <a:t> tin </a:t>
            </a:r>
            <a:r>
              <a:rPr lang="en-US" b="0" dirty="0" err="1"/>
              <a:t>âm</a:t>
            </a:r>
            <a:r>
              <a:rPr lang="en-US" b="0" dirty="0"/>
              <a:t> </a:t>
            </a:r>
            <a:r>
              <a:rPr lang="en-US" b="0" dirty="0" err="1"/>
              <a:t>thanh</a:t>
            </a:r>
            <a:r>
              <a:rPr lang="en-US" b="0" dirty="0" smtClean="0"/>
              <a:t>.</a:t>
            </a:r>
          </a:p>
          <a:p>
            <a:pPr marL="457200" indent="-457200" algn="just">
              <a:buFont typeface="Arial" panose="020B0604020202020204" pitchFamily="34" charset="0"/>
              <a:buChar char="•"/>
            </a:pPr>
            <a:r>
              <a:rPr lang="en-US" b="0" dirty="0" err="1" smtClean="0"/>
              <a:t>Phương</a:t>
            </a:r>
            <a:r>
              <a:rPr lang="en-US" b="0" dirty="0" smtClean="0"/>
              <a:t> </a:t>
            </a:r>
            <a:r>
              <a:rPr lang="en-US" b="0" dirty="0" err="1"/>
              <a:t>tiện</a:t>
            </a:r>
            <a:r>
              <a:rPr lang="en-US" b="0" dirty="0"/>
              <a:t> </a:t>
            </a:r>
            <a:r>
              <a:rPr lang="en-US" b="0" dirty="0" err="1"/>
              <a:t>lưu</a:t>
            </a:r>
            <a:r>
              <a:rPr lang="en-US" b="0" dirty="0"/>
              <a:t> </a:t>
            </a:r>
            <a:r>
              <a:rPr lang="en-US" b="0" dirty="0" err="1"/>
              <a:t>trữ</a:t>
            </a:r>
            <a:r>
              <a:rPr lang="en-US" b="0" dirty="0"/>
              <a:t> </a:t>
            </a:r>
            <a:r>
              <a:rPr lang="en-US" b="0" dirty="0" err="1"/>
              <a:t>là</a:t>
            </a:r>
            <a:r>
              <a:rPr lang="en-US" b="0" dirty="0"/>
              <a:t> </a:t>
            </a:r>
            <a:r>
              <a:rPr lang="en-US" b="0" dirty="0" err="1"/>
              <a:t>các</a:t>
            </a:r>
            <a:r>
              <a:rPr lang="en-US" b="0" dirty="0"/>
              <a:t> </a:t>
            </a:r>
            <a:r>
              <a:rPr lang="en-US" b="0" dirty="0" err="1"/>
              <a:t>thành</a:t>
            </a:r>
            <a:r>
              <a:rPr lang="en-US" b="0" dirty="0"/>
              <a:t> </a:t>
            </a:r>
            <a:r>
              <a:rPr lang="en-US" b="0" dirty="0" err="1"/>
              <a:t>phần</a:t>
            </a:r>
            <a:r>
              <a:rPr lang="en-US" b="0" dirty="0"/>
              <a:t> </a:t>
            </a:r>
            <a:r>
              <a:rPr lang="en-US" b="0" dirty="0" err="1"/>
              <a:t>vật</a:t>
            </a:r>
            <a:r>
              <a:rPr lang="en-US" b="0" dirty="0"/>
              <a:t> </a:t>
            </a:r>
            <a:r>
              <a:rPr lang="en-US" b="0" dirty="0" err="1"/>
              <a:t>lý</a:t>
            </a:r>
            <a:r>
              <a:rPr lang="en-US" b="0" dirty="0"/>
              <a:t> </a:t>
            </a:r>
            <a:r>
              <a:rPr lang="en-US" b="0" dirty="0" err="1"/>
              <a:t>được</a:t>
            </a:r>
            <a:r>
              <a:rPr lang="en-US" b="0" dirty="0"/>
              <a:t> </a:t>
            </a:r>
            <a:r>
              <a:rPr lang="en-US" b="0" dirty="0" err="1"/>
              <a:t>sử</a:t>
            </a:r>
            <a:r>
              <a:rPr lang="en-US" b="0" dirty="0"/>
              <a:t> </a:t>
            </a:r>
            <a:r>
              <a:rPr lang="en-US" b="0" dirty="0" err="1"/>
              <a:t>dụng</a:t>
            </a:r>
            <a:r>
              <a:rPr lang="en-US" b="0" dirty="0"/>
              <a:t> </a:t>
            </a:r>
            <a:r>
              <a:rPr lang="en-US" b="0" dirty="0" err="1"/>
              <a:t>để</a:t>
            </a:r>
            <a:r>
              <a:rPr lang="en-US" b="0" dirty="0"/>
              <a:t> </a:t>
            </a:r>
            <a:r>
              <a:rPr lang="en-US" b="0" dirty="0" err="1"/>
              <a:t>lưu</a:t>
            </a:r>
            <a:r>
              <a:rPr lang="en-US" b="0" dirty="0"/>
              <a:t> </a:t>
            </a:r>
            <a:r>
              <a:rPr lang="en-US" b="0" dirty="0" err="1"/>
              <a:t>trữ</a:t>
            </a:r>
            <a:r>
              <a:rPr lang="en-US" b="0" dirty="0"/>
              <a:t> </a:t>
            </a:r>
            <a:r>
              <a:rPr lang="en-US" b="0" dirty="0" err="1"/>
              <a:t>dữ</a:t>
            </a:r>
            <a:r>
              <a:rPr lang="en-US" b="0" dirty="0"/>
              <a:t> </a:t>
            </a:r>
            <a:r>
              <a:rPr lang="en-US" b="0" dirty="0" err="1"/>
              <a:t>liệu</a:t>
            </a:r>
            <a:r>
              <a:rPr lang="en-US" b="0" dirty="0" smtClean="0"/>
              <a:t>.</a:t>
            </a:r>
          </a:p>
          <a:p>
            <a:pPr marL="457200" indent="-457200" algn="just">
              <a:buFont typeface="Arial" panose="020B0604020202020204" pitchFamily="34" charset="0"/>
              <a:buChar char="•"/>
            </a:pPr>
            <a:r>
              <a:rPr lang="en-US" b="0" dirty="0" err="1"/>
              <a:t>Các</a:t>
            </a:r>
            <a:r>
              <a:rPr lang="en-US" b="0" dirty="0"/>
              <a:t> </a:t>
            </a:r>
            <a:r>
              <a:rPr lang="en-US" b="0" dirty="0" err="1"/>
              <a:t>thiết</a:t>
            </a:r>
            <a:r>
              <a:rPr lang="en-US" b="0" dirty="0"/>
              <a:t> </a:t>
            </a:r>
            <a:r>
              <a:rPr lang="en-US" b="0" dirty="0" err="1"/>
              <a:t>bị</a:t>
            </a:r>
            <a:r>
              <a:rPr lang="en-US" b="0" dirty="0"/>
              <a:t> </a:t>
            </a:r>
            <a:r>
              <a:rPr lang="en-US" b="0" dirty="0" err="1"/>
              <a:t>lưu</a:t>
            </a:r>
            <a:r>
              <a:rPr lang="en-US" b="0" dirty="0"/>
              <a:t> </a:t>
            </a:r>
            <a:r>
              <a:rPr lang="en-US" b="0" dirty="0" err="1"/>
              <a:t>trữ</a:t>
            </a:r>
            <a:r>
              <a:rPr lang="en-US" b="0" dirty="0"/>
              <a:t> </a:t>
            </a:r>
            <a:r>
              <a:rPr lang="en-US" b="0" dirty="0" err="1"/>
              <a:t>thông</a:t>
            </a:r>
            <a:r>
              <a:rPr lang="en-US" b="0" dirty="0"/>
              <a:t> </a:t>
            </a:r>
            <a:r>
              <a:rPr lang="en-US" b="0" dirty="0" err="1"/>
              <a:t>dụng</a:t>
            </a:r>
            <a:r>
              <a:rPr lang="en-US" b="0" dirty="0"/>
              <a:t> </a:t>
            </a:r>
            <a:r>
              <a:rPr lang="en-US" b="0" dirty="0" err="1"/>
              <a:t>bao</a:t>
            </a:r>
            <a:r>
              <a:rPr lang="en-US" b="0" dirty="0"/>
              <a:t> </a:t>
            </a:r>
            <a:r>
              <a:rPr lang="en-US" b="0" dirty="0" err="1"/>
              <a:t>gồm</a:t>
            </a:r>
            <a:r>
              <a:rPr lang="en-US" b="0" dirty="0"/>
              <a:t>: ổ </a:t>
            </a:r>
            <a:r>
              <a:rPr lang="en-US" b="0" dirty="0" err="1"/>
              <a:t>đĩa</a:t>
            </a:r>
            <a:r>
              <a:rPr lang="en-US" b="0" dirty="0"/>
              <a:t> </a:t>
            </a:r>
            <a:r>
              <a:rPr lang="en-US" b="0" dirty="0" err="1"/>
              <a:t>cứng</a:t>
            </a:r>
            <a:r>
              <a:rPr lang="en-US" b="0" dirty="0"/>
              <a:t>, ổ </a:t>
            </a:r>
            <a:r>
              <a:rPr lang="en-US" b="0" dirty="0" err="1"/>
              <a:t>đĩa</a:t>
            </a:r>
            <a:r>
              <a:rPr lang="en-US" b="0" dirty="0"/>
              <a:t> </a:t>
            </a:r>
            <a:r>
              <a:rPr lang="en-US" b="0" dirty="0" err="1"/>
              <a:t>quang</a:t>
            </a:r>
            <a:r>
              <a:rPr lang="en-US" b="0" dirty="0"/>
              <a:t>, ổ </a:t>
            </a:r>
            <a:r>
              <a:rPr lang="en-US" b="0" dirty="0" err="1"/>
              <a:t>đĩa</a:t>
            </a:r>
            <a:r>
              <a:rPr lang="en-US" b="0" dirty="0"/>
              <a:t> Flash </a:t>
            </a:r>
            <a:r>
              <a:rPr lang="en-US" b="0" dirty="0" err="1"/>
              <a:t>hoặc</a:t>
            </a:r>
            <a:r>
              <a:rPr lang="en-US" b="0" dirty="0"/>
              <a:t> </a:t>
            </a:r>
            <a:r>
              <a:rPr lang="en-US" b="0" dirty="0" err="1"/>
              <a:t>thẻ</a:t>
            </a:r>
            <a:r>
              <a:rPr lang="en-US" b="0" dirty="0"/>
              <a:t> </a:t>
            </a:r>
            <a:r>
              <a:rPr lang="en-US" b="0" dirty="0" err="1"/>
              <a:t>nhớ</a:t>
            </a:r>
            <a:r>
              <a:rPr lang="en-US" b="0" dirty="0" smtClean="0"/>
              <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316960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prstTxWarp prst="textDeflate">
              <a:avLst/>
            </a:prstTxWarp>
          </a:bodyPr>
          <a:lstStyle/>
          <a:p>
            <a:pPr marL="0" indent="0">
              <a:buNone/>
            </a:pPr>
            <a:r>
              <a:rPr lang="en-US" dirty="0" err="1" smtClean="0">
                <a:ln w="0"/>
                <a:effectLst>
                  <a:reflection blurRad="6350" stA="53000" endA="300" endPos="35500" dir="5400000" sy="-90000" algn="bl" rotWithShape="0"/>
                </a:effectLst>
              </a:rPr>
              <a:t>Cảm</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ơn</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các</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bạn</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học</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sinh</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đã</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chú</a:t>
            </a:r>
            <a:r>
              <a:rPr lang="en-US" dirty="0" smtClean="0">
                <a:ln w="0"/>
                <a:effectLst>
                  <a:reflection blurRad="6350" stA="53000" endA="300" endPos="35500" dir="5400000" sy="-90000" algn="bl" rotWithShape="0"/>
                </a:effectLst>
              </a:rPr>
              <a:t> ý </a:t>
            </a:r>
            <a:r>
              <a:rPr lang="en-US" dirty="0" err="1" smtClean="0">
                <a:ln w="0"/>
                <a:effectLst>
                  <a:reflection blurRad="6350" stA="53000" endA="300" endPos="35500" dir="5400000" sy="-90000" algn="bl" rotWithShape="0"/>
                </a:effectLst>
              </a:rPr>
              <a:t>theo</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dõi</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bài</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học</a:t>
            </a:r>
            <a:endParaRPr lang="en-US" dirty="0" smtClean="0">
              <a:ln w="0"/>
              <a:effectLst>
                <a:reflection blurRad="6350" stA="53000" endA="300" endPos="35500" dir="5400000" sy="-90000" algn="bl" rotWithShape="0"/>
              </a:effectLst>
            </a:endParaRPr>
          </a:p>
          <a:p>
            <a:pPr marL="0" indent="0">
              <a:buNone/>
            </a:pPr>
            <a:r>
              <a:rPr lang="en-US" dirty="0" err="1" smtClean="0">
                <a:ln w="0"/>
                <a:effectLst>
                  <a:reflection blurRad="6350" stA="53000" endA="300" endPos="35500" dir="5400000" sy="-90000" algn="bl" rotWithShape="0"/>
                </a:effectLst>
              </a:rPr>
              <a:t>Hẹn</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gặp</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lại</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các</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em</a:t>
            </a:r>
            <a:r>
              <a:rPr lang="en-US" dirty="0" smtClean="0">
                <a:ln w="0"/>
                <a:effectLst>
                  <a:reflection blurRad="6350" stA="53000" endA="300" endPos="35500" dir="5400000" sy="-90000" algn="bl" rotWithShape="0"/>
                </a:effectLst>
              </a:rPr>
              <a:t> ở </a:t>
            </a:r>
            <a:r>
              <a:rPr lang="en-US" dirty="0" err="1" smtClean="0">
                <a:ln w="0"/>
                <a:effectLst>
                  <a:reflection blurRad="6350" stA="53000" endA="300" endPos="35500" dir="5400000" sy="-90000" algn="bl" rotWithShape="0"/>
                </a:effectLst>
              </a:rPr>
              <a:t>tuần</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học</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sau</a:t>
            </a:r>
            <a:r>
              <a:rPr lang="en-US" dirty="0" smtClean="0">
                <a:ln w="0"/>
                <a:effectLst>
                  <a:reflection blurRad="6350" stA="53000" endA="300" endPos="35500" dir="5400000" sy="-90000" algn="bl" rotWithShape="0"/>
                </a:effectLst>
              </a:rPr>
              <a:t>!</a:t>
            </a:r>
            <a:endParaRPr lang="en-US" dirty="0">
              <a:ln w="0"/>
              <a:effectLst>
                <a:reflection blurRad="6350" stA="53000" endA="300" endPos="35500" dir="5400000" sy="-90000" algn="bl" rotWithShape="0"/>
              </a:effectLst>
            </a:endParaRPr>
          </a:p>
        </p:txBody>
      </p:sp>
    </p:spTree>
    <p:extLst>
      <p:ext uri="{BB962C8B-B14F-4D97-AF65-F5344CB8AC3E}">
        <p14:creationId xmlns:p14="http://schemas.microsoft.com/office/powerpoint/2010/main" val="3066312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267" y="3921443"/>
            <a:ext cx="2308566" cy="1982498"/>
          </a:xfrm>
          <a:prstGeom prst="rect">
            <a:avLst/>
          </a:prstGeom>
        </p:spPr>
      </p:pic>
      <p:pic>
        <p:nvPicPr>
          <p:cNvPr id="6" name="Picture 5"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75210" y="3860166"/>
            <a:ext cx="2186016" cy="2105052"/>
          </a:xfrm>
          <a:prstGeom prst="rect">
            <a:avLst/>
          </a:prstGeom>
        </p:spPr>
      </p:pic>
      <p:sp>
        <p:nvSpPr>
          <p:cNvPr id="2" name="Text Placeholder 1"/>
          <p:cNvSpPr>
            <a:spLocks noGrp="1"/>
          </p:cNvSpPr>
          <p:nvPr>
            <p:ph type="body" sz="quarter" idx="13"/>
          </p:nvPr>
        </p:nvSpPr>
        <p:spPr/>
        <p:txBody>
          <a:bodyPr/>
          <a:lstStyle/>
          <a:p>
            <a:pPr algn="l"/>
            <a:r>
              <a:rPr lang="en-US" sz="3600" b="1" dirty="0" smtClean="0"/>
              <a:t>I. </a:t>
            </a:r>
            <a:r>
              <a:rPr lang="en-US" sz="3600" b="1" dirty="0" err="1" smtClean="0"/>
              <a:t>Tìm</a:t>
            </a:r>
            <a:r>
              <a:rPr lang="en-US" sz="3600" b="1" dirty="0" smtClean="0"/>
              <a:t> </a:t>
            </a:r>
            <a:r>
              <a:rPr lang="en-US" sz="3600" b="1" dirty="0" err="1"/>
              <a:t>hiểu</a:t>
            </a:r>
            <a:r>
              <a:rPr lang="en-US" sz="3600" b="1" dirty="0"/>
              <a:t> </a:t>
            </a:r>
            <a:r>
              <a:rPr lang="en-US" sz="3600" b="1" dirty="0" err="1"/>
              <a:t>về</a:t>
            </a:r>
            <a:r>
              <a:rPr lang="en-US" sz="3600" b="1" dirty="0"/>
              <a:t> </a:t>
            </a:r>
            <a:r>
              <a:rPr lang="en-US" sz="3600" b="1" dirty="0" err="1" smtClean="0"/>
              <a:t>loa</a:t>
            </a:r>
            <a:endParaRPr lang="en-US" sz="3600" b="1" dirty="0"/>
          </a:p>
        </p:txBody>
      </p:sp>
      <p:sp>
        <p:nvSpPr>
          <p:cNvPr id="7" name="TextBox 6"/>
          <p:cNvSpPr txBox="1"/>
          <p:nvPr/>
        </p:nvSpPr>
        <p:spPr>
          <a:xfrm>
            <a:off x="0" y="175588"/>
            <a:ext cx="420329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594833" y="175588"/>
            <a:ext cx="459716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Chào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5227" y="4351188"/>
            <a:ext cx="1711196" cy="1771877"/>
          </a:xfrm>
          <a:prstGeom prst="rect">
            <a:avLst/>
          </a:prstGeom>
        </p:spPr>
      </p:pic>
      <p:grpSp>
        <p:nvGrpSpPr>
          <p:cNvPr id="11" name="Group 10"/>
          <p:cNvGrpSpPr/>
          <p:nvPr/>
        </p:nvGrpSpPr>
        <p:grpSpPr>
          <a:xfrm>
            <a:off x="838200" y="1434904"/>
            <a:ext cx="10653193" cy="2592911"/>
            <a:chOff x="1595607" y="1491007"/>
            <a:chExt cx="8814927" cy="1340579"/>
          </a:xfrm>
        </p:grpSpPr>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607" y="1491007"/>
              <a:ext cx="7259063" cy="1340579"/>
            </a:xfrm>
            <a:prstGeom prst="rect">
              <a:avLst/>
            </a:prstGeom>
          </p:spPr>
        </p:pic>
        <p:sp>
          <p:nvSpPr>
            <p:cNvPr id="9" name="Rectangle 8"/>
            <p:cNvSpPr/>
            <p:nvPr/>
          </p:nvSpPr>
          <p:spPr>
            <a:xfrm>
              <a:off x="3962160" y="1550203"/>
              <a:ext cx="6448374" cy="1226386"/>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dirty="0" smtClean="0">
                  <a:latin typeface="Times New Roman" panose="02020603050405020304" pitchFamily="18" charset="0"/>
                  <a:cs typeface="Times New Roman" panose="02020603050405020304" pitchFamily="18" charset="0"/>
                </a:rPr>
                <a:t>Loa </a:t>
              </a:r>
              <a:r>
                <a:rPr lang="en-US" sz="2600" dirty="0" err="1" smtClean="0">
                  <a:latin typeface="Times New Roman" panose="02020603050405020304" pitchFamily="18" charset="0"/>
                  <a:cs typeface="Times New Roman" panose="02020603050405020304" pitchFamily="18" charset="0"/>
                </a:rPr>
                <a:t>phát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âm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thanh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được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lưu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dưới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dạng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các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tập</a:t>
              </a:r>
              <a:r>
                <a:rPr lang="en-US" sz="2600" dirty="0" smtClean="0">
                  <a:latin typeface="Times New Roman" panose="02020603050405020304" pitchFamily="18" charset="0"/>
                  <a:cs typeface="Times New Roman" panose="02020603050405020304" pitchFamily="18" charset="0"/>
                </a:rPr>
                <a:t> tin </a:t>
              </a:r>
              <a:r>
                <a:rPr lang="en-US" sz="2600" dirty="0" err="1" smtClean="0">
                  <a:latin typeface="Times New Roman" panose="02020603050405020304" pitchFamily="18" charset="0"/>
                  <a:cs typeface="Times New Roman" panose="02020603050405020304" pitchFamily="18" charset="0"/>
                </a:rPr>
                <a:t>số</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hóa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trên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máy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tính</a:t>
              </a:r>
              <a:r>
                <a:rPr lang="en-US" sz="2600" dirty="0" smtClean="0">
                  <a:latin typeface="Times New Roman" panose="02020603050405020304" pitchFamily="18" charset="0"/>
                  <a:cs typeface="Times New Roman" panose="02020603050405020304" pitchFamily="18" charset="0"/>
                </a:rPr>
                <a:t>.</a:t>
              </a:r>
            </a:p>
            <a:p>
              <a:pPr algn="just"/>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nhiều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định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dạng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âm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thanh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khác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nhau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.mp3, .wav, .</a:t>
              </a:r>
              <a:r>
                <a:rPr lang="en-US" sz="2600" dirty="0" err="1" smtClean="0">
                  <a:latin typeface="Times New Roman" panose="02020603050405020304" pitchFamily="18" charset="0"/>
                  <a:cs typeface="Times New Roman" panose="02020603050405020304" pitchFamily="18" charset="0"/>
                </a:rPr>
                <a:t>wma</a:t>
              </a:r>
              <a:r>
                <a:rPr lang="en-US" sz="2600" dirty="0" smtClean="0">
                  <a:latin typeface="Times New Roman" panose="02020603050405020304" pitchFamily="18" charset="0"/>
                  <a:cs typeface="Times New Roman" panose="02020603050405020304" pitchFamily="18" charset="0"/>
                </a:rPr>
                <a:t>, ...</a:t>
              </a:r>
            </a:p>
            <a:p>
              <a:pPr algn="just"/>
              <a:r>
                <a:rPr lang="en-US" sz="2600" dirty="0" err="1" smtClean="0">
                  <a:latin typeface="Times New Roman" panose="02020603050405020304" pitchFamily="18" charset="0"/>
                  <a:cs typeface="Times New Roman" panose="02020603050405020304" pitchFamily="18" charset="0"/>
                </a:rPr>
                <a:t>Định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dạng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tập</a:t>
              </a:r>
              <a:r>
                <a:rPr lang="en-US" sz="2600" dirty="0" smtClean="0">
                  <a:latin typeface="Times New Roman" panose="02020603050405020304" pitchFamily="18" charset="0"/>
                  <a:cs typeface="Times New Roman" panose="02020603050405020304" pitchFamily="18" charset="0"/>
                </a:rPr>
                <a:t> tin </a:t>
              </a: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quyết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định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chất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lượng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tập</a:t>
              </a:r>
              <a:r>
                <a:rPr lang="en-US" sz="2600" dirty="0" smtClean="0">
                  <a:latin typeface="Times New Roman" panose="02020603050405020304" pitchFamily="18" charset="0"/>
                  <a:cs typeface="Times New Roman" panose="02020603050405020304" pitchFamily="18" charset="0"/>
                </a:rPr>
                <a:t> tin </a:t>
              </a:r>
              <a:r>
                <a:rPr lang="en-US" sz="2600" dirty="0" err="1" smtClean="0">
                  <a:latin typeface="Times New Roman" panose="02020603050405020304" pitchFamily="18" charset="0"/>
                  <a:cs typeface="Times New Roman" panose="02020603050405020304" pitchFamily="18" charset="0"/>
                </a:rPr>
                <a:t>âm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thanh</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5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just">
              <a:lnSpc>
                <a:spcPct val="150000"/>
              </a:lnSpc>
            </a:pPr>
            <a:r>
              <a:rPr lang="en-US" dirty="0" err="1"/>
              <a:t>Một</a:t>
            </a:r>
            <a:r>
              <a:rPr lang="en-US" dirty="0"/>
              <a:t> </a:t>
            </a:r>
            <a:r>
              <a:rPr lang="en-US" dirty="0" err="1"/>
              <a:t>số</a:t>
            </a:r>
            <a:r>
              <a:rPr lang="en-US" dirty="0"/>
              <a:t> </a:t>
            </a:r>
            <a:r>
              <a:rPr lang="en-US" dirty="0" err="1"/>
              <a:t>trình</a:t>
            </a:r>
            <a:r>
              <a:rPr lang="en-US" dirty="0"/>
              <a:t> </a:t>
            </a:r>
            <a:r>
              <a:rPr lang="en-US" dirty="0" smtClean="0"/>
              <a:t>(</a:t>
            </a:r>
            <a:r>
              <a:rPr lang="en-US" dirty="0" err="1" smtClean="0"/>
              <a:t>ứng</a:t>
            </a:r>
            <a:r>
              <a:rPr lang="en-US" dirty="0" smtClean="0"/>
              <a:t> </a:t>
            </a:r>
            <a:r>
              <a:rPr lang="en-US" dirty="0" err="1" smtClean="0"/>
              <a:t>dụng</a:t>
            </a:r>
            <a:r>
              <a:rPr lang="en-US" dirty="0" smtClean="0"/>
              <a:t>) </a:t>
            </a:r>
            <a:r>
              <a:rPr lang="en-US" dirty="0" err="1" smtClean="0"/>
              <a:t>phát</a:t>
            </a:r>
            <a:r>
              <a:rPr lang="en-US" dirty="0" smtClean="0"/>
              <a:t> </a:t>
            </a:r>
            <a:r>
              <a:rPr lang="en-US" dirty="0" err="1"/>
              <a:t>âm</a:t>
            </a:r>
            <a:r>
              <a:rPr lang="en-US" dirty="0"/>
              <a:t> </a:t>
            </a:r>
            <a:r>
              <a:rPr lang="en-US" dirty="0" err="1"/>
              <a:t>thanh</a:t>
            </a:r>
            <a:r>
              <a:rPr lang="en-US" dirty="0"/>
              <a:t> </a:t>
            </a:r>
            <a:r>
              <a:rPr lang="en-US" dirty="0" err="1"/>
              <a:t>thông</a:t>
            </a:r>
            <a:r>
              <a:rPr lang="en-US" dirty="0"/>
              <a:t> </a:t>
            </a:r>
            <a:r>
              <a:rPr lang="en-US" dirty="0" err="1"/>
              <a:t>dụng</a:t>
            </a:r>
            <a:r>
              <a:rPr lang="en-US" dirty="0"/>
              <a:t>: </a:t>
            </a:r>
            <a:endParaRPr lang="en-US" dirty="0" smtClean="0"/>
          </a:p>
          <a:p>
            <a:pPr marL="798513" lvl="1" indent="-457200" algn="just">
              <a:lnSpc>
                <a:spcPct val="150000"/>
              </a:lnSpc>
              <a:buFont typeface="Arial" panose="020B0604020202020204" pitchFamily="34" charset="0"/>
              <a:buChar char="•"/>
            </a:pPr>
            <a:r>
              <a:rPr lang="en-US" dirty="0" smtClean="0">
                <a:solidFill>
                  <a:srgbClr val="002060"/>
                </a:solidFill>
              </a:rPr>
              <a:t>Windows </a:t>
            </a:r>
            <a:r>
              <a:rPr lang="en-US" dirty="0">
                <a:solidFill>
                  <a:srgbClr val="002060"/>
                </a:solidFill>
              </a:rPr>
              <a:t>Media Player, </a:t>
            </a:r>
            <a:endParaRPr lang="en-US" dirty="0" smtClean="0">
              <a:solidFill>
                <a:srgbClr val="002060"/>
              </a:solidFill>
            </a:endParaRPr>
          </a:p>
          <a:p>
            <a:pPr marL="798513" lvl="1" indent="-457200" algn="just">
              <a:lnSpc>
                <a:spcPct val="150000"/>
              </a:lnSpc>
              <a:buFont typeface="Arial" panose="020B0604020202020204" pitchFamily="34" charset="0"/>
              <a:buChar char="•"/>
            </a:pPr>
            <a:endParaRPr lang="en-US" dirty="0" smtClean="0">
              <a:solidFill>
                <a:srgbClr val="002060"/>
              </a:solidFill>
            </a:endParaRPr>
          </a:p>
          <a:p>
            <a:pPr marL="798513" lvl="1" indent="-457200" algn="just">
              <a:lnSpc>
                <a:spcPct val="150000"/>
              </a:lnSpc>
              <a:buFont typeface="Arial" panose="020B0604020202020204" pitchFamily="34" charset="0"/>
              <a:buChar char="•"/>
            </a:pPr>
            <a:r>
              <a:rPr lang="en-US" dirty="0" smtClean="0">
                <a:solidFill>
                  <a:srgbClr val="002060"/>
                </a:solidFill>
              </a:rPr>
              <a:t>RealPlayer</a:t>
            </a:r>
            <a:r>
              <a:rPr lang="en-US" dirty="0">
                <a:solidFill>
                  <a:srgbClr val="002060"/>
                </a:solidFill>
              </a:rPr>
              <a:t>, </a:t>
            </a:r>
            <a:endParaRPr lang="en-US" dirty="0" smtClean="0">
              <a:solidFill>
                <a:srgbClr val="002060"/>
              </a:solidFill>
            </a:endParaRPr>
          </a:p>
          <a:p>
            <a:pPr marL="798513" lvl="1" indent="-457200" algn="just">
              <a:lnSpc>
                <a:spcPct val="150000"/>
              </a:lnSpc>
              <a:buFont typeface="Arial" panose="020B0604020202020204" pitchFamily="34" charset="0"/>
              <a:buChar char="•"/>
            </a:pPr>
            <a:endParaRPr lang="en-US" dirty="0" smtClean="0">
              <a:solidFill>
                <a:srgbClr val="002060"/>
              </a:solidFill>
            </a:endParaRPr>
          </a:p>
          <a:p>
            <a:pPr marL="798513" lvl="1" indent="-457200" algn="just">
              <a:lnSpc>
                <a:spcPct val="150000"/>
              </a:lnSpc>
              <a:buFont typeface="Arial" panose="020B0604020202020204" pitchFamily="34" charset="0"/>
              <a:buChar char="•"/>
            </a:pPr>
            <a:r>
              <a:rPr lang="en-US" dirty="0" smtClean="0">
                <a:solidFill>
                  <a:srgbClr val="002060"/>
                </a:solidFill>
              </a:rPr>
              <a:t>Winamp2</a:t>
            </a:r>
            <a:r>
              <a:rPr lang="en-US" dirty="0">
                <a:solidFill>
                  <a:srgbClr val="002060"/>
                </a:solidFill>
              </a:rPr>
              <a:t>, </a:t>
            </a:r>
            <a:endParaRPr lang="en-US" dirty="0" smtClean="0">
              <a:solidFill>
                <a:srgbClr val="002060"/>
              </a:solidFill>
            </a:endParaRPr>
          </a:p>
          <a:p>
            <a:pPr>
              <a:lnSpc>
                <a:spcPct val="150000"/>
              </a:lnSpc>
            </a:pPr>
            <a:endParaRPr lang="en-US" dirty="0">
              <a:solidFill>
                <a:srgbClr val="002060"/>
              </a:solidFill>
            </a:endParaRPr>
          </a:p>
        </p:txBody>
      </p:sp>
      <p:sp>
        <p:nvSpPr>
          <p:cNvPr id="3" name="TextBox 2"/>
          <p:cNvSpPr txBox="1"/>
          <p:nvPr/>
        </p:nvSpPr>
        <p:spPr>
          <a:xfrm>
            <a:off x="0" y="175588"/>
            <a:ext cx="420329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594833" y="175588"/>
            <a:ext cx="459716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Chào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t="8910"/>
          <a:stretch/>
        </p:blipFill>
        <p:spPr>
          <a:xfrm>
            <a:off x="8443234" y="1646833"/>
            <a:ext cx="3154363" cy="1498523"/>
          </a:xfrm>
          <a:prstGeom prst="rect">
            <a:avLst/>
          </a:prstGeom>
        </p:spPr>
      </p:pic>
      <p:pic>
        <p:nvPicPr>
          <p:cNvPr id="7" name="Picture 6"/>
          <p:cNvPicPr>
            <a:picLocks noChangeAspect="1"/>
          </p:cNvPicPr>
          <p:nvPr/>
        </p:nvPicPr>
        <p:blipFill>
          <a:blip r:embed="rId3"/>
          <a:stretch>
            <a:fillRect/>
          </a:stretch>
        </p:blipFill>
        <p:spPr>
          <a:xfrm>
            <a:off x="7214509" y="4198022"/>
            <a:ext cx="3295650" cy="2343150"/>
          </a:xfrm>
          <a:prstGeom prst="rect">
            <a:avLst/>
          </a:prstGeom>
        </p:spPr>
      </p:pic>
      <p:pic>
        <p:nvPicPr>
          <p:cNvPr id="9" name="Picture 8"/>
          <p:cNvPicPr>
            <a:picLocks noChangeAspect="1"/>
          </p:cNvPicPr>
          <p:nvPr/>
        </p:nvPicPr>
        <p:blipFill>
          <a:blip r:embed="rId4"/>
          <a:stretch>
            <a:fillRect/>
          </a:stretch>
        </p:blipFill>
        <p:spPr>
          <a:xfrm>
            <a:off x="3785392" y="2953274"/>
            <a:ext cx="4002088" cy="1289640"/>
          </a:xfrm>
          <a:prstGeom prst="rect">
            <a:avLst/>
          </a:prstGeom>
        </p:spPr>
      </p:pic>
    </p:spTree>
    <p:extLst>
      <p:ext uri="{BB962C8B-B14F-4D97-AF65-F5344CB8AC3E}">
        <p14:creationId xmlns:p14="http://schemas.microsoft.com/office/powerpoint/2010/main" val="31967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p:tgtEl>
                                          <p:spTgt spid="2">
                                            <p:txEl>
                                              <p:pRg st="1" end="1"/>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1" end="1"/>
                                            </p:txEl>
                                          </p:spTgt>
                                        </p:tgtEl>
                                      </p:cBhvr>
                                    </p:animEffect>
                                  </p:childTnLst>
                                </p:cTn>
                              </p:par>
                              <p:par>
                                <p:cTn id="9" presetID="1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left)">
                                      <p:cBhvr>
                                        <p:cTn id="12" dur="500"/>
                                        <p:tgtEl>
                                          <p:spTgt spid="5"/>
                                        </p:tgtEl>
                                      </p:cBhvr>
                                    </p:animEffect>
                                  </p:child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 calcmode="lin" valueType="num">
                                      <p:cBhvr additive="base">
                                        <p:cTn id="16" dur="500"/>
                                        <p:tgtEl>
                                          <p:spTgt spid="2">
                                            <p:txEl>
                                              <p:pRg st="3" end="3"/>
                                            </p:txEl>
                                          </p:spTgt>
                                        </p:tgtEl>
                                        <p:attrNameLst>
                                          <p:attrName>ppt_x</p:attrName>
                                        </p:attrNameLst>
                                      </p:cBhvr>
                                      <p:tavLst>
                                        <p:tav tm="0">
                                          <p:val>
                                            <p:strVal val="#ppt_x-#ppt_w*1.125000"/>
                                          </p:val>
                                        </p:tav>
                                        <p:tav tm="100000">
                                          <p:val>
                                            <p:strVal val="#ppt_x"/>
                                          </p:val>
                                        </p:tav>
                                      </p:tavLst>
                                    </p:anim>
                                    <p:animEffect transition="in" filter="wipe(right)">
                                      <p:cBhvr>
                                        <p:cTn id="17" dur="500"/>
                                        <p:tgtEl>
                                          <p:spTgt spid="2">
                                            <p:txEl>
                                              <p:pRg st="3" end="3"/>
                                            </p:txEl>
                                          </p:spTgt>
                                        </p:tgtEl>
                                      </p:cBhvr>
                                    </p:animEffect>
                                  </p:childTnLst>
                                </p:cTn>
                              </p:par>
                            </p:childTnLst>
                          </p:cTn>
                        </p:par>
                        <p:par>
                          <p:cTn id="18" fill="hold">
                            <p:stCondLst>
                              <p:cond delay="1000"/>
                            </p:stCondLst>
                            <p:childTnLst>
                              <p:par>
                                <p:cTn id="19" presetID="1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ppt_x</p:attrName>
                                        </p:attrNameLst>
                                      </p:cBhvr>
                                      <p:tavLst>
                                        <p:tav tm="0">
                                          <p:val>
                                            <p:strVal val="#ppt_x+#ppt_w*1.125000"/>
                                          </p:val>
                                        </p:tav>
                                        <p:tav tm="100000">
                                          <p:val>
                                            <p:strVal val="#ppt_x"/>
                                          </p:val>
                                        </p:tav>
                                      </p:tavLst>
                                    </p:anim>
                                    <p:animEffect transition="in" filter="wipe(left)">
                                      <p:cBhvr>
                                        <p:cTn id="22" dur="500"/>
                                        <p:tgtEl>
                                          <p:spTgt spid="9"/>
                                        </p:tgtEl>
                                      </p:cBhvr>
                                    </p:animEffect>
                                  </p:childTnLst>
                                </p:cTn>
                              </p:par>
                            </p:childTnLst>
                          </p:cTn>
                        </p:par>
                        <p:par>
                          <p:cTn id="23" fill="hold">
                            <p:stCondLst>
                              <p:cond delay="1500"/>
                            </p:stCondLst>
                            <p:childTnLst>
                              <p:par>
                                <p:cTn id="24" presetID="12" presetClass="entr" presetSubtype="8" fill="hold"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additive="base">
                                        <p:cTn id="26" dur="500"/>
                                        <p:tgtEl>
                                          <p:spTgt spid="2">
                                            <p:txEl>
                                              <p:pRg st="5" end="5"/>
                                            </p:txEl>
                                          </p:spTgt>
                                        </p:tgtEl>
                                        <p:attrNameLst>
                                          <p:attrName>ppt_x</p:attrName>
                                        </p:attrNameLst>
                                      </p:cBhvr>
                                      <p:tavLst>
                                        <p:tav tm="0">
                                          <p:val>
                                            <p:strVal val="#ppt_x-#ppt_w*1.125000"/>
                                          </p:val>
                                        </p:tav>
                                        <p:tav tm="100000">
                                          <p:val>
                                            <p:strVal val="#ppt_x"/>
                                          </p:val>
                                        </p:tav>
                                      </p:tavLst>
                                    </p:anim>
                                    <p:animEffect transition="in" filter="wipe(right)">
                                      <p:cBhvr>
                                        <p:cTn id="27" dur="500"/>
                                        <p:tgtEl>
                                          <p:spTgt spid="2">
                                            <p:txEl>
                                              <p:pRg st="5" end="5"/>
                                            </p:txEl>
                                          </p:spTgt>
                                        </p:tgtEl>
                                      </p:cBhvr>
                                    </p:animEffect>
                                  </p:childTnLst>
                                </p:cTn>
                              </p:par>
                            </p:childTnLst>
                          </p:cTn>
                        </p:par>
                        <p:par>
                          <p:cTn id="28" fill="hold">
                            <p:stCondLst>
                              <p:cond delay="2000"/>
                            </p:stCondLst>
                            <p:childTnLst>
                              <p:par>
                                <p:cTn id="29" presetID="12" presetClass="entr" presetSubtype="2"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1000" y="1501637"/>
            <a:ext cx="11419114" cy="4115974"/>
          </a:xfrm>
          <a:solidFill>
            <a:schemeClr val="tx1"/>
          </a:solidFill>
        </p:spPr>
        <p:txBody>
          <a:bodyPr/>
          <a:lstStyle/>
          <a:p>
            <a:pPr marL="514350" indent="-514350" algn="just">
              <a:lnSpc>
                <a:spcPct val="100000"/>
              </a:lnSpc>
              <a:spcBef>
                <a:spcPts val="600"/>
              </a:spcBef>
              <a:spcAft>
                <a:spcPts val="600"/>
              </a:spcAft>
              <a:buClr>
                <a:srgbClr val="000099"/>
              </a:buClr>
              <a:buFont typeface="+mj-lt"/>
              <a:buAutoNum type="arabicPeriod"/>
            </a:pPr>
            <a:r>
              <a:rPr lang="en-US" sz="2800" b="1" dirty="0" smtClean="0">
                <a:solidFill>
                  <a:srgbClr val="002060"/>
                </a:solidFill>
              </a:rPr>
              <a:t>.</a:t>
            </a:r>
            <a:r>
              <a:rPr lang="en-US" sz="2800" b="1" dirty="0">
                <a:solidFill>
                  <a:srgbClr val="002060"/>
                </a:solidFill>
              </a:rPr>
              <a:t>Mp3</a:t>
            </a:r>
            <a:r>
              <a:rPr lang="en-US" sz="2800" dirty="0">
                <a:solidFill>
                  <a:srgbClr val="002060"/>
                </a:solidFill>
              </a:rPr>
              <a:t> </a:t>
            </a:r>
            <a:r>
              <a:rPr lang="en-US" sz="2800" b="0" dirty="0">
                <a:solidFill>
                  <a:srgbClr val="002060"/>
                </a:solidFill>
              </a:rPr>
              <a:t>(Auto Player 3): </a:t>
            </a:r>
            <a:r>
              <a:rPr lang="en-US" sz="2800" b="0" dirty="0" err="1">
                <a:solidFill>
                  <a:srgbClr val="002060"/>
                </a:solidFill>
              </a:rPr>
              <a:t>là</a:t>
            </a:r>
            <a:r>
              <a:rPr lang="en-US" sz="2800" b="0" dirty="0">
                <a:solidFill>
                  <a:srgbClr val="002060"/>
                </a:solidFill>
              </a:rPr>
              <a:t> </a:t>
            </a:r>
            <a:r>
              <a:rPr lang="en-US" sz="2800" b="0" dirty="0" err="1">
                <a:solidFill>
                  <a:srgbClr val="002060"/>
                </a:solidFill>
              </a:rPr>
              <a:t>định</a:t>
            </a:r>
            <a:r>
              <a:rPr lang="en-US" sz="2800" b="0" dirty="0">
                <a:solidFill>
                  <a:srgbClr val="002060"/>
                </a:solidFill>
              </a:rPr>
              <a:t> </a:t>
            </a:r>
            <a:r>
              <a:rPr lang="en-US" sz="2800" b="0" dirty="0" err="1">
                <a:solidFill>
                  <a:srgbClr val="002060"/>
                </a:solidFill>
              </a:rPr>
              <a:t>dạng</a:t>
            </a:r>
            <a:r>
              <a:rPr lang="en-US" sz="2800" b="0" dirty="0">
                <a:solidFill>
                  <a:srgbClr val="002060"/>
                </a:solidFill>
              </a:rPr>
              <a:t> </a:t>
            </a:r>
            <a:r>
              <a:rPr lang="en-US" sz="2800" b="0" dirty="0" err="1">
                <a:solidFill>
                  <a:srgbClr val="002060"/>
                </a:solidFill>
              </a:rPr>
              <a:t>âm</a:t>
            </a:r>
            <a:r>
              <a:rPr lang="en-US" sz="2800" b="0" dirty="0">
                <a:solidFill>
                  <a:srgbClr val="002060"/>
                </a:solidFill>
              </a:rPr>
              <a:t> </a:t>
            </a:r>
            <a:r>
              <a:rPr lang="en-US" sz="2800" b="0" dirty="0" err="1">
                <a:solidFill>
                  <a:srgbClr val="002060"/>
                </a:solidFill>
              </a:rPr>
              <a:t>thanh</a:t>
            </a:r>
            <a:r>
              <a:rPr lang="en-US" sz="2800" b="0" dirty="0">
                <a:solidFill>
                  <a:srgbClr val="002060"/>
                </a:solidFill>
              </a:rPr>
              <a:t> </a:t>
            </a:r>
            <a:r>
              <a:rPr lang="en-US" sz="2800" b="0" dirty="0" err="1">
                <a:solidFill>
                  <a:srgbClr val="002060"/>
                </a:solidFill>
              </a:rPr>
              <a:t>được</a:t>
            </a:r>
            <a:r>
              <a:rPr lang="en-US" sz="2800" b="0" dirty="0">
                <a:solidFill>
                  <a:srgbClr val="002060"/>
                </a:solidFill>
              </a:rPr>
              <a:t> </a:t>
            </a:r>
            <a:r>
              <a:rPr lang="en-US" sz="2800" b="0" dirty="0" err="1">
                <a:solidFill>
                  <a:srgbClr val="002060"/>
                </a:solidFill>
              </a:rPr>
              <a:t>tạo</a:t>
            </a:r>
            <a:r>
              <a:rPr lang="en-US" sz="2800" b="0" dirty="0">
                <a:solidFill>
                  <a:srgbClr val="002060"/>
                </a:solidFill>
              </a:rPr>
              <a:t> </a:t>
            </a:r>
            <a:r>
              <a:rPr lang="en-US" sz="2800" b="0" dirty="0" err="1">
                <a:solidFill>
                  <a:srgbClr val="002060"/>
                </a:solidFill>
              </a:rPr>
              <a:t>ra</a:t>
            </a:r>
            <a:r>
              <a:rPr lang="en-US" sz="2800" b="0" dirty="0">
                <a:solidFill>
                  <a:srgbClr val="002060"/>
                </a:solidFill>
              </a:rPr>
              <a:t> </a:t>
            </a:r>
            <a:r>
              <a:rPr lang="en-US" sz="2800" b="0" dirty="0" err="1">
                <a:solidFill>
                  <a:srgbClr val="002060"/>
                </a:solidFill>
              </a:rPr>
              <a:t>trong</a:t>
            </a:r>
            <a:r>
              <a:rPr lang="en-US" sz="2800" b="0" dirty="0">
                <a:solidFill>
                  <a:srgbClr val="002060"/>
                </a:solidFill>
              </a:rPr>
              <a:t> </a:t>
            </a:r>
            <a:r>
              <a:rPr lang="en-US" sz="2800" b="0" dirty="0" err="1">
                <a:solidFill>
                  <a:srgbClr val="002060"/>
                </a:solidFill>
              </a:rPr>
              <a:t>quá</a:t>
            </a:r>
            <a:r>
              <a:rPr lang="en-US" sz="2800" b="0" dirty="0">
                <a:solidFill>
                  <a:srgbClr val="002060"/>
                </a:solidFill>
              </a:rPr>
              <a:t> </a:t>
            </a:r>
            <a:r>
              <a:rPr lang="en-US" sz="2800" b="0" dirty="0" err="1">
                <a:solidFill>
                  <a:srgbClr val="002060"/>
                </a:solidFill>
              </a:rPr>
              <a:t>trình</a:t>
            </a:r>
            <a:r>
              <a:rPr lang="en-US" sz="2800" b="0" dirty="0">
                <a:solidFill>
                  <a:srgbClr val="002060"/>
                </a:solidFill>
              </a:rPr>
              <a:t> </a:t>
            </a:r>
            <a:r>
              <a:rPr lang="en-US" sz="2800" b="0" dirty="0" err="1">
                <a:solidFill>
                  <a:srgbClr val="002060"/>
                </a:solidFill>
              </a:rPr>
              <a:t>cắt</a:t>
            </a:r>
            <a:r>
              <a:rPr lang="en-US" sz="2800" b="0" dirty="0">
                <a:solidFill>
                  <a:srgbClr val="002060"/>
                </a:solidFill>
              </a:rPr>
              <a:t> </a:t>
            </a:r>
            <a:r>
              <a:rPr lang="en-US" sz="2800" b="0" dirty="0" err="1">
                <a:solidFill>
                  <a:srgbClr val="002060"/>
                </a:solidFill>
              </a:rPr>
              <a:t>bỏ</a:t>
            </a:r>
            <a:r>
              <a:rPr lang="en-US" sz="2800" b="0" dirty="0">
                <a:solidFill>
                  <a:srgbClr val="002060"/>
                </a:solidFill>
              </a:rPr>
              <a:t> </a:t>
            </a:r>
            <a:r>
              <a:rPr lang="en-US" sz="2800" b="0" dirty="0" err="1">
                <a:solidFill>
                  <a:srgbClr val="002060"/>
                </a:solidFill>
              </a:rPr>
              <a:t>bớt</a:t>
            </a:r>
            <a:r>
              <a:rPr lang="en-US" sz="2800" b="0" dirty="0">
                <a:solidFill>
                  <a:srgbClr val="002060"/>
                </a:solidFill>
              </a:rPr>
              <a:t> </a:t>
            </a:r>
            <a:r>
              <a:rPr lang="en-US" sz="2800" b="0" dirty="0" err="1">
                <a:solidFill>
                  <a:srgbClr val="002060"/>
                </a:solidFill>
              </a:rPr>
              <a:t>các</a:t>
            </a:r>
            <a:r>
              <a:rPr lang="en-US" sz="2800" b="0" dirty="0">
                <a:solidFill>
                  <a:srgbClr val="002060"/>
                </a:solidFill>
              </a:rPr>
              <a:t> chi </a:t>
            </a:r>
            <a:r>
              <a:rPr lang="en-US" sz="2800" b="0" dirty="0" err="1">
                <a:solidFill>
                  <a:srgbClr val="002060"/>
                </a:solidFill>
              </a:rPr>
              <a:t>tiết</a:t>
            </a:r>
            <a:r>
              <a:rPr lang="en-US" sz="2800" b="0" dirty="0">
                <a:solidFill>
                  <a:srgbClr val="002060"/>
                </a:solidFill>
              </a:rPr>
              <a:t> ở </a:t>
            </a:r>
            <a:r>
              <a:rPr lang="en-US" sz="2800" b="0" dirty="0" err="1">
                <a:solidFill>
                  <a:srgbClr val="002060"/>
                </a:solidFill>
              </a:rPr>
              <a:t>dãy</a:t>
            </a:r>
            <a:r>
              <a:rPr lang="en-US" sz="2800" b="0" dirty="0">
                <a:solidFill>
                  <a:srgbClr val="002060"/>
                </a:solidFill>
              </a:rPr>
              <a:t> </a:t>
            </a:r>
            <a:r>
              <a:rPr lang="en-US" sz="2800" b="0" dirty="0" err="1">
                <a:solidFill>
                  <a:srgbClr val="002060"/>
                </a:solidFill>
              </a:rPr>
              <a:t>âm</a:t>
            </a:r>
            <a:r>
              <a:rPr lang="en-US" sz="2800" b="0" dirty="0">
                <a:solidFill>
                  <a:srgbClr val="002060"/>
                </a:solidFill>
              </a:rPr>
              <a:t> </a:t>
            </a:r>
            <a:r>
              <a:rPr lang="en-US" sz="2800" b="0" dirty="0" err="1">
                <a:solidFill>
                  <a:srgbClr val="002060"/>
                </a:solidFill>
              </a:rPr>
              <a:t>quá</a:t>
            </a:r>
            <a:r>
              <a:rPr lang="en-US" sz="2800" b="0" dirty="0">
                <a:solidFill>
                  <a:srgbClr val="002060"/>
                </a:solidFill>
              </a:rPr>
              <a:t> </a:t>
            </a:r>
            <a:r>
              <a:rPr lang="en-US" sz="2800" b="0" dirty="0" err="1">
                <a:solidFill>
                  <a:srgbClr val="002060"/>
                </a:solidFill>
              </a:rPr>
              <a:t>thấp</a:t>
            </a:r>
            <a:r>
              <a:rPr lang="en-US" sz="2800" b="0" dirty="0">
                <a:solidFill>
                  <a:srgbClr val="002060"/>
                </a:solidFill>
              </a:rPr>
              <a:t> </a:t>
            </a:r>
            <a:r>
              <a:rPr lang="en-US" sz="2800" b="0" dirty="0" err="1">
                <a:solidFill>
                  <a:srgbClr val="002060"/>
                </a:solidFill>
              </a:rPr>
              <a:t>và</a:t>
            </a:r>
            <a:r>
              <a:rPr lang="en-US" sz="2800" b="0" dirty="0">
                <a:solidFill>
                  <a:srgbClr val="002060"/>
                </a:solidFill>
              </a:rPr>
              <a:t> </a:t>
            </a:r>
            <a:r>
              <a:rPr lang="en-US" sz="2800" b="0" dirty="0" err="1">
                <a:solidFill>
                  <a:srgbClr val="002060"/>
                </a:solidFill>
              </a:rPr>
              <a:t>quá</a:t>
            </a:r>
            <a:r>
              <a:rPr lang="en-US" sz="2800" b="0" dirty="0">
                <a:solidFill>
                  <a:srgbClr val="002060"/>
                </a:solidFill>
              </a:rPr>
              <a:t> </a:t>
            </a:r>
            <a:r>
              <a:rPr lang="en-US" sz="2800" b="0" dirty="0" err="1">
                <a:solidFill>
                  <a:srgbClr val="002060"/>
                </a:solidFill>
              </a:rPr>
              <a:t>cao</a:t>
            </a:r>
            <a:r>
              <a:rPr lang="en-US" sz="2800" b="0" dirty="0">
                <a:solidFill>
                  <a:srgbClr val="002060"/>
                </a:solidFill>
              </a:rPr>
              <a:t> </a:t>
            </a:r>
            <a:r>
              <a:rPr lang="en-US" sz="2800" b="0" dirty="0" err="1">
                <a:solidFill>
                  <a:srgbClr val="002060"/>
                </a:solidFill>
              </a:rPr>
              <a:t>khi</a:t>
            </a:r>
            <a:r>
              <a:rPr lang="en-US" sz="2800" b="0" dirty="0">
                <a:solidFill>
                  <a:srgbClr val="002060"/>
                </a:solidFill>
              </a:rPr>
              <a:t> </a:t>
            </a:r>
            <a:r>
              <a:rPr lang="en-US" sz="2800" b="0" dirty="0" err="1">
                <a:solidFill>
                  <a:srgbClr val="002060"/>
                </a:solidFill>
              </a:rPr>
              <a:t>nén</a:t>
            </a:r>
            <a:r>
              <a:rPr lang="en-US" sz="2800" b="0" dirty="0">
                <a:solidFill>
                  <a:srgbClr val="002060"/>
                </a:solidFill>
              </a:rPr>
              <a:t> </a:t>
            </a:r>
            <a:r>
              <a:rPr lang="en-US" sz="2800" b="0" dirty="0" err="1">
                <a:solidFill>
                  <a:srgbClr val="002060"/>
                </a:solidFill>
              </a:rPr>
              <a:t>âm</a:t>
            </a:r>
            <a:r>
              <a:rPr lang="en-US" sz="2800" b="0" dirty="0">
                <a:solidFill>
                  <a:srgbClr val="002060"/>
                </a:solidFill>
              </a:rPr>
              <a:t> </a:t>
            </a:r>
            <a:r>
              <a:rPr lang="en-US" sz="2800" b="0" dirty="0" err="1" smtClean="0">
                <a:solidFill>
                  <a:srgbClr val="002060"/>
                </a:solidFill>
              </a:rPr>
              <a:t>thanh</a:t>
            </a:r>
            <a:r>
              <a:rPr lang="en-US" sz="2800" b="0" dirty="0" smtClean="0">
                <a:solidFill>
                  <a:srgbClr val="002060"/>
                </a:solidFill>
              </a:rPr>
              <a:t>. </a:t>
            </a:r>
            <a:r>
              <a:rPr lang="en-US" sz="2800" b="0" dirty="0">
                <a:solidFill>
                  <a:srgbClr val="002060"/>
                </a:solidFill>
              </a:rPr>
              <a:t>D</a:t>
            </a:r>
            <a:r>
              <a:rPr lang="en-US" sz="2800" b="0" dirty="0" smtClean="0">
                <a:solidFill>
                  <a:srgbClr val="002060"/>
                </a:solidFill>
              </a:rPr>
              <a:t>ung </a:t>
            </a:r>
            <a:r>
              <a:rPr lang="en-US" sz="2800" b="0" dirty="0" err="1">
                <a:solidFill>
                  <a:srgbClr val="002060"/>
                </a:solidFill>
              </a:rPr>
              <a:t>lượng</a:t>
            </a:r>
            <a:r>
              <a:rPr lang="en-US" sz="2800" b="0" dirty="0">
                <a:solidFill>
                  <a:srgbClr val="002060"/>
                </a:solidFill>
              </a:rPr>
              <a:t> </a:t>
            </a:r>
            <a:r>
              <a:rPr lang="en-US" sz="2800" b="0" dirty="0" err="1" smtClean="0">
                <a:solidFill>
                  <a:srgbClr val="002060"/>
                </a:solidFill>
              </a:rPr>
              <a:t>bé</a:t>
            </a:r>
            <a:r>
              <a:rPr lang="en-US" sz="2800" b="0" dirty="0" smtClean="0">
                <a:solidFill>
                  <a:srgbClr val="002060"/>
                </a:solidFill>
              </a:rPr>
              <a:t>, </a:t>
            </a:r>
            <a:r>
              <a:rPr lang="en-US" sz="2800" b="0" dirty="0" err="1" smtClean="0">
                <a:solidFill>
                  <a:srgbClr val="002060"/>
                </a:solidFill>
              </a:rPr>
              <a:t>chất</a:t>
            </a:r>
            <a:r>
              <a:rPr lang="en-US" sz="2800" b="0" dirty="0" smtClean="0">
                <a:solidFill>
                  <a:srgbClr val="002060"/>
                </a:solidFill>
              </a:rPr>
              <a:t> </a:t>
            </a:r>
            <a:r>
              <a:rPr lang="en-US" sz="2800" b="0" dirty="0" err="1">
                <a:solidFill>
                  <a:srgbClr val="002060"/>
                </a:solidFill>
              </a:rPr>
              <a:t>lượng</a:t>
            </a:r>
            <a:r>
              <a:rPr lang="en-US" sz="2800" b="0" dirty="0">
                <a:solidFill>
                  <a:srgbClr val="002060"/>
                </a:solidFill>
              </a:rPr>
              <a:t> </a:t>
            </a:r>
            <a:r>
              <a:rPr lang="en-US" sz="2800" b="0" dirty="0" err="1">
                <a:solidFill>
                  <a:srgbClr val="002060"/>
                </a:solidFill>
              </a:rPr>
              <a:t>giảm</a:t>
            </a:r>
            <a:r>
              <a:rPr lang="en-US" sz="2800" b="0" dirty="0">
                <a:solidFill>
                  <a:srgbClr val="002060"/>
                </a:solidFill>
              </a:rPr>
              <a:t> </a:t>
            </a:r>
            <a:r>
              <a:rPr lang="en-US" sz="2800" b="0" dirty="0" err="1">
                <a:solidFill>
                  <a:srgbClr val="002060"/>
                </a:solidFill>
              </a:rPr>
              <a:t>đi</a:t>
            </a:r>
            <a:r>
              <a:rPr lang="en-US" sz="2800" b="0" dirty="0">
                <a:solidFill>
                  <a:srgbClr val="002060"/>
                </a:solidFill>
              </a:rPr>
              <a:t> </a:t>
            </a:r>
            <a:r>
              <a:rPr lang="en-US" sz="2800" b="0" dirty="0" err="1">
                <a:solidFill>
                  <a:srgbClr val="002060"/>
                </a:solidFill>
              </a:rPr>
              <a:t>nhiều</a:t>
            </a:r>
            <a:r>
              <a:rPr lang="en-US" sz="2800" b="0" dirty="0">
                <a:solidFill>
                  <a:srgbClr val="002060"/>
                </a:solidFill>
              </a:rPr>
              <a:t> so </a:t>
            </a:r>
            <a:r>
              <a:rPr lang="en-US" sz="2800" b="0" dirty="0" err="1">
                <a:solidFill>
                  <a:srgbClr val="002060"/>
                </a:solidFill>
              </a:rPr>
              <a:t>với</a:t>
            </a:r>
            <a:r>
              <a:rPr lang="en-US" sz="2800" b="0" dirty="0">
                <a:solidFill>
                  <a:srgbClr val="002060"/>
                </a:solidFill>
              </a:rPr>
              <a:t> </a:t>
            </a:r>
            <a:r>
              <a:rPr lang="en-US" sz="2800" b="0" dirty="0" err="1">
                <a:solidFill>
                  <a:srgbClr val="002060"/>
                </a:solidFill>
              </a:rPr>
              <a:t>bản</a:t>
            </a:r>
            <a:r>
              <a:rPr lang="en-US" sz="2800" b="0" dirty="0">
                <a:solidFill>
                  <a:srgbClr val="002060"/>
                </a:solidFill>
              </a:rPr>
              <a:t> </a:t>
            </a:r>
            <a:r>
              <a:rPr lang="en-US" sz="2800" b="0" dirty="0" err="1" smtClean="0">
                <a:solidFill>
                  <a:srgbClr val="002060"/>
                </a:solidFill>
              </a:rPr>
              <a:t>gốc</a:t>
            </a:r>
            <a:r>
              <a:rPr lang="en-US" sz="2800" b="0" dirty="0" smtClean="0">
                <a:solidFill>
                  <a:srgbClr val="002060"/>
                </a:solidFill>
              </a:rPr>
              <a:t>.</a:t>
            </a:r>
            <a:endParaRPr lang="en-US" sz="2800" b="0" dirty="0">
              <a:solidFill>
                <a:srgbClr val="002060"/>
              </a:solidFill>
            </a:endParaRPr>
          </a:p>
          <a:p>
            <a:pPr marL="514350" indent="-514350" algn="just">
              <a:lnSpc>
                <a:spcPct val="100000"/>
              </a:lnSpc>
              <a:spcBef>
                <a:spcPts val="600"/>
              </a:spcBef>
              <a:spcAft>
                <a:spcPts val="600"/>
              </a:spcAft>
              <a:buClr>
                <a:srgbClr val="000099"/>
              </a:buClr>
              <a:buFont typeface="+mj-lt"/>
              <a:buAutoNum type="arabicPeriod"/>
            </a:pPr>
            <a:r>
              <a:rPr lang="en-US" sz="2800" b="1" dirty="0" smtClean="0">
                <a:solidFill>
                  <a:srgbClr val="002060"/>
                </a:solidFill>
              </a:rPr>
              <a:t>.</a:t>
            </a:r>
            <a:r>
              <a:rPr lang="en-US" sz="2800" b="1" dirty="0" err="1">
                <a:solidFill>
                  <a:srgbClr val="002060"/>
                </a:solidFill>
              </a:rPr>
              <a:t>Wma</a:t>
            </a:r>
            <a:r>
              <a:rPr lang="en-US" sz="2800" dirty="0">
                <a:solidFill>
                  <a:srgbClr val="002060"/>
                </a:solidFill>
              </a:rPr>
              <a:t> </a:t>
            </a:r>
            <a:r>
              <a:rPr lang="en-US" sz="2800" b="0" dirty="0">
                <a:solidFill>
                  <a:srgbClr val="002060"/>
                </a:solidFill>
              </a:rPr>
              <a:t>(Windows Media Audio</a:t>
            </a:r>
            <a:r>
              <a:rPr lang="en-US" sz="2800" b="0" dirty="0" smtClean="0">
                <a:solidFill>
                  <a:srgbClr val="002060"/>
                </a:solidFill>
              </a:rPr>
              <a:t>): </a:t>
            </a:r>
            <a:r>
              <a:rPr lang="en-US" sz="2800" b="0" dirty="0" err="1">
                <a:solidFill>
                  <a:srgbClr val="002060"/>
                </a:solidFill>
              </a:rPr>
              <a:t>định</a:t>
            </a:r>
            <a:r>
              <a:rPr lang="en-US" sz="2800" b="0" dirty="0">
                <a:solidFill>
                  <a:srgbClr val="002060"/>
                </a:solidFill>
              </a:rPr>
              <a:t> </a:t>
            </a:r>
            <a:r>
              <a:rPr lang="en-US" sz="2800" b="0" dirty="0" err="1">
                <a:solidFill>
                  <a:srgbClr val="002060"/>
                </a:solidFill>
              </a:rPr>
              <a:t>dạng</a:t>
            </a:r>
            <a:r>
              <a:rPr lang="en-US" sz="2800" b="0" dirty="0">
                <a:solidFill>
                  <a:srgbClr val="002060"/>
                </a:solidFill>
              </a:rPr>
              <a:t> </a:t>
            </a:r>
            <a:r>
              <a:rPr lang="en-US" sz="2800" b="0" dirty="0" err="1">
                <a:solidFill>
                  <a:srgbClr val="002060"/>
                </a:solidFill>
              </a:rPr>
              <a:t>này</a:t>
            </a:r>
            <a:r>
              <a:rPr lang="en-US" sz="2800" b="0" dirty="0">
                <a:solidFill>
                  <a:srgbClr val="002060"/>
                </a:solidFill>
              </a:rPr>
              <a:t> do </a:t>
            </a:r>
            <a:r>
              <a:rPr lang="en-US" sz="2800" b="0" dirty="0" smtClean="0">
                <a:solidFill>
                  <a:srgbClr val="002060"/>
                </a:solidFill>
              </a:rPr>
              <a:t>Microsoft </a:t>
            </a:r>
            <a:r>
              <a:rPr lang="en-US" sz="2800" b="0" dirty="0" err="1">
                <a:solidFill>
                  <a:srgbClr val="002060"/>
                </a:solidFill>
              </a:rPr>
              <a:t>tạo</a:t>
            </a:r>
            <a:r>
              <a:rPr lang="en-US" sz="2800" b="0" dirty="0">
                <a:solidFill>
                  <a:srgbClr val="002060"/>
                </a:solidFill>
              </a:rPr>
              <a:t> </a:t>
            </a:r>
            <a:r>
              <a:rPr lang="en-US" sz="2800" b="0" dirty="0" err="1">
                <a:solidFill>
                  <a:srgbClr val="002060"/>
                </a:solidFill>
              </a:rPr>
              <a:t>ra</a:t>
            </a:r>
            <a:r>
              <a:rPr lang="en-US" sz="2800" b="0" dirty="0">
                <a:solidFill>
                  <a:srgbClr val="002060"/>
                </a:solidFill>
              </a:rPr>
              <a:t> </a:t>
            </a:r>
            <a:r>
              <a:rPr lang="en-US" sz="2800" b="0" dirty="0" err="1">
                <a:solidFill>
                  <a:srgbClr val="002060"/>
                </a:solidFill>
              </a:rPr>
              <a:t>để</a:t>
            </a:r>
            <a:r>
              <a:rPr lang="en-US" sz="2800" b="0" dirty="0">
                <a:solidFill>
                  <a:srgbClr val="002060"/>
                </a:solidFill>
              </a:rPr>
              <a:t> </a:t>
            </a:r>
            <a:r>
              <a:rPr lang="en-US" sz="2800" b="0" dirty="0" err="1">
                <a:solidFill>
                  <a:srgbClr val="002060"/>
                </a:solidFill>
              </a:rPr>
              <a:t>cạnh</a:t>
            </a:r>
            <a:r>
              <a:rPr lang="en-US" sz="2800" b="0" dirty="0">
                <a:solidFill>
                  <a:srgbClr val="002060"/>
                </a:solidFill>
              </a:rPr>
              <a:t> </a:t>
            </a:r>
            <a:r>
              <a:rPr lang="en-US" sz="2800" b="0" dirty="0" err="1">
                <a:solidFill>
                  <a:srgbClr val="002060"/>
                </a:solidFill>
              </a:rPr>
              <a:t>tranh</a:t>
            </a:r>
            <a:r>
              <a:rPr lang="en-US" sz="2800" b="0" dirty="0">
                <a:solidFill>
                  <a:srgbClr val="002060"/>
                </a:solidFill>
              </a:rPr>
              <a:t> </a:t>
            </a:r>
            <a:r>
              <a:rPr lang="en-US" sz="2800" b="0" dirty="0" err="1">
                <a:solidFill>
                  <a:srgbClr val="002060"/>
                </a:solidFill>
              </a:rPr>
              <a:t>với</a:t>
            </a:r>
            <a:r>
              <a:rPr lang="en-US" sz="2800" b="0" dirty="0">
                <a:solidFill>
                  <a:srgbClr val="002060"/>
                </a:solidFill>
              </a:rPr>
              <a:t> .Mp3 dung </a:t>
            </a:r>
            <a:r>
              <a:rPr lang="en-US" sz="2800" b="0" dirty="0" err="1">
                <a:solidFill>
                  <a:srgbClr val="002060"/>
                </a:solidFill>
              </a:rPr>
              <a:t>lượng</a:t>
            </a:r>
            <a:r>
              <a:rPr lang="en-US" sz="2800" b="0" dirty="0">
                <a:solidFill>
                  <a:srgbClr val="002060"/>
                </a:solidFill>
              </a:rPr>
              <a:t> </a:t>
            </a:r>
            <a:r>
              <a:rPr lang="en-US" sz="2800" b="0" dirty="0" err="1">
                <a:solidFill>
                  <a:srgbClr val="002060"/>
                </a:solidFill>
              </a:rPr>
              <a:t>nhẹ</a:t>
            </a:r>
            <a:r>
              <a:rPr lang="en-US" sz="2800" b="0" dirty="0">
                <a:solidFill>
                  <a:srgbClr val="002060"/>
                </a:solidFill>
              </a:rPr>
              <a:t> </a:t>
            </a:r>
            <a:r>
              <a:rPr lang="en-US" sz="2800" b="0" dirty="0" err="1">
                <a:solidFill>
                  <a:srgbClr val="002060"/>
                </a:solidFill>
              </a:rPr>
              <a:t>hơn</a:t>
            </a:r>
            <a:r>
              <a:rPr lang="en-US" sz="2800" b="0" dirty="0">
                <a:solidFill>
                  <a:srgbClr val="002060"/>
                </a:solidFill>
              </a:rPr>
              <a:t> </a:t>
            </a:r>
            <a:r>
              <a:rPr lang="en-US" sz="2800" b="0" dirty="0" err="1">
                <a:solidFill>
                  <a:srgbClr val="002060"/>
                </a:solidFill>
              </a:rPr>
              <a:t>nhưng</a:t>
            </a:r>
            <a:r>
              <a:rPr lang="en-US" sz="2800" b="0" dirty="0">
                <a:solidFill>
                  <a:srgbClr val="002060"/>
                </a:solidFill>
              </a:rPr>
              <a:t> </a:t>
            </a:r>
            <a:r>
              <a:rPr lang="en-US" sz="2800" b="0" dirty="0" err="1">
                <a:solidFill>
                  <a:srgbClr val="002060"/>
                </a:solidFill>
              </a:rPr>
              <a:t>chất</a:t>
            </a:r>
            <a:r>
              <a:rPr lang="en-US" sz="2800" b="0" dirty="0">
                <a:solidFill>
                  <a:srgbClr val="002060"/>
                </a:solidFill>
              </a:rPr>
              <a:t> </a:t>
            </a:r>
            <a:r>
              <a:rPr lang="en-US" sz="2800" b="0" dirty="0" err="1">
                <a:solidFill>
                  <a:srgbClr val="002060"/>
                </a:solidFill>
              </a:rPr>
              <a:t>lượng</a:t>
            </a:r>
            <a:r>
              <a:rPr lang="en-US" sz="2800" b="0" dirty="0">
                <a:solidFill>
                  <a:srgbClr val="002060"/>
                </a:solidFill>
              </a:rPr>
              <a:t> </a:t>
            </a:r>
            <a:r>
              <a:rPr lang="en-US" sz="2800" b="0" dirty="0" err="1">
                <a:solidFill>
                  <a:srgbClr val="002060"/>
                </a:solidFill>
              </a:rPr>
              <a:t>tương</a:t>
            </a:r>
            <a:r>
              <a:rPr lang="en-US" sz="2800" b="0" dirty="0">
                <a:solidFill>
                  <a:srgbClr val="002060"/>
                </a:solidFill>
              </a:rPr>
              <a:t> </a:t>
            </a:r>
            <a:r>
              <a:rPr lang="en-US" sz="2800" b="0" dirty="0" err="1" smtClean="0">
                <a:solidFill>
                  <a:srgbClr val="002060"/>
                </a:solidFill>
              </a:rPr>
              <a:t>đương</a:t>
            </a:r>
            <a:r>
              <a:rPr lang="en-US" sz="2800" b="0" dirty="0" smtClean="0">
                <a:solidFill>
                  <a:srgbClr val="002060"/>
                </a:solidFill>
              </a:rPr>
              <a:t>.</a:t>
            </a:r>
            <a:endParaRPr lang="en-US" sz="2800" b="0" dirty="0">
              <a:solidFill>
                <a:srgbClr val="002060"/>
              </a:solidFill>
            </a:endParaRPr>
          </a:p>
          <a:p>
            <a:pPr marL="514350" indent="-514350" algn="just">
              <a:lnSpc>
                <a:spcPct val="100000"/>
              </a:lnSpc>
              <a:spcBef>
                <a:spcPts val="600"/>
              </a:spcBef>
              <a:spcAft>
                <a:spcPts val="600"/>
              </a:spcAft>
              <a:buClr>
                <a:srgbClr val="000099"/>
              </a:buClr>
              <a:buFont typeface="+mj-lt"/>
              <a:buAutoNum type="arabicPeriod"/>
            </a:pPr>
            <a:r>
              <a:rPr lang="en-US" sz="2800" b="1" dirty="0">
                <a:solidFill>
                  <a:srgbClr val="002060"/>
                </a:solidFill>
              </a:rPr>
              <a:t>.Wav</a:t>
            </a:r>
            <a:r>
              <a:rPr lang="en-US" sz="2800" dirty="0">
                <a:solidFill>
                  <a:srgbClr val="002060"/>
                </a:solidFill>
              </a:rPr>
              <a:t> </a:t>
            </a:r>
            <a:r>
              <a:rPr lang="en-US" sz="2800" b="0" dirty="0">
                <a:solidFill>
                  <a:srgbClr val="002060"/>
                </a:solidFill>
              </a:rPr>
              <a:t>(Waveform Audio File Format): dung </a:t>
            </a:r>
            <a:r>
              <a:rPr lang="en-US" sz="2800" b="0" dirty="0" err="1">
                <a:solidFill>
                  <a:srgbClr val="002060"/>
                </a:solidFill>
              </a:rPr>
              <a:t>lượng</a:t>
            </a:r>
            <a:r>
              <a:rPr lang="en-US" sz="2800" b="0" dirty="0">
                <a:solidFill>
                  <a:srgbClr val="002060"/>
                </a:solidFill>
              </a:rPr>
              <a:t> </a:t>
            </a:r>
            <a:r>
              <a:rPr lang="en-US" sz="2800" b="0" dirty="0" err="1">
                <a:solidFill>
                  <a:srgbClr val="002060"/>
                </a:solidFill>
              </a:rPr>
              <a:t>khá</a:t>
            </a:r>
            <a:r>
              <a:rPr lang="en-US" sz="2800" b="0" dirty="0">
                <a:solidFill>
                  <a:srgbClr val="002060"/>
                </a:solidFill>
              </a:rPr>
              <a:t> </a:t>
            </a:r>
            <a:r>
              <a:rPr lang="en-US" sz="2800" b="0" dirty="0" err="1">
                <a:solidFill>
                  <a:srgbClr val="002060"/>
                </a:solidFill>
              </a:rPr>
              <a:t>nặng</a:t>
            </a:r>
            <a:r>
              <a:rPr lang="en-US" sz="2800" b="0" dirty="0">
                <a:solidFill>
                  <a:srgbClr val="002060"/>
                </a:solidFill>
              </a:rPr>
              <a:t> </a:t>
            </a:r>
            <a:r>
              <a:rPr lang="en-US" sz="2800" b="0" dirty="0" err="1">
                <a:solidFill>
                  <a:srgbClr val="002060"/>
                </a:solidFill>
              </a:rPr>
              <a:t>nhưng</a:t>
            </a:r>
            <a:r>
              <a:rPr lang="en-US" sz="2800" b="0" dirty="0">
                <a:solidFill>
                  <a:srgbClr val="002060"/>
                </a:solidFill>
              </a:rPr>
              <a:t> </a:t>
            </a:r>
            <a:r>
              <a:rPr lang="en-US" sz="2800" b="0" dirty="0" err="1">
                <a:solidFill>
                  <a:srgbClr val="002060"/>
                </a:solidFill>
              </a:rPr>
              <a:t>chất</a:t>
            </a:r>
            <a:r>
              <a:rPr lang="en-US" sz="2800" b="0" dirty="0">
                <a:solidFill>
                  <a:srgbClr val="002060"/>
                </a:solidFill>
              </a:rPr>
              <a:t> </a:t>
            </a:r>
            <a:r>
              <a:rPr lang="en-US" sz="2800" b="0" dirty="0" err="1">
                <a:solidFill>
                  <a:srgbClr val="002060"/>
                </a:solidFill>
              </a:rPr>
              <a:t>lượng</a:t>
            </a:r>
            <a:r>
              <a:rPr lang="en-US" sz="2800" b="0" dirty="0">
                <a:solidFill>
                  <a:srgbClr val="002060"/>
                </a:solidFill>
              </a:rPr>
              <a:t> </a:t>
            </a:r>
            <a:r>
              <a:rPr lang="en-US" sz="2800" b="0" dirty="0" err="1">
                <a:solidFill>
                  <a:srgbClr val="002060"/>
                </a:solidFill>
              </a:rPr>
              <a:t>âm</a:t>
            </a:r>
            <a:r>
              <a:rPr lang="en-US" sz="2800" b="0" dirty="0">
                <a:solidFill>
                  <a:srgbClr val="002060"/>
                </a:solidFill>
              </a:rPr>
              <a:t> </a:t>
            </a:r>
            <a:r>
              <a:rPr lang="en-US" sz="2800" b="0" dirty="0" err="1">
                <a:solidFill>
                  <a:srgbClr val="002060"/>
                </a:solidFill>
              </a:rPr>
              <a:t>thanh</a:t>
            </a:r>
            <a:r>
              <a:rPr lang="en-US" sz="2800" b="0" dirty="0">
                <a:solidFill>
                  <a:srgbClr val="002060"/>
                </a:solidFill>
              </a:rPr>
              <a:t> </a:t>
            </a:r>
            <a:r>
              <a:rPr lang="en-US" sz="2800" b="0" dirty="0" err="1">
                <a:solidFill>
                  <a:srgbClr val="002060"/>
                </a:solidFill>
              </a:rPr>
              <a:t>không</a:t>
            </a:r>
            <a:r>
              <a:rPr lang="en-US" sz="2800" b="0" dirty="0">
                <a:solidFill>
                  <a:srgbClr val="002060"/>
                </a:solidFill>
              </a:rPr>
              <a:t> </a:t>
            </a:r>
            <a:r>
              <a:rPr lang="en-US" sz="2800" b="0" dirty="0" err="1">
                <a:solidFill>
                  <a:srgbClr val="002060"/>
                </a:solidFill>
              </a:rPr>
              <a:t>thua</a:t>
            </a:r>
            <a:r>
              <a:rPr lang="en-US" sz="2800" b="0" dirty="0">
                <a:solidFill>
                  <a:srgbClr val="002060"/>
                </a:solidFill>
              </a:rPr>
              <a:t> </a:t>
            </a:r>
            <a:r>
              <a:rPr lang="en-US" sz="2800" b="0" dirty="0" err="1">
                <a:solidFill>
                  <a:srgbClr val="002060"/>
                </a:solidFill>
              </a:rPr>
              <a:t>kém</a:t>
            </a:r>
            <a:r>
              <a:rPr lang="en-US" sz="2800" b="0" dirty="0">
                <a:solidFill>
                  <a:srgbClr val="002060"/>
                </a:solidFill>
              </a:rPr>
              <a:t> </a:t>
            </a:r>
            <a:r>
              <a:rPr lang="en-US" sz="2800" b="0" dirty="0" err="1">
                <a:solidFill>
                  <a:srgbClr val="002060"/>
                </a:solidFill>
              </a:rPr>
              <a:t>âm</a:t>
            </a:r>
            <a:r>
              <a:rPr lang="en-US" sz="2800" b="0" dirty="0">
                <a:solidFill>
                  <a:srgbClr val="002060"/>
                </a:solidFill>
              </a:rPr>
              <a:t> </a:t>
            </a:r>
            <a:r>
              <a:rPr lang="en-US" sz="2800" b="0" dirty="0" err="1">
                <a:solidFill>
                  <a:srgbClr val="002060"/>
                </a:solidFill>
              </a:rPr>
              <a:t>thanh</a:t>
            </a:r>
            <a:r>
              <a:rPr lang="en-US" sz="2800" b="0" dirty="0">
                <a:solidFill>
                  <a:srgbClr val="002060"/>
                </a:solidFill>
              </a:rPr>
              <a:t> </a:t>
            </a:r>
            <a:r>
              <a:rPr lang="en-US" sz="2800" b="0" dirty="0" err="1">
                <a:solidFill>
                  <a:srgbClr val="002060"/>
                </a:solidFill>
              </a:rPr>
              <a:t>phòng</a:t>
            </a:r>
            <a:r>
              <a:rPr lang="en-US" sz="2800" b="0" dirty="0">
                <a:solidFill>
                  <a:srgbClr val="002060"/>
                </a:solidFill>
              </a:rPr>
              <a:t> </a:t>
            </a:r>
            <a:r>
              <a:rPr lang="en-US" sz="2800" b="0" dirty="0" err="1" smtClean="0">
                <a:solidFill>
                  <a:srgbClr val="002060"/>
                </a:solidFill>
              </a:rPr>
              <a:t>thu</a:t>
            </a:r>
            <a:r>
              <a:rPr lang="en-US" sz="2800" b="0" dirty="0" smtClean="0">
                <a:solidFill>
                  <a:srgbClr val="002060"/>
                </a:solidFill>
              </a:rPr>
              <a:t>.</a:t>
            </a:r>
            <a:endParaRPr lang="en-US" sz="2800" b="0" dirty="0">
              <a:solidFill>
                <a:srgbClr val="002060"/>
              </a:solidFill>
            </a:endParaRPr>
          </a:p>
        </p:txBody>
      </p:sp>
      <p:sp>
        <p:nvSpPr>
          <p:cNvPr id="3" name="Rectangle 2"/>
          <p:cNvSpPr/>
          <p:nvPr/>
        </p:nvSpPr>
        <p:spPr>
          <a:xfrm>
            <a:off x="380999" y="807748"/>
            <a:ext cx="2400301" cy="492443"/>
          </a:xfrm>
          <a:prstGeom prst="rect">
            <a:avLst/>
          </a:prstGeom>
        </p:spPr>
        <p:txBody>
          <a:bodyPr wrap="square">
            <a:spAutoFit/>
          </a:bodyPr>
          <a:lstStyle/>
          <a:p>
            <a:pPr algn="just"/>
            <a:r>
              <a:rPr lang="en-US" sz="2600" b="1" dirty="0" smtClean="0">
                <a:solidFill>
                  <a:srgbClr val="FF0000"/>
                </a:solidFill>
              </a:rPr>
              <a:t>EM CÓ BIẾT?</a:t>
            </a:r>
            <a:r>
              <a:rPr lang="en-US" sz="2600" dirty="0" smtClean="0">
                <a:solidFill>
                  <a:srgbClr val="FF0000"/>
                </a:solidFill>
              </a:rPr>
              <a:t> </a:t>
            </a:r>
            <a:endParaRPr lang="en-US" sz="2600" b="1" dirty="0">
              <a:solidFill>
                <a:srgbClr val="000099"/>
              </a:solidFill>
            </a:endParaRPr>
          </a:p>
        </p:txBody>
      </p:sp>
      <p:sp>
        <p:nvSpPr>
          <p:cNvPr id="4" name="TextBox 3"/>
          <p:cNvSpPr txBox="1"/>
          <p:nvPr/>
        </p:nvSpPr>
        <p:spPr>
          <a:xfrm>
            <a:off x="0" y="114441"/>
            <a:ext cx="420329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594833" y="114441"/>
            <a:ext cx="459716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Chào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2705100" y="807748"/>
            <a:ext cx="8978900" cy="523220"/>
          </a:xfrm>
          <a:prstGeom prst="rect">
            <a:avLst/>
          </a:prstGeom>
        </p:spPr>
        <p:txBody>
          <a:bodyPr wrap="square">
            <a:spAutoFit/>
          </a:bodyPr>
          <a:lstStyle/>
          <a:p>
            <a:pPr algn="just"/>
            <a:r>
              <a:rPr lang="en-US" sz="2800" b="1" dirty="0" err="1">
                <a:solidFill>
                  <a:srgbClr val="000099"/>
                </a:solidFill>
                <a:latin typeface="Arial" panose="020B0604020202020204" pitchFamily="34" charset="0"/>
                <a:cs typeface="Arial" panose="020B0604020202020204" pitchFamily="34" charset="0"/>
              </a:rPr>
              <a:t>Những</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định</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dạng</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âm</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thanh</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phổ</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biến</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nhất</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hiện</a:t>
            </a:r>
            <a:r>
              <a:rPr lang="en-US" sz="2800" b="1" dirty="0">
                <a:solidFill>
                  <a:srgbClr val="000099"/>
                </a:solidFill>
                <a:latin typeface="Arial" panose="020B0604020202020204" pitchFamily="34" charset="0"/>
                <a:cs typeface="Arial" panose="020B0604020202020204" pitchFamily="34" charset="0"/>
              </a:rPr>
              <a:t> nay:</a:t>
            </a:r>
          </a:p>
        </p:txBody>
      </p:sp>
    </p:spTree>
    <p:extLst>
      <p:ext uri="{BB962C8B-B14F-4D97-AF65-F5344CB8AC3E}">
        <p14:creationId xmlns:p14="http://schemas.microsoft.com/office/powerpoint/2010/main" val="422320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1000" y="1501055"/>
            <a:ext cx="11303000" cy="4101459"/>
          </a:xfrm>
          <a:solidFill>
            <a:schemeClr val="tx1"/>
          </a:solidFill>
        </p:spPr>
        <p:txBody>
          <a:bodyPr/>
          <a:lstStyle/>
          <a:p>
            <a:pPr marL="514350" indent="-514350" algn="just">
              <a:lnSpc>
                <a:spcPct val="100000"/>
              </a:lnSpc>
              <a:spcBef>
                <a:spcPts val="600"/>
              </a:spcBef>
              <a:buClr>
                <a:srgbClr val="000099"/>
              </a:buClr>
              <a:buFont typeface="+mj-lt"/>
              <a:buAutoNum type="arabicPeriod" startAt="4"/>
            </a:pPr>
            <a:r>
              <a:rPr lang="en-US" sz="2800" b="1" dirty="0" smtClean="0">
                <a:solidFill>
                  <a:srgbClr val="002060"/>
                </a:solidFill>
              </a:rPr>
              <a:t>.</a:t>
            </a:r>
            <a:r>
              <a:rPr lang="en-US" sz="2800" b="1" dirty="0" err="1">
                <a:solidFill>
                  <a:srgbClr val="002060"/>
                </a:solidFill>
              </a:rPr>
              <a:t>Flac</a:t>
            </a:r>
            <a:r>
              <a:rPr lang="en-US" sz="2800" dirty="0">
                <a:solidFill>
                  <a:srgbClr val="002060"/>
                </a:solidFill>
              </a:rPr>
              <a:t> </a:t>
            </a:r>
            <a:r>
              <a:rPr lang="en-US" sz="2800" b="0" dirty="0">
                <a:solidFill>
                  <a:srgbClr val="002060"/>
                </a:solidFill>
              </a:rPr>
              <a:t>(Free Lossless Audio Codec): </a:t>
            </a:r>
            <a:r>
              <a:rPr lang="en-US" sz="2800" b="0" dirty="0" err="1">
                <a:solidFill>
                  <a:srgbClr val="002060"/>
                </a:solidFill>
              </a:rPr>
              <a:t>được</a:t>
            </a:r>
            <a:r>
              <a:rPr lang="en-US" sz="2800" b="0" dirty="0">
                <a:solidFill>
                  <a:srgbClr val="002060"/>
                </a:solidFill>
              </a:rPr>
              <a:t> </a:t>
            </a:r>
            <a:r>
              <a:rPr lang="en-US" sz="2800" b="0" dirty="0" err="1">
                <a:solidFill>
                  <a:srgbClr val="002060"/>
                </a:solidFill>
              </a:rPr>
              <a:t>tạo</a:t>
            </a:r>
            <a:r>
              <a:rPr lang="en-US" sz="2800" b="0" dirty="0">
                <a:solidFill>
                  <a:srgbClr val="002060"/>
                </a:solidFill>
              </a:rPr>
              <a:t> </a:t>
            </a:r>
            <a:r>
              <a:rPr lang="en-US" sz="2800" b="0" dirty="0" err="1">
                <a:solidFill>
                  <a:srgbClr val="002060"/>
                </a:solidFill>
              </a:rPr>
              <a:t>ra</a:t>
            </a:r>
            <a:r>
              <a:rPr lang="en-US" sz="2800" b="0" dirty="0">
                <a:solidFill>
                  <a:srgbClr val="002060"/>
                </a:solidFill>
              </a:rPr>
              <a:t> </a:t>
            </a:r>
            <a:r>
              <a:rPr lang="en-US" sz="2800" b="0" dirty="0" err="1">
                <a:solidFill>
                  <a:srgbClr val="002060"/>
                </a:solidFill>
              </a:rPr>
              <a:t>bởi</a:t>
            </a:r>
            <a:r>
              <a:rPr lang="en-US" sz="2800" b="0" dirty="0">
                <a:solidFill>
                  <a:srgbClr val="002060"/>
                </a:solidFill>
              </a:rPr>
              <a:t> </a:t>
            </a:r>
            <a:r>
              <a:rPr lang="en-US" sz="2800" b="0" dirty="0" err="1">
                <a:solidFill>
                  <a:srgbClr val="002060"/>
                </a:solidFill>
              </a:rPr>
              <a:t>công</a:t>
            </a:r>
            <a:r>
              <a:rPr lang="en-US" sz="2800" b="0" dirty="0">
                <a:solidFill>
                  <a:srgbClr val="002060"/>
                </a:solidFill>
              </a:rPr>
              <a:t> </a:t>
            </a:r>
            <a:r>
              <a:rPr lang="en-US" sz="2800" b="0" dirty="0" err="1">
                <a:solidFill>
                  <a:srgbClr val="002060"/>
                </a:solidFill>
              </a:rPr>
              <a:t>nghệ</a:t>
            </a:r>
            <a:r>
              <a:rPr lang="en-US" sz="2800" b="0" dirty="0">
                <a:solidFill>
                  <a:srgbClr val="002060"/>
                </a:solidFill>
              </a:rPr>
              <a:t> </a:t>
            </a:r>
            <a:r>
              <a:rPr lang="en-US" sz="2800" b="0" dirty="0" err="1">
                <a:solidFill>
                  <a:srgbClr val="002060"/>
                </a:solidFill>
              </a:rPr>
              <a:t>nén</a:t>
            </a:r>
            <a:r>
              <a:rPr lang="en-US" sz="2800" b="0" dirty="0">
                <a:solidFill>
                  <a:srgbClr val="002060"/>
                </a:solidFill>
              </a:rPr>
              <a:t> </a:t>
            </a:r>
            <a:r>
              <a:rPr lang="en-US" sz="2800" b="0" dirty="0" err="1">
                <a:solidFill>
                  <a:srgbClr val="002060"/>
                </a:solidFill>
              </a:rPr>
              <a:t>cho</a:t>
            </a:r>
            <a:r>
              <a:rPr lang="en-US" sz="2800" b="0" dirty="0">
                <a:solidFill>
                  <a:srgbClr val="002060"/>
                </a:solidFill>
              </a:rPr>
              <a:t> </a:t>
            </a:r>
            <a:r>
              <a:rPr lang="en-US" sz="2800" b="0" dirty="0" err="1">
                <a:solidFill>
                  <a:srgbClr val="002060"/>
                </a:solidFill>
              </a:rPr>
              <a:t>phép</a:t>
            </a:r>
            <a:r>
              <a:rPr lang="en-US" sz="2800" b="0" dirty="0">
                <a:solidFill>
                  <a:srgbClr val="002060"/>
                </a:solidFill>
              </a:rPr>
              <a:t> </a:t>
            </a:r>
            <a:r>
              <a:rPr lang="en-US" sz="2800" b="0" dirty="0" err="1">
                <a:solidFill>
                  <a:srgbClr val="002060"/>
                </a:solidFill>
              </a:rPr>
              <a:t>giữ</a:t>
            </a:r>
            <a:r>
              <a:rPr lang="en-US" sz="2800" b="0" dirty="0">
                <a:solidFill>
                  <a:srgbClr val="002060"/>
                </a:solidFill>
              </a:rPr>
              <a:t> </a:t>
            </a:r>
            <a:r>
              <a:rPr lang="en-US" sz="2800" b="0" dirty="0" err="1">
                <a:solidFill>
                  <a:srgbClr val="002060"/>
                </a:solidFill>
              </a:rPr>
              <a:t>lại</a:t>
            </a:r>
            <a:r>
              <a:rPr lang="en-US" sz="2800" b="0" dirty="0">
                <a:solidFill>
                  <a:srgbClr val="002060"/>
                </a:solidFill>
              </a:rPr>
              <a:t> </a:t>
            </a:r>
            <a:r>
              <a:rPr lang="en-US" sz="2800" b="0" dirty="0" err="1">
                <a:solidFill>
                  <a:srgbClr val="002060"/>
                </a:solidFill>
              </a:rPr>
              <a:t>các</a:t>
            </a:r>
            <a:r>
              <a:rPr lang="en-US" sz="2800" b="0" dirty="0">
                <a:solidFill>
                  <a:srgbClr val="002060"/>
                </a:solidFill>
              </a:rPr>
              <a:t> </a:t>
            </a:r>
            <a:r>
              <a:rPr lang="en-US" sz="2800" b="0" dirty="0" err="1">
                <a:solidFill>
                  <a:srgbClr val="002060"/>
                </a:solidFill>
              </a:rPr>
              <a:t>dữ</a:t>
            </a:r>
            <a:r>
              <a:rPr lang="en-US" sz="2800" b="0" dirty="0">
                <a:solidFill>
                  <a:srgbClr val="002060"/>
                </a:solidFill>
              </a:rPr>
              <a:t> </a:t>
            </a:r>
            <a:r>
              <a:rPr lang="en-US" sz="2800" b="0" dirty="0" err="1">
                <a:solidFill>
                  <a:srgbClr val="002060"/>
                </a:solidFill>
              </a:rPr>
              <a:t>liệu</a:t>
            </a:r>
            <a:r>
              <a:rPr lang="en-US" sz="2800" b="0" dirty="0">
                <a:solidFill>
                  <a:srgbClr val="002060"/>
                </a:solidFill>
              </a:rPr>
              <a:t> </a:t>
            </a:r>
            <a:r>
              <a:rPr lang="en-US" sz="2800" b="0" dirty="0" err="1">
                <a:solidFill>
                  <a:srgbClr val="002060"/>
                </a:solidFill>
              </a:rPr>
              <a:t>và</a:t>
            </a:r>
            <a:r>
              <a:rPr lang="en-US" sz="2800" b="0" dirty="0">
                <a:solidFill>
                  <a:srgbClr val="002060"/>
                </a:solidFill>
              </a:rPr>
              <a:t> chi </a:t>
            </a:r>
            <a:r>
              <a:rPr lang="en-US" sz="2800" b="0" dirty="0" err="1">
                <a:solidFill>
                  <a:srgbClr val="002060"/>
                </a:solidFill>
              </a:rPr>
              <a:t>tiết</a:t>
            </a:r>
            <a:r>
              <a:rPr lang="en-US" sz="2800" b="0" dirty="0">
                <a:solidFill>
                  <a:srgbClr val="002060"/>
                </a:solidFill>
              </a:rPr>
              <a:t> </a:t>
            </a:r>
            <a:r>
              <a:rPr lang="en-US" sz="2800" b="0" dirty="0" err="1">
                <a:solidFill>
                  <a:srgbClr val="002060"/>
                </a:solidFill>
              </a:rPr>
              <a:t>cần</a:t>
            </a:r>
            <a:r>
              <a:rPr lang="en-US" sz="2800" b="0" dirty="0">
                <a:solidFill>
                  <a:srgbClr val="002060"/>
                </a:solidFill>
              </a:rPr>
              <a:t> </a:t>
            </a:r>
            <a:r>
              <a:rPr lang="en-US" sz="2800" b="0" dirty="0" err="1" smtClean="0">
                <a:solidFill>
                  <a:srgbClr val="002060"/>
                </a:solidFill>
              </a:rPr>
              <a:t>thiết</a:t>
            </a:r>
            <a:r>
              <a:rPr lang="en-US" sz="2800" b="0" dirty="0" smtClean="0">
                <a:solidFill>
                  <a:srgbClr val="002060"/>
                </a:solidFill>
              </a:rPr>
              <a:t> </a:t>
            </a:r>
            <a:r>
              <a:rPr lang="en-US" sz="2800" b="0" dirty="0" err="1" smtClean="0">
                <a:solidFill>
                  <a:srgbClr val="002060"/>
                </a:solidFill>
              </a:rPr>
              <a:t>nên</a:t>
            </a:r>
            <a:r>
              <a:rPr lang="en-US" sz="2800" b="0" dirty="0" smtClean="0">
                <a:solidFill>
                  <a:srgbClr val="002060"/>
                </a:solidFill>
              </a:rPr>
              <a:t> </a:t>
            </a:r>
            <a:r>
              <a:rPr lang="en-US" sz="2800" b="0" dirty="0" err="1">
                <a:solidFill>
                  <a:srgbClr val="002060"/>
                </a:solidFill>
              </a:rPr>
              <a:t>đảm</a:t>
            </a:r>
            <a:r>
              <a:rPr lang="en-US" sz="2800" b="0" dirty="0">
                <a:solidFill>
                  <a:srgbClr val="002060"/>
                </a:solidFill>
              </a:rPr>
              <a:t> </a:t>
            </a:r>
            <a:r>
              <a:rPr lang="en-US" sz="2800" b="0" dirty="0" err="1">
                <a:solidFill>
                  <a:srgbClr val="002060"/>
                </a:solidFill>
              </a:rPr>
              <a:t>bảo</a:t>
            </a:r>
            <a:r>
              <a:rPr lang="en-US" sz="2800" b="0" dirty="0">
                <a:solidFill>
                  <a:srgbClr val="002060"/>
                </a:solidFill>
              </a:rPr>
              <a:t> </a:t>
            </a:r>
            <a:r>
              <a:rPr lang="en-US" sz="2800" b="0" dirty="0" smtClean="0">
                <a:solidFill>
                  <a:srgbClr val="002060"/>
                </a:solidFill>
              </a:rPr>
              <a:t>dung </a:t>
            </a:r>
            <a:r>
              <a:rPr lang="en-US" sz="2800" b="0" dirty="0" err="1">
                <a:solidFill>
                  <a:srgbClr val="002060"/>
                </a:solidFill>
              </a:rPr>
              <a:t>lượng</a:t>
            </a:r>
            <a:r>
              <a:rPr lang="en-US" sz="2800" b="0" dirty="0">
                <a:solidFill>
                  <a:srgbClr val="002060"/>
                </a:solidFill>
              </a:rPr>
              <a:t> </a:t>
            </a:r>
            <a:r>
              <a:rPr lang="en-US" sz="2800" b="0" dirty="0" err="1">
                <a:solidFill>
                  <a:srgbClr val="002060"/>
                </a:solidFill>
              </a:rPr>
              <a:t>bằng</a:t>
            </a:r>
            <a:r>
              <a:rPr lang="en-US" sz="2800" b="0" dirty="0">
                <a:solidFill>
                  <a:srgbClr val="002060"/>
                </a:solidFill>
              </a:rPr>
              <a:t> </a:t>
            </a:r>
            <a:r>
              <a:rPr lang="en-US" sz="2800" b="0" dirty="0" err="1">
                <a:solidFill>
                  <a:srgbClr val="002060"/>
                </a:solidFill>
              </a:rPr>
              <a:t>nửa</a:t>
            </a:r>
            <a:r>
              <a:rPr lang="en-US" sz="2800" b="0" dirty="0">
                <a:solidFill>
                  <a:srgbClr val="002060"/>
                </a:solidFill>
              </a:rPr>
              <a:t> </a:t>
            </a:r>
            <a:r>
              <a:rPr lang="en-US" sz="2800" b="0" dirty="0" smtClean="0">
                <a:solidFill>
                  <a:srgbClr val="002060"/>
                </a:solidFill>
              </a:rPr>
              <a:t>.</a:t>
            </a:r>
            <a:r>
              <a:rPr lang="en-US" sz="2800" b="0" dirty="0">
                <a:solidFill>
                  <a:srgbClr val="002060"/>
                </a:solidFill>
              </a:rPr>
              <a:t>W</a:t>
            </a:r>
            <a:r>
              <a:rPr lang="en-US" sz="2800" b="0" dirty="0" smtClean="0">
                <a:solidFill>
                  <a:srgbClr val="002060"/>
                </a:solidFill>
              </a:rPr>
              <a:t>av</a:t>
            </a:r>
            <a:endParaRPr lang="en-US" sz="2800" b="0" dirty="0">
              <a:solidFill>
                <a:srgbClr val="002060"/>
              </a:solidFill>
            </a:endParaRPr>
          </a:p>
          <a:p>
            <a:pPr marL="514350" indent="-514350" algn="just">
              <a:lnSpc>
                <a:spcPct val="100000"/>
              </a:lnSpc>
              <a:spcBef>
                <a:spcPts val="600"/>
              </a:spcBef>
              <a:buClr>
                <a:srgbClr val="000099"/>
              </a:buClr>
              <a:buFont typeface="+mj-lt"/>
              <a:buAutoNum type="arabicPeriod" startAt="4"/>
            </a:pPr>
            <a:r>
              <a:rPr lang="en-US" sz="2800" b="1" dirty="0">
                <a:solidFill>
                  <a:srgbClr val="002060"/>
                </a:solidFill>
              </a:rPr>
              <a:t>. </a:t>
            </a:r>
            <a:r>
              <a:rPr lang="en-US" sz="2800" b="1" dirty="0" err="1">
                <a:solidFill>
                  <a:srgbClr val="002060"/>
                </a:solidFill>
              </a:rPr>
              <a:t>Aac</a:t>
            </a:r>
            <a:r>
              <a:rPr lang="en-US" sz="2800" dirty="0">
                <a:solidFill>
                  <a:srgbClr val="002060"/>
                </a:solidFill>
              </a:rPr>
              <a:t> </a:t>
            </a:r>
            <a:r>
              <a:rPr lang="en-US" sz="2800" b="0" dirty="0">
                <a:solidFill>
                  <a:srgbClr val="002060"/>
                </a:solidFill>
              </a:rPr>
              <a:t>(Advanced Audio Coding): </a:t>
            </a:r>
            <a:r>
              <a:rPr lang="en-US" sz="2800" b="0" dirty="0" err="1">
                <a:solidFill>
                  <a:srgbClr val="002060"/>
                </a:solidFill>
              </a:rPr>
              <a:t>sử</a:t>
            </a:r>
            <a:r>
              <a:rPr lang="en-US" sz="2800" b="0" dirty="0">
                <a:solidFill>
                  <a:srgbClr val="002060"/>
                </a:solidFill>
              </a:rPr>
              <a:t> </a:t>
            </a:r>
            <a:r>
              <a:rPr lang="en-US" sz="2800" b="0" dirty="0" err="1">
                <a:solidFill>
                  <a:srgbClr val="002060"/>
                </a:solidFill>
              </a:rPr>
              <a:t>dụng</a:t>
            </a:r>
            <a:r>
              <a:rPr lang="en-US" sz="2800" b="0" dirty="0">
                <a:solidFill>
                  <a:srgbClr val="002060"/>
                </a:solidFill>
              </a:rPr>
              <a:t> </a:t>
            </a:r>
            <a:r>
              <a:rPr lang="en-US" sz="2800" b="0" dirty="0" err="1">
                <a:solidFill>
                  <a:srgbClr val="002060"/>
                </a:solidFill>
              </a:rPr>
              <a:t>kĩ</a:t>
            </a:r>
            <a:r>
              <a:rPr lang="en-US" sz="2800" b="0" dirty="0">
                <a:solidFill>
                  <a:srgbClr val="002060"/>
                </a:solidFill>
              </a:rPr>
              <a:t> </a:t>
            </a:r>
            <a:r>
              <a:rPr lang="en-US" sz="2800" b="0" dirty="0" err="1">
                <a:solidFill>
                  <a:srgbClr val="002060"/>
                </a:solidFill>
              </a:rPr>
              <a:t>thuật</a:t>
            </a:r>
            <a:r>
              <a:rPr lang="en-US" sz="2800" b="0" dirty="0">
                <a:solidFill>
                  <a:srgbClr val="002060"/>
                </a:solidFill>
              </a:rPr>
              <a:t> </a:t>
            </a:r>
            <a:r>
              <a:rPr lang="en-US" sz="2800" b="0" dirty="0" err="1">
                <a:solidFill>
                  <a:srgbClr val="002060"/>
                </a:solidFill>
              </a:rPr>
              <a:t>nén</a:t>
            </a:r>
            <a:r>
              <a:rPr lang="en-US" sz="2800" b="0" dirty="0">
                <a:solidFill>
                  <a:srgbClr val="002060"/>
                </a:solidFill>
              </a:rPr>
              <a:t> </a:t>
            </a:r>
            <a:r>
              <a:rPr lang="en-US" sz="2800" b="0" dirty="0" err="1">
                <a:solidFill>
                  <a:srgbClr val="002060"/>
                </a:solidFill>
              </a:rPr>
              <a:t>âm</a:t>
            </a:r>
            <a:r>
              <a:rPr lang="en-US" sz="2800" b="0" dirty="0">
                <a:solidFill>
                  <a:srgbClr val="002060"/>
                </a:solidFill>
              </a:rPr>
              <a:t> </a:t>
            </a:r>
            <a:r>
              <a:rPr lang="en-US" sz="2800" b="0" dirty="0" err="1">
                <a:solidFill>
                  <a:srgbClr val="002060"/>
                </a:solidFill>
              </a:rPr>
              <a:t>thanh</a:t>
            </a:r>
            <a:r>
              <a:rPr lang="en-US" sz="2800" b="0" dirty="0">
                <a:solidFill>
                  <a:srgbClr val="002060"/>
                </a:solidFill>
              </a:rPr>
              <a:t> </a:t>
            </a:r>
            <a:r>
              <a:rPr lang="en-US" sz="2800" b="0" dirty="0" err="1">
                <a:solidFill>
                  <a:srgbClr val="002060"/>
                </a:solidFill>
              </a:rPr>
              <a:t>mà</a:t>
            </a:r>
            <a:r>
              <a:rPr lang="en-US" sz="2800" b="0" dirty="0">
                <a:solidFill>
                  <a:srgbClr val="002060"/>
                </a:solidFill>
              </a:rPr>
              <a:t> </a:t>
            </a:r>
            <a:r>
              <a:rPr lang="en-US" sz="2800" b="0" dirty="0" err="1">
                <a:solidFill>
                  <a:srgbClr val="002060"/>
                </a:solidFill>
              </a:rPr>
              <a:t>không</a:t>
            </a:r>
            <a:r>
              <a:rPr lang="en-US" sz="2800" b="0" dirty="0">
                <a:solidFill>
                  <a:srgbClr val="002060"/>
                </a:solidFill>
              </a:rPr>
              <a:t> </a:t>
            </a:r>
            <a:r>
              <a:rPr lang="en-US" sz="2800" b="0" dirty="0" err="1">
                <a:solidFill>
                  <a:srgbClr val="002060"/>
                </a:solidFill>
              </a:rPr>
              <a:t>làm</a:t>
            </a:r>
            <a:r>
              <a:rPr lang="en-US" sz="2800" b="0" dirty="0">
                <a:solidFill>
                  <a:srgbClr val="002060"/>
                </a:solidFill>
              </a:rPr>
              <a:t> </a:t>
            </a:r>
            <a:r>
              <a:rPr lang="en-US" sz="2800" b="0" dirty="0" err="1">
                <a:solidFill>
                  <a:srgbClr val="002060"/>
                </a:solidFill>
              </a:rPr>
              <a:t>mất</a:t>
            </a:r>
            <a:r>
              <a:rPr lang="en-US" sz="2800" b="0" dirty="0">
                <a:solidFill>
                  <a:srgbClr val="002060"/>
                </a:solidFill>
              </a:rPr>
              <a:t> </a:t>
            </a:r>
            <a:r>
              <a:rPr lang="en-US" sz="2800" b="0" dirty="0" err="1">
                <a:solidFill>
                  <a:srgbClr val="002060"/>
                </a:solidFill>
              </a:rPr>
              <a:t>đi</a:t>
            </a:r>
            <a:r>
              <a:rPr lang="en-US" sz="2800" b="0" dirty="0">
                <a:solidFill>
                  <a:srgbClr val="002060"/>
                </a:solidFill>
              </a:rPr>
              <a:t> </a:t>
            </a:r>
            <a:r>
              <a:rPr lang="en-US" sz="2800" b="0" dirty="0" err="1">
                <a:solidFill>
                  <a:srgbClr val="002060"/>
                </a:solidFill>
              </a:rPr>
              <a:t>nhiều</a:t>
            </a:r>
            <a:r>
              <a:rPr lang="en-US" sz="2800" b="0" dirty="0">
                <a:solidFill>
                  <a:srgbClr val="002060"/>
                </a:solidFill>
              </a:rPr>
              <a:t> </a:t>
            </a:r>
            <a:r>
              <a:rPr lang="en-US" sz="2800" b="0" dirty="0" err="1">
                <a:solidFill>
                  <a:srgbClr val="002060"/>
                </a:solidFill>
              </a:rPr>
              <a:t>dữ</a:t>
            </a:r>
            <a:r>
              <a:rPr lang="en-US" sz="2800" b="0" dirty="0">
                <a:solidFill>
                  <a:srgbClr val="002060"/>
                </a:solidFill>
              </a:rPr>
              <a:t> </a:t>
            </a:r>
            <a:r>
              <a:rPr lang="en-US" sz="2800" b="0" dirty="0" err="1">
                <a:solidFill>
                  <a:srgbClr val="002060"/>
                </a:solidFill>
              </a:rPr>
              <a:t>liệu</a:t>
            </a:r>
            <a:r>
              <a:rPr lang="en-US" sz="2800" b="0" dirty="0">
                <a:solidFill>
                  <a:srgbClr val="002060"/>
                </a:solidFill>
              </a:rPr>
              <a:t>, </a:t>
            </a:r>
            <a:r>
              <a:rPr lang="en-US" sz="2800" b="0" dirty="0" err="1">
                <a:solidFill>
                  <a:srgbClr val="002060"/>
                </a:solidFill>
              </a:rPr>
              <a:t>có</a:t>
            </a:r>
            <a:r>
              <a:rPr lang="en-US" sz="2800" b="0" dirty="0">
                <a:solidFill>
                  <a:srgbClr val="002060"/>
                </a:solidFill>
              </a:rPr>
              <a:t> </a:t>
            </a:r>
            <a:r>
              <a:rPr lang="en-US" sz="2800" b="0" dirty="0" err="1">
                <a:solidFill>
                  <a:srgbClr val="002060"/>
                </a:solidFill>
              </a:rPr>
              <a:t>thể</a:t>
            </a:r>
            <a:r>
              <a:rPr lang="en-US" sz="2800" b="0" dirty="0">
                <a:solidFill>
                  <a:srgbClr val="002060"/>
                </a:solidFill>
              </a:rPr>
              <a:t> </a:t>
            </a:r>
            <a:r>
              <a:rPr lang="en-US" sz="2800" b="0" dirty="0" err="1">
                <a:solidFill>
                  <a:srgbClr val="002060"/>
                </a:solidFill>
              </a:rPr>
              <a:t>trình</a:t>
            </a:r>
            <a:r>
              <a:rPr lang="en-US" sz="2800" b="0" dirty="0">
                <a:solidFill>
                  <a:srgbClr val="002060"/>
                </a:solidFill>
              </a:rPr>
              <a:t> </a:t>
            </a:r>
            <a:r>
              <a:rPr lang="en-US" sz="2800" b="0" dirty="0" err="1">
                <a:solidFill>
                  <a:srgbClr val="002060"/>
                </a:solidFill>
              </a:rPr>
              <a:t>diễn</a:t>
            </a:r>
            <a:r>
              <a:rPr lang="en-US" sz="2800" b="0" dirty="0">
                <a:solidFill>
                  <a:srgbClr val="002060"/>
                </a:solidFill>
              </a:rPr>
              <a:t> </a:t>
            </a:r>
            <a:r>
              <a:rPr lang="en-US" sz="2800" b="0" dirty="0" err="1">
                <a:solidFill>
                  <a:srgbClr val="002060"/>
                </a:solidFill>
              </a:rPr>
              <a:t>các</a:t>
            </a:r>
            <a:r>
              <a:rPr lang="en-US" sz="2800" b="0" dirty="0">
                <a:solidFill>
                  <a:srgbClr val="002060"/>
                </a:solidFill>
              </a:rPr>
              <a:t> </a:t>
            </a:r>
            <a:r>
              <a:rPr lang="en-US" sz="2800" b="0" dirty="0" err="1">
                <a:solidFill>
                  <a:srgbClr val="002060"/>
                </a:solidFill>
              </a:rPr>
              <a:t>dải</a:t>
            </a:r>
            <a:r>
              <a:rPr lang="en-US" sz="2800" b="0" dirty="0">
                <a:solidFill>
                  <a:srgbClr val="002060"/>
                </a:solidFill>
              </a:rPr>
              <a:t> </a:t>
            </a:r>
            <a:r>
              <a:rPr lang="en-US" sz="2800" b="0" dirty="0" err="1">
                <a:solidFill>
                  <a:srgbClr val="002060"/>
                </a:solidFill>
              </a:rPr>
              <a:t>tần</a:t>
            </a:r>
            <a:r>
              <a:rPr lang="en-US" sz="2800" b="0" dirty="0">
                <a:solidFill>
                  <a:srgbClr val="002060"/>
                </a:solidFill>
              </a:rPr>
              <a:t> </a:t>
            </a:r>
            <a:r>
              <a:rPr lang="en-US" sz="2800" b="0" dirty="0" err="1">
                <a:solidFill>
                  <a:srgbClr val="002060"/>
                </a:solidFill>
              </a:rPr>
              <a:t>thấp</a:t>
            </a:r>
            <a:r>
              <a:rPr lang="en-US" sz="2800" b="0" dirty="0">
                <a:solidFill>
                  <a:srgbClr val="002060"/>
                </a:solidFill>
              </a:rPr>
              <a:t> ở </a:t>
            </a:r>
            <a:r>
              <a:rPr lang="en-US" sz="2800" b="0" dirty="0" err="1">
                <a:solidFill>
                  <a:srgbClr val="002060"/>
                </a:solidFill>
              </a:rPr>
              <a:t>đa</a:t>
            </a:r>
            <a:r>
              <a:rPr lang="en-US" sz="2800" b="0" dirty="0">
                <a:solidFill>
                  <a:srgbClr val="002060"/>
                </a:solidFill>
              </a:rPr>
              <a:t> </a:t>
            </a:r>
            <a:r>
              <a:rPr lang="en-US" sz="2800" b="0" dirty="0" err="1">
                <a:solidFill>
                  <a:srgbClr val="002060"/>
                </a:solidFill>
              </a:rPr>
              <a:t>kênh</a:t>
            </a:r>
            <a:r>
              <a:rPr lang="en-US" sz="2800" b="0" dirty="0">
                <a:solidFill>
                  <a:srgbClr val="002060"/>
                </a:solidFill>
              </a:rPr>
              <a:t> </a:t>
            </a:r>
            <a:r>
              <a:rPr lang="en-US" sz="2800" b="0" dirty="0" err="1">
                <a:solidFill>
                  <a:srgbClr val="002060"/>
                </a:solidFill>
              </a:rPr>
              <a:t>mà</a:t>
            </a:r>
            <a:r>
              <a:rPr lang="en-US" sz="2800" b="0" dirty="0">
                <a:solidFill>
                  <a:srgbClr val="002060"/>
                </a:solidFill>
              </a:rPr>
              <a:t> </a:t>
            </a:r>
            <a:r>
              <a:rPr lang="en-US" sz="2800" b="0" dirty="0" smtClean="0">
                <a:solidFill>
                  <a:srgbClr val="002060"/>
                </a:solidFill>
              </a:rPr>
              <a:t>.Mp3 </a:t>
            </a:r>
            <a:r>
              <a:rPr lang="en-US" sz="2800" b="0" dirty="0" err="1">
                <a:solidFill>
                  <a:srgbClr val="002060"/>
                </a:solidFill>
              </a:rPr>
              <a:t>hiếm</a:t>
            </a:r>
            <a:r>
              <a:rPr lang="en-US" sz="2800" b="0" dirty="0">
                <a:solidFill>
                  <a:srgbClr val="002060"/>
                </a:solidFill>
              </a:rPr>
              <a:t> </a:t>
            </a:r>
            <a:r>
              <a:rPr lang="en-US" sz="2800" b="0" dirty="0" err="1">
                <a:solidFill>
                  <a:srgbClr val="002060"/>
                </a:solidFill>
              </a:rPr>
              <a:t>khi</a:t>
            </a:r>
            <a:r>
              <a:rPr lang="en-US" sz="2800" b="0" dirty="0">
                <a:solidFill>
                  <a:srgbClr val="002060"/>
                </a:solidFill>
              </a:rPr>
              <a:t> </a:t>
            </a:r>
            <a:r>
              <a:rPr lang="en-US" sz="2800" b="0" dirty="0" err="1">
                <a:solidFill>
                  <a:srgbClr val="002060"/>
                </a:solidFill>
              </a:rPr>
              <a:t>làm</a:t>
            </a:r>
            <a:r>
              <a:rPr lang="en-US" sz="2800" b="0" dirty="0">
                <a:solidFill>
                  <a:srgbClr val="002060"/>
                </a:solidFill>
              </a:rPr>
              <a:t> </a:t>
            </a:r>
            <a:r>
              <a:rPr lang="en-US" sz="2800" b="0" dirty="0" err="1" smtClean="0">
                <a:solidFill>
                  <a:srgbClr val="002060"/>
                </a:solidFill>
              </a:rPr>
              <a:t>được</a:t>
            </a:r>
            <a:r>
              <a:rPr lang="en-US" sz="2800" b="0" dirty="0" smtClean="0">
                <a:solidFill>
                  <a:srgbClr val="002060"/>
                </a:solidFill>
              </a:rPr>
              <a:t>.</a:t>
            </a:r>
            <a:endParaRPr lang="en-US" sz="2800" b="0" dirty="0">
              <a:solidFill>
                <a:srgbClr val="002060"/>
              </a:solidFill>
            </a:endParaRPr>
          </a:p>
          <a:p>
            <a:pPr marL="514350" indent="-514350" algn="just">
              <a:lnSpc>
                <a:spcPct val="150000"/>
              </a:lnSpc>
              <a:spcBef>
                <a:spcPts val="600"/>
              </a:spcBef>
              <a:buClr>
                <a:srgbClr val="000099"/>
              </a:buClr>
              <a:buFont typeface="+mj-lt"/>
              <a:buAutoNum type="arabicPeriod" startAt="4"/>
            </a:pPr>
            <a:r>
              <a:rPr lang="en-US" sz="2800" b="1" dirty="0">
                <a:solidFill>
                  <a:srgbClr val="002060"/>
                </a:solidFill>
              </a:rPr>
              <a:t>.</a:t>
            </a:r>
            <a:r>
              <a:rPr lang="en-US" sz="2800" b="1" dirty="0" err="1">
                <a:solidFill>
                  <a:srgbClr val="002060"/>
                </a:solidFill>
              </a:rPr>
              <a:t>Ogg</a:t>
            </a:r>
            <a:r>
              <a:rPr lang="en-US" sz="2800" b="0" dirty="0">
                <a:solidFill>
                  <a:srgbClr val="002060"/>
                </a:solidFill>
              </a:rPr>
              <a:t>: file </a:t>
            </a:r>
            <a:r>
              <a:rPr lang="en-US" sz="2800" b="0" dirty="0" err="1">
                <a:solidFill>
                  <a:srgbClr val="002060"/>
                </a:solidFill>
              </a:rPr>
              <a:t>sử</a:t>
            </a:r>
            <a:r>
              <a:rPr lang="en-US" sz="2800" b="0" dirty="0">
                <a:solidFill>
                  <a:srgbClr val="002060"/>
                </a:solidFill>
              </a:rPr>
              <a:t> </a:t>
            </a:r>
            <a:r>
              <a:rPr lang="en-US" sz="2800" b="0" dirty="0" err="1">
                <a:solidFill>
                  <a:srgbClr val="002060"/>
                </a:solidFill>
              </a:rPr>
              <a:t>dụng</a:t>
            </a:r>
            <a:r>
              <a:rPr lang="en-US" sz="2800" b="0" dirty="0">
                <a:solidFill>
                  <a:srgbClr val="002060"/>
                </a:solidFill>
              </a:rPr>
              <a:t> </a:t>
            </a:r>
            <a:r>
              <a:rPr lang="en-US" sz="2800" b="0" dirty="0" err="1">
                <a:solidFill>
                  <a:srgbClr val="002060"/>
                </a:solidFill>
              </a:rPr>
              <a:t>phương</a:t>
            </a:r>
            <a:r>
              <a:rPr lang="en-US" sz="2800" b="0" dirty="0">
                <a:solidFill>
                  <a:srgbClr val="002060"/>
                </a:solidFill>
              </a:rPr>
              <a:t> </a:t>
            </a:r>
            <a:r>
              <a:rPr lang="en-US" sz="2800" b="0" dirty="0" err="1">
                <a:solidFill>
                  <a:srgbClr val="002060"/>
                </a:solidFill>
              </a:rPr>
              <a:t>pháp</a:t>
            </a:r>
            <a:r>
              <a:rPr lang="en-US" sz="2800" b="0" dirty="0">
                <a:solidFill>
                  <a:srgbClr val="002060"/>
                </a:solidFill>
              </a:rPr>
              <a:t> </a:t>
            </a:r>
            <a:r>
              <a:rPr lang="en-US" sz="2800" b="0" dirty="0" err="1">
                <a:solidFill>
                  <a:srgbClr val="002060"/>
                </a:solidFill>
              </a:rPr>
              <a:t>nén</a:t>
            </a:r>
            <a:r>
              <a:rPr lang="en-US" sz="2800" b="0" dirty="0">
                <a:solidFill>
                  <a:srgbClr val="002060"/>
                </a:solidFill>
              </a:rPr>
              <a:t> </a:t>
            </a:r>
            <a:r>
              <a:rPr lang="en-US" sz="2800" b="0" dirty="0" err="1">
                <a:solidFill>
                  <a:srgbClr val="002060"/>
                </a:solidFill>
              </a:rPr>
              <a:t>Ogg</a:t>
            </a:r>
            <a:r>
              <a:rPr lang="en-US" sz="2800" b="0" dirty="0">
                <a:solidFill>
                  <a:srgbClr val="002060"/>
                </a:solidFill>
              </a:rPr>
              <a:t> </a:t>
            </a:r>
            <a:r>
              <a:rPr lang="en-US" sz="2800" b="0" dirty="0" err="1">
                <a:solidFill>
                  <a:srgbClr val="002060"/>
                </a:solidFill>
              </a:rPr>
              <a:t>Vorbis</a:t>
            </a:r>
            <a:r>
              <a:rPr lang="en-US" sz="2800" b="0" dirty="0">
                <a:solidFill>
                  <a:srgbClr val="002060"/>
                </a:solidFill>
              </a:rPr>
              <a:t> </a:t>
            </a:r>
            <a:r>
              <a:rPr lang="en-US" sz="2800" b="0" dirty="0" err="1">
                <a:solidFill>
                  <a:srgbClr val="002060"/>
                </a:solidFill>
              </a:rPr>
              <a:t>nhưng</a:t>
            </a:r>
            <a:r>
              <a:rPr lang="en-US" sz="2800" b="0" dirty="0">
                <a:solidFill>
                  <a:srgbClr val="002060"/>
                </a:solidFill>
              </a:rPr>
              <a:t> </a:t>
            </a:r>
            <a:r>
              <a:rPr lang="en-US" sz="2800" b="0" dirty="0" err="1">
                <a:solidFill>
                  <a:srgbClr val="002060"/>
                </a:solidFill>
              </a:rPr>
              <a:t>chất</a:t>
            </a:r>
            <a:r>
              <a:rPr lang="en-US" sz="2800" b="0" dirty="0">
                <a:solidFill>
                  <a:srgbClr val="002060"/>
                </a:solidFill>
              </a:rPr>
              <a:t> </a:t>
            </a:r>
            <a:r>
              <a:rPr lang="en-US" sz="2800" b="0" dirty="0" err="1">
                <a:solidFill>
                  <a:srgbClr val="002060"/>
                </a:solidFill>
              </a:rPr>
              <a:t>lượng</a:t>
            </a:r>
            <a:r>
              <a:rPr lang="en-US" sz="2800" b="0" dirty="0">
                <a:solidFill>
                  <a:srgbClr val="002060"/>
                </a:solidFill>
              </a:rPr>
              <a:t> </a:t>
            </a:r>
            <a:r>
              <a:rPr lang="en-US" sz="2800" b="0" dirty="0" err="1">
                <a:solidFill>
                  <a:srgbClr val="002060"/>
                </a:solidFill>
              </a:rPr>
              <a:t>cực</a:t>
            </a:r>
            <a:r>
              <a:rPr lang="en-US" sz="2800" b="0" dirty="0">
                <a:solidFill>
                  <a:srgbClr val="002060"/>
                </a:solidFill>
              </a:rPr>
              <a:t> </a:t>
            </a:r>
            <a:r>
              <a:rPr lang="en-US" sz="2800" b="0" dirty="0" err="1">
                <a:solidFill>
                  <a:srgbClr val="002060"/>
                </a:solidFill>
              </a:rPr>
              <a:t>tốt</a:t>
            </a:r>
            <a:r>
              <a:rPr lang="en-US" sz="2800" b="0" dirty="0">
                <a:solidFill>
                  <a:srgbClr val="002060"/>
                </a:solidFill>
              </a:rPr>
              <a:t> </a:t>
            </a:r>
            <a:r>
              <a:rPr lang="en-US" sz="2800" b="0" dirty="0" err="1">
                <a:solidFill>
                  <a:srgbClr val="002060"/>
                </a:solidFill>
              </a:rPr>
              <a:t>dù</a:t>
            </a:r>
            <a:r>
              <a:rPr lang="en-US" sz="2800" b="0" dirty="0">
                <a:solidFill>
                  <a:srgbClr val="002060"/>
                </a:solidFill>
              </a:rPr>
              <a:t> dung </a:t>
            </a:r>
            <a:r>
              <a:rPr lang="en-US" sz="2800" b="0" dirty="0" err="1">
                <a:solidFill>
                  <a:srgbClr val="002060"/>
                </a:solidFill>
              </a:rPr>
              <a:t>lượng</a:t>
            </a:r>
            <a:r>
              <a:rPr lang="en-US" sz="2800" b="0" dirty="0">
                <a:solidFill>
                  <a:srgbClr val="002060"/>
                </a:solidFill>
              </a:rPr>
              <a:t> </a:t>
            </a:r>
            <a:r>
              <a:rPr lang="en-US" sz="2800" b="0" dirty="0" err="1">
                <a:solidFill>
                  <a:srgbClr val="002060"/>
                </a:solidFill>
              </a:rPr>
              <a:t>chỉ</a:t>
            </a:r>
            <a:r>
              <a:rPr lang="en-US" sz="2800" b="0" dirty="0">
                <a:solidFill>
                  <a:srgbClr val="002060"/>
                </a:solidFill>
              </a:rPr>
              <a:t> </a:t>
            </a:r>
            <a:r>
              <a:rPr lang="en-US" sz="2800" b="0" dirty="0" err="1">
                <a:solidFill>
                  <a:srgbClr val="002060"/>
                </a:solidFill>
              </a:rPr>
              <a:t>như</a:t>
            </a:r>
            <a:r>
              <a:rPr lang="en-US" sz="2800" b="0" dirty="0">
                <a:solidFill>
                  <a:srgbClr val="002060"/>
                </a:solidFill>
              </a:rPr>
              <a:t> </a:t>
            </a:r>
            <a:r>
              <a:rPr lang="en-US" sz="2800" b="0" dirty="0" smtClean="0">
                <a:solidFill>
                  <a:srgbClr val="002060"/>
                </a:solidFill>
              </a:rPr>
              <a:t>.Mp3</a:t>
            </a:r>
            <a:endParaRPr lang="en-US" sz="2800" b="0" dirty="0">
              <a:solidFill>
                <a:srgbClr val="002060"/>
              </a:solidFill>
            </a:endParaRPr>
          </a:p>
        </p:txBody>
      </p:sp>
      <p:sp>
        <p:nvSpPr>
          <p:cNvPr id="3" name="Rectangle 2"/>
          <p:cNvSpPr/>
          <p:nvPr/>
        </p:nvSpPr>
        <p:spPr>
          <a:xfrm>
            <a:off x="381000" y="807748"/>
            <a:ext cx="2324100" cy="492443"/>
          </a:xfrm>
          <a:prstGeom prst="rect">
            <a:avLst/>
          </a:prstGeom>
        </p:spPr>
        <p:txBody>
          <a:bodyPr wrap="square">
            <a:spAutoFit/>
          </a:bodyPr>
          <a:lstStyle/>
          <a:p>
            <a:pPr algn="just"/>
            <a:r>
              <a:rPr lang="en-US" sz="2600" b="1" dirty="0" smtClean="0">
                <a:solidFill>
                  <a:srgbClr val="FF0000"/>
                </a:solidFill>
              </a:rPr>
              <a:t>EM CÓ BIẾT?</a:t>
            </a:r>
            <a:r>
              <a:rPr lang="en-US" sz="2600" dirty="0" smtClean="0">
                <a:solidFill>
                  <a:srgbClr val="FF0000"/>
                </a:solidFill>
              </a:rPr>
              <a:t> </a:t>
            </a:r>
            <a:endParaRPr lang="en-US" sz="2600" b="1" dirty="0">
              <a:solidFill>
                <a:srgbClr val="000099"/>
              </a:solidFill>
            </a:endParaRPr>
          </a:p>
        </p:txBody>
      </p:sp>
      <p:sp>
        <p:nvSpPr>
          <p:cNvPr id="4" name="TextBox 3"/>
          <p:cNvSpPr txBox="1"/>
          <p:nvPr/>
        </p:nvSpPr>
        <p:spPr>
          <a:xfrm>
            <a:off x="0" y="114441"/>
            <a:ext cx="420329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594833" y="114441"/>
            <a:ext cx="459716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Chào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2705100" y="807748"/>
            <a:ext cx="8978900" cy="523220"/>
          </a:xfrm>
          <a:prstGeom prst="rect">
            <a:avLst/>
          </a:prstGeom>
        </p:spPr>
        <p:txBody>
          <a:bodyPr wrap="square">
            <a:spAutoFit/>
          </a:bodyPr>
          <a:lstStyle/>
          <a:p>
            <a:pPr algn="just"/>
            <a:r>
              <a:rPr lang="en-US" sz="2800" b="1" dirty="0" err="1">
                <a:solidFill>
                  <a:srgbClr val="000099"/>
                </a:solidFill>
                <a:latin typeface="Arial" panose="020B0604020202020204" pitchFamily="34" charset="0"/>
                <a:cs typeface="Arial" panose="020B0604020202020204" pitchFamily="34" charset="0"/>
              </a:rPr>
              <a:t>Những</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định</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dạng</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âm</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thanh</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phổ</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biến</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nhất</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hiện</a:t>
            </a:r>
            <a:r>
              <a:rPr lang="en-US" sz="2800" b="1" dirty="0">
                <a:solidFill>
                  <a:srgbClr val="000099"/>
                </a:solidFill>
                <a:latin typeface="Arial" panose="020B0604020202020204" pitchFamily="34" charset="0"/>
                <a:cs typeface="Arial" panose="020B0604020202020204" pitchFamily="34" charset="0"/>
              </a:rPr>
              <a:t> nay:</a:t>
            </a:r>
          </a:p>
        </p:txBody>
      </p:sp>
    </p:spTree>
    <p:extLst>
      <p:ext uri="{BB962C8B-B14F-4D97-AF65-F5344CB8AC3E}">
        <p14:creationId xmlns:p14="http://schemas.microsoft.com/office/powerpoint/2010/main" val="270763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additive="base">
                                        <p:cTn id="28"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760111"/>
            <a:ext cx="10515600" cy="4572000"/>
          </a:xfrm>
        </p:spPr>
        <p:txBody>
          <a:bodyPr/>
          <a:lstStyle/>
          <a:p>
            <a:pPr algn="l"/>
            <a:r>
              <a:rPr lang="en-US" dirty="0" smtClean="0"/>
              <a:t>II. </a:t>
            </a:r>
            <a:r>
              <a:rPr lang="vi-VN" dirty="0" smtClean="0"/>
              <a:t>Tìm </a:t>
            </a:r>
            <a:r>
              <a:rPr lang="vi-VN" dirty="0"/>
              <a:t>hiểu các hệ thống lưu trữ (Storage Systems)</a:t>
            </a:r>
            <a:endParaRPr lang="en-US" dirty="0"/>
          </a:p>
        </p:txBody>
      </p:sp>
      <p:pic>
        <p:nvPicPr>
          <p:cNvPr id="4" name="Picture 3" descr="Screen Clipping"/>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6600"/>
          <a:stretch/>
        </p:blipFill>
        <p:spPr>
          <a:xfrm>
            <a:off x="9031789" y="1495721"/>
            <a:ext cx="3150833" cy="3850192"/>
          </a:xfrm>
          <a:prstGeom prst="rect">
            <a:avLst/>
          </a:prstGeom>
        </p:spPr>
      </p:pic>
      <p:grpSp>
        <p:nvGrpSpPr>
          <p:cNvPr id="9" name="Group 8"/>
          <p:cNvGrpSpPr/>
          <p:nvPr/>
        </p:nvGrpSpPr>
        <p:grpSpPr>
          <a:xfrm>
            <a:off x="140677" y="1304154"/>
            <a:ext cx="8778240" cy="2275993"/>
            <a:chOff x="453226" y="1409742"/>
            <a:chExt cx="7652040" cy="1247949"/>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26" y="1409742"/>
              <a:ext cx="7211431" cy="1247949"/>
            </a:xfrm>
            <a:prstGeom prst="rect">
              <a:avLst/>
            </a:prstGeom>
          </p:spPr>
        </p:pic>
        <p:sp>
          <p:nvSpPr>
            <p:cNvPr id="8" name="Rectangle 7"/>
            <p:cNvSpPr/>
            <p:nvPr/>
          </p:nvSpPr>
          <p:spPr>
            <a:xfrm>
              <a:off x="2778133" y="1417362"/>
              <a:ext cx="5327133" cy="1234398"/>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biết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máy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tính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tắt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nguồn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liệu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bộ</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nhớ</a:t>
              </a:r>
              <a:r>
                <a:rPr lang="en-US" sz="2200" dirty="0" smtClean="0">
                  <a:latin typeface="Times New Roman" panose="02020603050405020304" pitchFamily="18" charset="0"/>
                  <a:cs typeface="Times New Roman" panose="02020603050405020304" pitchFamily="18" charset="0"/>
                </a:rPr>
                <a:t> RAM </a:t>
              </a:r>
              <a:r>
                <a:rPr lang="en-US" sz="2200" dirty="0" err="1" smtClean="0">
                  <a:latin typeface="Times New Roman" panose="02020603050405020304" pitchFamily="18" charset="0"/>
                  <a:cs typeface="Times New Roman" panose="02020603050405020304" pitchFamily="18" charset="0"/>
                </a:rPr>
                <a:t>cũng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còn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lúc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này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chúng</a:t>
              </a:r>
              <a:r>
                <a:rPr lang="en-US" sz="2200" dirty="0" smtClean="0">
                  <a:latin typeface="Times New Roman" panose="02020603050405020304" pitchFamily="18" charset="0"/>
                  <a:cs typeface="Times New Roman" panose="02020603050405020304" pitchFamily="18" charset="0"/>
                </a:rPr>
                <a:t> ta </a:t>
              </a:r>
              <a:r>
                <a:rPr lang="en-US" sz="2200" dirty="0" err="1" smtClean="0">
                  <a:latin typeface="Times New Roman" panose="02020603050405020304" pitchFamily="18" charset="0"/>
                  <a:cs typeface="Times New Roman" panose="02020603050405020304" pitchFamily="18" charset="0"/>
                </a:rPr>
                <a:t>cần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thiết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lưu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liệu</a:t>
              </a:r>
              <a:r>
                <a:rPr lang="en-US" sz="2200" dirty="0" smtClean="0">
                  <a:latin typeface="Times New Roman" panose="02020603050405020304" pitchFamily="18" charset="0"/>
                  <a:cs typeface="Times New Roman" panose="02020603050405020304" pitchFamily="18" charset="0"/>
                </a:rPr>
                <a:t> ở </a:t>
              </a:r>
              <a:r>
                <a:rPr lang="en-US" sz="2200" dirty="0" err="1" smtClean="0">
                  <a:latin typeface="Times New Roman" panose="02020603050405020304" pitchFamily="18" charset="0"/>
                  <a:cs typeface="Times New Roman" panose="02020603050405020304" pitchFamily="18" charset="0"/>
                </a:rPr>
                <a:t>mọi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điểm</a:t>
              </a:r>
              <a:r>
                <a:rPr lang="en-US" sz="2200" dirty="0" smtClean="0">
                  <a:latin typeface="Times New Roman" panose="02020603050405020304" pitchFamily="18" charset="0"/>
                  <a:cs typeface="Times New Roman" panose="02020603050405020304" pitchFamily="18" charset="0"/>
                </a:rPr>
                <a:t>.</a:t>
              </a:r>
            </a:p>
            <a:p>
              <a:pPr algn="just"/>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mặt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kỹ</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lưu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thành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lưu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liệu</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grpSp>
      <p:sp>
        <p:nvSpPr>
          <p:cNvPr id="10" name="Pentagon 9"/>
          <p:cNvSpPr/>
          <p:nvPr/>
        </p:nvSpPr>
        <p:spPr>
          <a:xfrm flipH="1">
            <a:off x="-13735" y="3831190"/>
            <a:ext cx="9045524" cy="2708434"/>
          </a:xfrm>
          <a:prstGeom prst="homePlate">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0" tIns="0" rIns="91440" bIns="0" rtlCol="0" anchor="ctr">
            <a:spAutoFit/>
          </a:bodyPr>
          <a:lstStyle/>
          <a:p>
            <a:pPr algn="ctr"/>
            <a:r>
              <a:rPr lang="en-US" sz="3200" b="1" dirty="0" err="1" smtClean="0">
                <a:solidFill>
                  <a:srgbClr val="002060"/>
                </a:solidFill>
                <a:latin typeface="Times New Roman" panose="02020603050405020304" pitchFamily="18" charset="0"/>
                <a:cs typeface="Times New Roman" panose="02020603050405020304" pitchFamily="18" charset="0"/>
              </a:rPr>
              <a:t>Chú</a:t>
            </a:r>
            <a:r>
              <a:rPr lang="en-US" sz="3200" b="1" dirty="0" smtClean="0">
                <a:solidFill>
                  <a:srgbClr val="002060"/>
                </a:solidFill>
                <a:latin typeface="Times New Roman" panose="02020603050405020304" pitchFamily="18" charset="0"/>
                <a:cs typeface="Times New Roman" panose="02020603050405020304" pitchFamily="18" charset="0"/>
              </a:rPr>
              <a:t> ý</a:t>
            </a:r>
          </a:p>
          <a:p>
            <a:pPr marL="285750" indent="-285750" algn="just">
              <a:buFont typeface="Wingdings 2" panose="05020102010507070707" pitchFamily="18" charset="2"/>
              <a:buChar char=""/>
            </a:pP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thành</a:t>
            </a:r>
            <a:r>
              <a:rPr lang="en-US" sz="2400" u="sng"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phần</a:t>
            </a:r>
            <a:r>
              <a:rPr lang="en-US" sz="2400" u="sng"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vật</a:t>
            </a:r>
            <a:r>
              <a:rPr lang="en-US" sz="2400" u="sng"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lý</a:t>
            </a:r>
            <a:r>
              <a:rPr lang="en-US" sz="2400" u="sng"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truyền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tải</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giữa</a:t>
            </a:r>
            <a:r>
              <a:rPr lang="en-US" sz="2400"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phương</a:t>
            </a:r>
            <a:r>
              <a:rPr lang="en-US" sz="2400" u="sng"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tiện</a:t>
            </a:r>
            <a:r>
              <a:rPr lang="en-US" sz="2400" u="sng"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lưu</a:t>
            </a:r>
            <a:r>
              <a:rPr lang="en-US" sz="2400" u="sng"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trữ</a:t>
            </a:r>
            <a:r>
              <a:rPr lang="en-US" sz="2400" u="sng"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cs typeface="Times New Roman" panose="02020603050405020304" pitchFamily="18" charset="0"/>
              </a:rPr>
              <a:t>RAM</a:t>
            </a:r>
            <a:r>
              <a:rPr lang="en-US" sz="2400" dirty="0" smtClean="0">
                <a:latin typeface="Times New Roman" panose="02020603050405020304" pitchFamily="18" charset="0"/>
                <a:cs typeface="Times New Roman" panose="02020603050405020304" pitchFamily="18" charset="0"/>
              </a:rPr>
              <a:t>.</a:t>
            </a:r>
          </a:p>
          <a:p>
            <a:pPr marL="285750" indent="-285750" algn="just">
              <a:buFont typeface="Wingdings 2" panose="05020102010507070707" pitchFamily="18" charset="2"/>
              <a:buChar char=""/>
            </a:pP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a:t>
            </a:r>
          </a:p>
          <a:p>
            <a:pPr marL="285750" indent="-285750" algn="just">
              <a:buFont typeface="Wingdings 2" panose="05020102010507070707" pitchFamily="18" charset="2"/>
              <a:buChar char=""/>
            </a:pP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gồm</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ổ </a:t>
            </a:r>
            <a:r>
              <a:rPr lang="en-US" sz="2400" b="1" dirty="0" err="1" smtClean="0">
                <a:latin typeface="Times New Roman" panose="02020603050405020304" pitchFamily="18" charset="0"/>
                <a:cs typeface="Times New Roman" panose="02020603050405020304" pitchFamily="18" charset="0"/>
              </a:rPr>
              <a:t>đĩa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cứng</a:t>
            </a:r>
            <a:r>
              <a:rPr lang="en-US" sz="2400" b="1" dirty="0" smtClean="0">
                <a:latin typeface="Times New Roman" panose="02020603050405020304" pitchFamily="18" charset="0"/>
                <a:cs typeface="Times New Roman" panose="02020603050405020304" pitchFamily="18" charset="0"/>
              </a:rPr>
              <a:t>, ổ </a:t>
            </a:r>
            <a:r>
              <a:rPr lang="en-US" sz="2400" b="1" dirty="0" err="1" smtClean="0">
                <a:latin typeface="Times New Roman" panose="02020603050405020304" pitchFamily="18" charset="0"/>
                <a:cs typeface="Times New Roman" panose="02020603050405020304" pitchFamily="18" charset="0"/>
              </a:rPr>
              <a:t>đĩa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quang</a:t>
            </a:r>
            <a:r>
              <a:rPr lang="en-US" sz="2400" b="1" dirty="0" smtClean="0">
                <a:latin typeface="Times New Roman" panose="02020603050405020304" pitchFamily="18" charset="0"/>
                <a:cs typeface="Times New Roman" panose="02020603050405020304" pitchFamily="18" charset="0"/>
              </a:rPr>
              <a:t>, ổ </a:t>
            </a:r>
            <a:r>
              <a:rPr lang="en-US" sz="2400" b="1" dirty="0" err="1" smtClean="0">
                <a:latin typeface="Times New Roman" panose="02020603050405020304" pitchFamily="18" charset="0"/>
                <a:cs typeface="Times New Roman" panose="02020603050405020304" pitchFamily="18" charset="0"/>
              </a:rPr>
              <a:t>đĩa</a:t>
            </a:r>
            <a:r>
              <a:rPr lang="en-US" sz="2400" b="1" dirty="0" smtClean="0">
                <a:latin typeface="Times New Roman" panose="02020603050405020304" pitchFamily="18" charset="0"/>
                <a:cs typeface="Times New Roman" panose="02020603050405020304" pitchFamily="18" charset="0"/>
              </a:rPr>
              <a:t> Flash </a:t>
            </a:r>
            <a:r>
              <a:rPr lang="en-US" sz="2400" b="1" dirty="0" err="1" smtClean="0">
                <a:latin typeface="Times New Roman" panose="02020603050405020304" pitchFamily="18" charset="0"/>
                <a:cs typeface="Times New Roman" panose="02020603050405020304" pitchFamily="18" charset="0"/>
              </a:rPr>
              <a:t>hoặc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thẻ</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nhớ</a:t>
            </a:r>
            <a:r>
              <a:rPr lang="en-US" sz="2400" b="1" dirty="0" smtClean="0">
                <a:latin typeface="Times New Roman" panose="02020603050405020304" pitchFamily="18" charset="0"/>
                <a:cs typeface="Times New Roman" panose="02020603050405020304" pitchFamily="18" charset="0"/>
              </a:rPr>
              <a:t>.</a:t>
            </a:r>
          </a:p>
        </p:txBody>
      </p:sp>
      <p:sp>
        <p:nvSpPr>
          <p:cNvPr id="12" name="TextBox 11"/>
          <p:cNvSpPr txBox="1"/>
          <p:nvPr/>
        </p:nvSpPr>
        <p:spPr>
          <a:xfrm>
            <a:off x="0" y="175588"/>
            <a:ext cx="420329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594833" y="175588"/>
            <a:ext cx="459716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Chào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13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4000" dirty="0" smtClean="0"/>
              <a:t>C</a:t>
            </a:r>
            <a:r>
              <a:rPr lang="vi-VN" sz="4000" dirty="0" smtClean="0"/>
              <a:t>ác </a:t>
            </a:r>
            <a:r>
              <a:rPr lang="vi-VN" sz="4000" dirty="0"/>
              <a:t>hệ thống lưu trữ (Storage Systems</a:t>
            </a:r>
            <a:r>
              <a:rPr lang="vi-VN" sz="4000" dirty="0" smtClean="0"/>
              <a:t>)</a:t>
            </a:r>
            <a:endParaRPr lang="en-US" sz="4000" dirty="0" smtClean="0"/>
          </a:p>
          <a:p>
            <a:pPr marL="514350" indent="-514350">
              <a:buFont typeface="+mj-lt"/>
              <a:buAutoNum type="alphaUcPeriod"/>
            </a:pPr>
            <a:endParaRPr lang="en-US" dirty="0"/>
          </a:p>
          <a:p>
            <a:endParaRPr lang="en-US" dirty="0"/>
          </a:p>
        </p:txBody>
      </p:sp>
      <p:sp>
        <p:nvSpPr>
          <p:cNvPr id="3" name="TextBox 2"/>
          <p:cNvSpPr txBox="1"/>
          <p:nvPr/>
        </p:nvSpPr>
        <p:spPr>
          <a:xfrm>
            <a:off x="0" y="175588"/>
            <a:ext cx="420329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594833" y="175588"/>
            <a:ext cx="459716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Chào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3583699814"/>
              </p:ext>
            </p:extLst>
          </p:nvPr>
        </p:nvGraphicFramePr>
        <p:xfrm>
          <a:off x="1111347" y="1477108"/>
          <a:ext cx="10536702"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619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graphicEl>
                                              <a:dgm id="{768E46DA-156D-4184-93AD-2C1EB2D4DC7E}"/>
                                            </p:graphicEl>
                                          </p:spTgt>
                                        </p:tgtEl>
                                        <p:attrNameLst>
                                          <p:attrName>style.visibility</p:attrName>
                                        </p:attrNameLst>
                                      </p:cBhvr>
                                      <p:to>
                                        <p:strVal val="visible"/>
                                      </p:to>
                                    </p:set>
                                    <p:anim calcmode="lin" valueType="num">
                                      <p:cBhvr additive="base">
                                        <p:cTn id="7" dur="500" fill="hold"/>
                                        <p:tgtEl>
                                          <p:spTgt spid="5">
                                            <p:graphicEl>
                                              <a:dgm id="{768E46DA-156D-4184-93AD-2C1EB2D4DC7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768E46DA-156D-4184-93AD-2C1EB2D4DC7E}"/>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graphicEl>
                                              <a:dgm id="{2CA637DA-5DE6-45B3-8963-BA2581D66AA5}"/>
                                            </p:graphicEl>
                                          </p:spTgt>
                                        </p:tgtEl>
                                        <p:attrNameLst>
                                          <p:attrName>style.visibility</p:attrName>
                                        </p:attrNameLst>
                                      </p:cBhvr>
                                      <p:to>
                                        <p:strVal val="visible"/>
                                      </p:to>
                                    </p:set>
                                    <p:anim calcmode="lin" valueType="num">
                                      <p:cBhvr additive="base">
                                        <p:cTn id="12" dur="500" fill="hold"/>
                                        <p:tgtEl>
                                          <p:spTgt spid="5">
                                            <p:graphicEl>
                                              <a:dgm id="{2CA637DA-5DE6-45B3-8963-BA2581D66AA5}"/>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graphicEl>
                                              <a:dgm id="{2CA637DA-5DE6-45B3-8963-BA2581D66AA5}"/>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
                                            <p:graphicEl>
                                              <a:dgm id="{49C51E77-F843-465A-BD76-BFAC9186E800}"/>
                                            </p:graphicEl>
                                          </p:spTgt>
                                        </p:tgtEl>
                                        <p:attrNameLst>
                                          <p:attrName>style.visibility</p:attrName>
                                        </p:attrNameLst>
                                      </p:cBhvr>
                                      <p:to>
                                        <p:strVal val="visible"/>
                                      </p:to>
                                    </p:set>
                                    <p:anim calcmode="lin" valueType="num">
                                      <p:cBhvr additive="base">
                                        <p:cTn id="17" dur="500" fill="hold"/>
                                        <p:tgtEl>
                                          <p:spTgt spid="5">
                                            <p:graphicEl>
                                              <a:dgm id="{49C51E77-F843-465A-BD76-BFAC9186E800}"/>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graphicEl>
                                              <a:dgm id="{49C51E77-F843-465A-BD76-BFAC9186E800}"/>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graphicEl>
                                              <a:dgm id="{E90425AE-8A1E-4C62-BF25-C8CFBFF27963}"/>
                                            </p:graphicEl>
                                          </p:spTgt>
                                        </p:tgtEl>
                                        <p:attrNameLst>
                                          <p:attrName>style.visibility</p:attrName>
                                        </p:attrNameLst>
                                      </p:cBhvr>
                                      <p:to>
                                        <p:strVal val="visible"/>
                                      </p:to>
                                    </p:set>
                                    <p:anim calcmode="lin" valueType="num">
                                      <p:cBhvr additive="base">
                                        <p:cTn id="22" dur="500" fill="hold"/>
                                        <p:tgtEl>
                                          <p:spTgt spid="5">
                                            <p:graphicEl>
                                              <a:dgm id="{E90425AE-8A1E-4C62-BF25-C8CFBFF27963}"/>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graphicEl>
                                              <a:dgm id="{E90425AE-8A1E-4C62-BF25-C8CFBFF27963}"/>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
                                            <p:graphicEl>
                                              <a:dgm id="{3FD96621-6A76-4BD1-B4BA-2DD64F12A758}"/>
                                            </p:graphicEl>
                                          </p:spTgt>
                                        </p:tgtEl>
                                        <p:attrNameLst>
                                          <p:attrName>style.visibility</p:attrName>
                                        </p:attrNameLst>
                                      </p:cBhvr>
                                      <p:to>
                                        <p:strVal val="visible"/>
                                      </p:to>
                                    </p:set>
                                    <p:anim calcmode="lin" valueType="num">
                                      <p:cBhvr additive="base">
                                        <p:cTn id="27" dur="500" fill="hold"/>
                                        <p:tgtEl>
                                          <p:spTgt spid="5">
                                            <p:graphicEl>
                                              <a:dgm id="{3FD96621-6A76-4BD1-B4BA-2DD64F12A758}"/>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graphicEl>
                                              <a:dgm id="{3FD96621-6A76-4BD1-B4BA-2DD64F12A758}"/>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
                                            <p:graphicEl>
                                              <a:dgm id="{B9B5AA26-5688-4BA0-B9B5-F5C74E503347}"/>
                                            </p:graphicEl>
                                          </p:spTgt>
                                        </p:tgtEl>
                                        <p:attrNameLst>
                                          <p:attrName>style.visibility</p:attrName>
                                        </p:attrNameLst>
                                      </p:cBhvr>
                                      <p:to>
                                        <p:strVal val="visible"/>
                                      </p:to>
                                    </p:set>
                                    <p:anim calcmode="lin" valueType="num">
                                      <p:cBhvr additive="base">
                                        <p:cTn id="32" dur="500" fill="hold"/>
                                        <p:tgtEl>
                                          <p:spTgt spid="5">
                                            <p:graphicEl>
                                              <a:dgm id="{B9B5AA26-5688-4BA0-B9B5-F5C74E503347}"/>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graphicEl>
                                              <a:dgm id="{B9B5AA26-5688-4BA0-B9B5-F5C74E503347}"/>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
                                            <p:graphicEl>
                                              <a:dgm id="{8E530DB3-09DF-4C79-A57E-A29AA2954F9D}"/>
                                            </p:graphicEl>
                                          </p:spTgt>
                                        </p:tgtEl>
                                        <p:attrNameLst>
                                          <p:attrName>style.visibility</p:attrName>
                                        </p:attrNameLst>
                                      </p:cBhvr>
                                      <p:to>
                                        <p:strVal val="visible"/>
                                      </p:to>
                                    </p:set>
                                    <p:anim calcmode="lin" valueType="num">
                                      <p:cBhvr additive="base">
                                        <p:cTn id="37" dur="500" fill="hold"/>
                                        <p:tgtEl>
                                          <p:spTgt spid="5">
                                            <p:graphicEl>
                                              <a:dgm id="{8E530DB3-09DF-4C79-A57E-A29AA2954F9D}"/>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graphicEl>
                                              <a:dgm id="{8E530DB3-09DF-4C79-A57E-A29AA2954F9D}"/>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
                                            <p:graphicEl>
                                              <a:dgm id="{9B93E63B-E78A-465C-959D-E62C3663D380}"/>
                                            </p:graphicEl>
                                          </p:spTgt>
                                        </p:tgtEl>
                                        <p:attrNameLst>
                                          <p:attrName>style.visibility</p:attrName>
                                        </p:attrNameLst>
                                      </p:cBhvr>
                                      <p:to>
                                        <p:strVal val="visible"/>
                                      </p:to>
                                    </p:set>
                                    <p:anim calcmode="lin" valueType="num">
                                      <p:cBhvr additive="base">
                                        <p:cTn id="42" dur="500" fill="hold"/>
                                        <p:tgtEl>
                                          <p:spTgt spid="5">
                                            <p:graphicEl>
                                              <a:dgm id="{9B93E63B-E78A-465C-959D-E62C3663D380}"/>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
                                            <p:graphicEl>
                                              <a:dgm id="{9B93E63B-E78A-465C-959D-E62C3663D380}"/>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5">
                                            <p:graphicEl>
                                              <a:dgm id="{42581463-A578-4E4A-B77D-889A0AAA9264}"/>
                                            </p:graphicEl>
                                          </p:spTgt>
                                        </p:tgtEl>
                                        <p:attrNameLst>
                                          <p:attrName>style.visibility</p:attrName>
                                        </p:attrNameLst>
                                      </p:cBhvr>
                                      <p:to>
                                        <p:strVal val="visible"/>
                                      </p:to>
                                    </p:set>
                                    <p:anim calcmode="lin" valueType="num">
                                      <p:cBhvr additive="base">
                                        <p:cTn id="47" dur="500" fill="hold"/>
                                        <p:tgtEl>
                                          <p:spTgt spid="5">
                                            <p:graphicEl>
                                              <a:dgm id="{42581463-A578-4E4A-B77D-889A0AAA9264}"/>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graphicEl>
                                              <a:dgm id="{42581463-A578-4E4A-B77D-889A0AAA9264}"/>
                                            </p:graphic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5">
                                            <p:graphicEl>
                                              <a:dgm id="{FE285BE7-E76E-4AF5-BE87-A7CD14E44C7E}"/>
                                            </p:graphicEl>
                                          </p:spTgt>
                                        </p:tgtEl>
                                        <p:attrNameLst>
                                          <p:attrName>style.visibility</p:attrName>
                                        </p:attrNameLst>
                                      </p:cBhvr>
                                      <p:to>
                                        <p:strVal val="visible"/>
                                      </p:to>
                                    </p:set>
                                    <p:anim calcmode="lin" valueType="num">
                                      <p:cBhvr additive="base">
                                        <p:cTn id="52" dur="500" fill="hold"/>
                                        <p:tgtEl>
                                          <p:spTgt spid="5">
                                            <p:graphicEl>
                                              <a:dgm id="{FE285BE7-E76E-4AF5-BE87-A7CD14E44C7E}"/>
                                            </p:graphic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5">
                                            <p:graphicEl>
                                              <a:dgm id="{FE285BE7-E76E-4AF5-BE87-A7CD14E44C7E}"/>
                                            </p:graphic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5">
                                            <p:graphicEl>
                                              <a:dgm id="{6E117F20-9C58-4A90-852A-CBBB2A863B31}"/>
                                            </p:graphicEl>
                                          </p:spTgt>
                                        </p:tgtEl>
                                        <p:attrNameLst>
                                          <p:attrName>style.visibility</p:attrName>
                                        </p:attrNameLst>
                                      </p:cBhvr>
                                      <p:to>
                                        <p:strVal val="visible"/>
                                      </p:to>
                                    </p:set>
                                    <p:anim calcmode="lin" valueType="num">
                                      <p:cBhvr additive="base">
                                        <p:cTn id="57" dur="500" fill="hold"/>
                                        <p:tgtEl>
                                          <p:spTgt spid="5">
                                            <p:graphicEl>
                                              <a:dgm id="{6E117F20-9C58-4A90-852A-CBBB2A863B31}"/>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
                                            <p:graphicEl>
                                              <a:dgm id="{6E117F20-9C58-4A90-852A-CBBB2A863B3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2544" y="4135798"/>
            <a:ext cx="9332631" cy="26396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p:txBody>
          <a:bodyPr/>
          <a:lstStyle/>
          <a:p>
            <a:r>
              <a:rPr lang="vi-VN" sz="3600" b="1" dirty="0" smtClean="0"/>
              <a:t>A</a:t>
            </a:r>
            <a:r>
              <a:rPr lang="en-US" sz="3600" b="1" dirty="0" smtClean="0"/>
              <a:t>.</a:t>
            </a:r>
            <a:r>
              <a:rPr lang="vi-VN" sz="3600" b="1" dirty="0" smtClean="0"/>
              <a:t> </a:t>
            </a:r>
            <a:r>
              <a:rPr lang="vi-VN" sz="3600" dirty="0"/>
              <a:t>Ổ đĩa cứng truyền </a:t>
            </a:r>
            <a:r>
              <a:rPr lang="vi-VN" sz="3600" dirty="0" smtClean="0"/>
              <a:t>thống</a:t>
            </a:r>
            <a:endParaRPr lang="vi-VN" sz="3600" dirty="0"/>
          </a:p>
        </p:txBody>
      </p:sp>
      <p:sp>
        <p:nvSpPr>
          <p:cNvPr id="5" name="TextBox 4"/>
          <p:cNvSpPr txBox="1"/>
          <p:nvPr/>
        </p:nvSpPr>
        <p:spPr>
          <a:xfrm>
            <a:off x="0" y="175588"/>
            <a:ext cx="420329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B. </a:t>
            </a:r>
            <a:r>
              <a:rPr lang="en-US" sz="2400" baseline="0" dirty="0" err="1" smtClean="0">
                <a:latin typeface="Times New Roman" panose="02020603050405020304" pitchFamily="18" charset="0"/>
                <a:cs typeface="Times New Roman" panose="02020603050405020304" pitchFamily="18" charset="0"/>
              </a:rPr>
              <a:t>Phần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máy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594833" y="175588"/>
            <a:ext cx="459716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Chào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pic>
        <p:nvPicPr>
          <p:cNvPr id="16386" name="Picture 2" descr="Image result for external hard dr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862" y="4135798"/>
            <a:ext cx="2981325" cy="153352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476789" y="3914244"/>
            <a:ext cx="3415073" cy="1723223"/>
            <a:chOff x="6748908" y="3508497"/>
            <a:chExt cx="3415073" cy="1723223"/>
          </a:xfrm>
        </p:grpSpPr>
        <p:pic>
          <p:nvPicPr>
            <p:cNvPr id="16388" name="Picture 4" descr="Image result for hard dr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908" y="3539869"/>
              <a:ext cx="1691850" cy="169185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Image result for hard 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758" y="3508497"/>
              <a:ext cx="1723223" cy="172322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1730327" y="5687194"/>
            <a:ext cx="3434860" cy="816108"/>
          </a:xfrm>
          <a:prstGeom prst="rect">
            <a:avLst/>
          </a:prstGeom>
          <a:gradFill flip="none" rotWithShape="1">
            <a:gsLst>
              <a:gs pos="0">
                <a:srgbClr val="F26522">
                  <a:shade val="30000"/>
                  <a:satMod val="115000"/>
                </a:srgbClr>
              </a:gs>
              <a:gs pos="50000">
                <a:srgbClr val="F26522">
                  <a:shade val="67500"/>
                  <a:satMod val="115000"/>
                </a:srgbClr>
              </a:gs>
              <a:gs pos="100000">
                <a:srgbClr val="F26522">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Ổ </a:t>
            </a:r>
            <a:r>
              <a:rPr lang="en-US" sz="3200" dirty="0" err="1" smtClean="0">
                <a:latin typeface="Times New Roman" panose="02020603050405020304" pitchFamily="18" charset="0"/>
                <a:cs typeface="Times New Roman" panose="02020603050405020304" pitchFamily="18" charset="0"/>
              </a:rPr>
              <a:t>cứng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ngoài</a:t>
            </a:r>
            <a:endParaRPr lang="en-US" sz="3200" dirty="0">
              <a:latin typeface="Times New Roman" panose="02020603050405020304" pitchFamily="18" charset="0"/>
              <a:cs typeface="Times New Roman" panose="02020603050405020304" pitchFamily="18" charset="0"/>
            </a:endParaRPr>
          </a:p>
        </p:txBody>
      </p:sp>
      <p:sp>
        <p:nvSpPr>
          <p:cNvPr id="12" name="Rectangle 11"/>
          <p:cNvSpPr/>
          <p:nvPr/>
        </p:nvSpPr>
        <p:spPr>
          <a:xfrm>
            <a:off x="6476789" y="5687194"/>
            <a:ext cx="3371430" cy="816108"/>
          </a:xfrm>
          <a:prstGeom prst="rect">
            <a:avLst/>
          </a:prstGeom>
          <a:gradFill flip="none" rotWithShape="1">
            <a:gsLst>
              <a:gs pos="0">
                <a:srgbClr val="F26522">
                  <a:shade val="30000"/>
                  <a:satMod val="115000"/>
                </a:srgbClr>
              </a:gs>
              <a:gs pos="50000">
                <a:srgbClr val="F26522">
                  <a:shade val="67500"/>
                  <a:satMod val="115000"/>
                </a:srgbClr>
              </a:gs>
              <a:gs pos="100000">
                <a:srgbClr val="F26522">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Ổ </a:t>
            </a:r>
            <a:r>
              <a:rPr lang="en-US" sz="3200" dirty="0" err="1" smtClean="0">
                <a:latin typeface="Times New Roman" panose="02020603050405020304" pitchFamily="18" charset="0"/>
                <a:cs typeface="Times New Roman" panose="02020603050405020304" pitchFamily="18" charset="0"/>
              </a:rPr>
              <a:t>cứng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endParaRPr lang="en-US" sz="3200" dirty="0">
              <a:latin typeface="Times New Roman" panose="02020603050405020304" pitchFamily="18" charset="0"/>
              <a:cs typeface="Times New Roman" panose="02020603050405020304" pitchFamily="18" charset="0"/>
            </a:endParaRPr>
          </a:p>
        </p:txBody>
      </p:sp>
      <p:grpSp>
        <p:nvGrpSpPr>
          <p:cNvPr id="10" name="Group 9"/>
          <p:cNvGrpSpPr/>
          <p:nvPr/>
        </p:nvGrpSpPr>
        <p:grpSpPr>
          <a:xfrm>
            <a:off x="168812" y="1533575"/>
            <a:ext cx="11676185" cy="2140820"/>
            <a:chOff x="1021812" y="1515682"/>
            <a:chExt cx="9586912" cy="1426336"/>
          </a:xfrm>
        </p:grpSpPr>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812" y="1515682"/>
              <a:ext cx="8286750" cy="1426336"/>
            </a:xfrm>
            <a:prstGeom prst="rect">
              <a:avLst/>
            </a:prstGeom>
          </p:spPr>
        </p:pic>
        <p:sp>
          <p:nvSpPr>
            <p:cNvPr id="9" name="Rectangle 8"/>
            <p:cNvSpPr/>
            <p:nvPr/>
          </p:nvSpPr>
          <p:spPr>
            <a:xfrm>
              <a:off x="3674524" y="1533958"/>
              <a:ext cx="6934200" cy="1400125"/>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700" dirty="0" err="1" smtClean="0">
                  <a:latin typeface="Times New Roman" panose="02020603050405020304" pitchFamily="18" charset="0"/>
                  <a:cs typeface="Times New Roman" panose="02020603050405020304" pitchFamily="18" charset="0"/>
                </a:rPr>
                <a:t>Một</a:t>
              </a:r>
              <a:r>
                <a:rPr lang="en-US" sz="2700" dirty="0" smtClean="0">
                  <a:latin typeface="Times New Roman" panose="02020603050405020304" pitchFamily="18" charset="0"/>
                  <a:cs typeface="Times New Roman" panose="02020603050405020304" pitchFamily="18" charset="0"/>
                </a:rPr>
                <a:t> ổ </a:t>
              </a:r>
              <a:r>
                <a:rPr lang="en-US" sz="2700" dirty="0" err="1" smtClean="0">
                  <a:latin typeface="Times New Roman" panose="02020603050405020304" pitchFamily="18" charset="0"/>
                  <a:cs typeface="Times New Roman" panose="02020603050405020304" pitchFamily="18" charset="0"/>
                </a:rPr>
                <a:t>đĩa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cứng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truyền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thống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bao</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gồm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đĩa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bằng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kim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loại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hoặc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chất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dẻo</a:t>
              </a:r>
              <a:r>
                <a:rPr lang="en-US" sz="2700" dirty="0" smtClean="0">
                  <a:latin typeface="Times New Roman" panose="02020603050405020304" pitchFamily="18" charset="0"/>
                  <a:cs typeface="Times New Roman" panose="02020603050405020304" pitchFamily="18" charset="0"/>
                </a:rPr>
                <a:t>.</a:t>
              </a:r>
            </a:p>
            <a:p>
              <a:pPr algn="just"/>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đĩa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này</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được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gọi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là</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đĩa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từ</a:t>
              </a:r>
              <a:r>
                <a:rPr lang="en-US" sz="2700" dirty="0" smtClean="0">
                  <a:latin typeface="Times New Roman" panose="02020603050405020304" pitchFamily="18" charset="0"/>
                  <a:cs typeface="Times New Roman" panose="02020603050405020304" pitchFamily="18" charset="0"/>
                </a:rPr>
                <a:t> (platter) </a:t>
              </a:r>
              <a:r>
                <a:rPr lang="en-US" sz="2700" dirty="0" err="1" smtClean="0">
                  <a:latin typeface="Times New Roman" panose="02020603050405020304" pitchFamily="18" charset="0"/>
                  <a:cs typeface="Times New Roman" panose="02020603050405020304" pitchFamily="18" charset="0"/>
                </a:rPr>
                <a:t>và</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được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bao</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phủ</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bởi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một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lớp</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từ</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tính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bên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ngoài</a:t>
              </a:r>
              <a:r>
                <a:rPr lang="en-US" sz="2700" dirty="0" smtClean="0">
                  <a:latin typeface="Times New Roman" panose="02020603050405020304" pitchFamily="18" charset="0"/>
                  <a:cs typeface="Times New Roman" panose="02020603050405020304" pitchFamily="18" charset="0"/>
                </a:rPr>
                <a:t>.</a:t>
              </a:r>
            </a:p>
            <a:p>
              <a:pPr algn="just"/>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đĩa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từ</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của</a:t>
              </a:r>
              <a:r>
                <a:rPr lang="en-US" sz="2700" dirty="0" smtClean="0">
                  <a:latin typeface="Times New Roman" panose="02020603050405020304" pitchFamily="18" charset="0"/>
                  <a:cs typeface="Times New Roman" panose="02020603050405020304" pitchFamily="18" charset="0"/>
                </a:rPr>
                <a:t> ổ </a:t>
              </a:r>
              <a:r>
                <a:rPr lang="en-US" sz="2700" dirty="0" err="1" smtClean="0">
                  <a:latin typeface="Times New Roman" panose="02020603050405020304" pitchFamily="18" charset="0"/>
                  <a:cs typeface="Times New Roman" panose="02020603050405020304" pitchFamily="18" charset="0"/>
                </a:rPr>
                <a:t>đĩa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cứng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xoay</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quanh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một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trục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xoay</a:t>
              </a:r>
              <a:r>
                <a:rPr lang="en-US" sz="2700" dirty="0" smtClean="0">
                  <a:latin typeface="Times New Roman" panose="02020603050405020304" pitchFamily="18" charset="0"/>
                  <a:cs typeface="Times New Roman" panose="02020603050405020304" pitchFamily="18" charset="0"/>
                </a:rPr>
                <a:t>.</a:t>
              </a:r>
              <a:endParaRPr lang="en-US" sz="27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3814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12875</TotalTime>
  <Words>1604</Words>
  <Application>Microsoft Office PowerPoint</Application>
  <PresentationFormat>Widescreen</PresentationFormat>
  <Paragraphs>130</Paragraphs>
  <Slides>21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Times New Roman</vt:lpstr>
      <vt:lpstr>UTM Duepuntozero</vt:lpstr>
      <vt:lpstr>Wingdings</vt:lpstr>
      <vt:lpstr>Wingdings 2</vt: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Thanh Trung</dc:creator>
  <cp:lastModifiedBy>TOPICA</cp:lastModifiedBy>
  <cp:revision>255</cp:revision>
  <dcterms:created xsi:type="dcterms:W3CDTF">2014-06-09T03:12:12Z</dcterms:created>
  <dcterms:modified xsi:type="dcterms:W3CDTF">2021-03-05T04:08:24Z</dcterms:modified>
</cp:coreProperties>
</file>