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834AB-9E48-4A01-92FA-CF6162260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CBE78-8721-458E-BABA-808295A6E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93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CD65D-9277-4C6C-BAF7-4502EF42374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E0AFB-D096-4CD4-AD57-345E73EEFF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51712-FB0A-4F60-95BF-B911DF61B1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590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 TẬP ĐỌC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53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33400" y="5144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Bài: Ai ngoan sẽ được thưởng</a:t>
            </a:r>
            <a:endParaRPr lang="en-US" sz="36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914400" y="457200"/>
            <a:ext cx="396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207" name="Text Box 11"/>
          <p:cNvSpPr txBox="1">
            <a:spLocks noChangeArrowheads="1"/>
          </p:cNvSpPr>
          <p:nvPr/>
        </p:nvSpPr>
        <p:spPr bwMode="auto">
          <a:xfrm>
            <a:off x="914400" y="1143000"/>
            <a:ext cx="3048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295400" y="2437606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295400" y="3134737"/>
            <a:ext cx="312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371600" y="3769737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Khẽ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   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5334000" y="1828800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334000" y="2401669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3352800" y="3656806"/>
            <a:ext cx="304800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295400" y="1828800"/>
            <a:ext cx="411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9200" y="609600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90600" y="1777186"/>
            <a:ext cx="73914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4267200"/>
            <a:ext cx="73152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!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6324600" y="2133600"/>
            <a:ext cx="381000" cy="762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" name="Group 12"/>
          <p:cNvGrpSpPr/>
          <p:nvPr/>
        </p:nvGrpSpPr>
        <p:grpSpPr>
          <a:xfrm>
            <a:off x="7010400" y="2514600"/>
            <a:ext cx="228600" cy="304800"/>
            <a:chOff x="5943600" y="1143000"/>
            <a:chExt cx="228600" cy="304800"/>
          </a:xfrm>
        </p:grpSpPr>
        <p:cxnSp>
          <p:nvCxnSpPr>
            <p:cNvPr id="14" name="Straight Connector 13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 rot="5400000">
            <a:off x="3276600" y="3124200"/>
            <a:ext cx="381000" cy="762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" name="Group 19"/>
          <p:cNvGrpSpPr/>
          <p:nvPr/>
        </p:nvGrpSpPr>
        <p:grpSpPr>
          <a:xfrm>
            <a:off x="2743200" y="3581400"/>
            <a:ext cx="228600" cy="304800"/>
            <a:chOff x="5943600" y="1143000"/>
            <a:chExt cx="228600" cy="304800"/>
          </a:xfrm>
        </p:grpSpPr>
        <p:cxnSp>
          <p:nvCxnSpPr>
            <p:cNvPr id="21" name="Straight Connector 20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3" name="Straight Connector 22"/>
          <p:cNvCxnSpPr/>
          <p:nvPr/>
        </p:nvCxnSpPr>
        <p:spPr>
          <a:xfrm rot="5400000">
            <a:off x="8077200" y="4572000"/>
            <a:ext cx="381000" cy="762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4" name="Group 23"/>
          <p:cNvGrpSpPr/>
          <p:nvPr/>
        </p:nvGrpSpPr>
        <p:grpSpPr>
          <a:xfrm>
            <a:off x="4876800" y="4953000"/>
            <a:ext cx="228600" cy="304800"/>
            <a:chOff x="5943600" y="1143000"/>
            <a:chExt cx="228600" cy="304800"/>
          </a:xfrm>
        </p:grpSpPr>
        <p:cxnSp>
          <p:nvCxnSpPr>
            <p:cNvPr id="25" name="Straight Connector 24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" name="Group 26"/>
          <p:cNvGrpSpPr/>
          <p:nvPr/>
        </p:nvGrpSpPr>
        <p:grpSpPr>
          <a:xfrm>
            <a:off x="6248400" y="5486400"/>
            <a:ext cx="228600" cy="304800"/>
            <a:chOff x="5943600" y="1143000"/>
            <a:chExt cx="228600" cy="304800"/>
          </a:xfrm>
        </p:grpSpPr>
        <p:cxnSp>
          <p:nvCxnSpPr>
            <p:cNvPr id="28" name="Straight Connector 27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/>
          <p:nvPr/>
        </p:nvGrpSpPr>
        <p:grpSpPr>
          <a:xfrm>
            <a:off x="1066800" y="2133600"/>
            <a:ext cx="7696200" cy="2209800"/>
            <a:chOff x="1600200" y="3200400"/>
            <a:chExt cx="7696200" cy="2209800"/>
          </a:xfrm>
        </p:grpSpPr>
        <p:sp>
          <p:nvSpPr>
            <p:cNvPr id="14" name="6-Point Star 13"/>
            <p:cNvSpPr/>
            <p:nvPr/>
          </p:nvSpPr>
          <p:spPr>
            <a:xfrm>
              <a:off x="1600200" y="3200400"/>
              <a:ext cx="7696200" cy="2209800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2895600" y="4048780"/>
              <a:ext cx="533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LUYỆN ĐỌC TRONG NHÓM 2 </a:t>
              </a:r>
              <a:endPara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86000" y="1600200"/>
            <a:ext cx="4953000" cy="2209800"/>
            <a:chOff x="1600200" y="2590800"/>
            <a:chExt cx="7543800" cy="2209800"/>
          </a:xfrm>
        </p:grpSpPr>
        <p:sp>
          <p:nvSpPr>
            <p:cNvPr id="4" name="6-Point Star 3"/>
            <p:cNvSpPr/>
            <p:nvPr/>
          </p:nvSpPr>
          <p:spPr>
            <a:xfrm>
              <a:off x="1600200" y="2590800"/>
              <a:ext cx="7543800" cy="2209800"/>
            </a:xfrm>
            <a:prstGeom prst="star6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3225018" y="3200400"/>
              <a:ext cx="5029200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THI ĐỌC  </a:t>
              </a:r>
              <a:endParaRPr lang="vi-VN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914400" y="457200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1143000" y="1295400"/>
            <a:ext cx="6324600" cy="1447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thầm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1</a:t>
            </a:r>
            <a:endParaRPr lang="en-US" sz="4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24000" y="304800"/>
            <a:ext cx="63246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3.Tìm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954087" y="1854200"/>
            <a:ext cx="77327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Khi thấy Bác 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 </a:t>
            </a:r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 thăm, tình cảm của các em nhỏ như thế nào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0-Point Star 4"/>
          <p:cNvSpPr/>
          <p:nvPr/>
        </p:nvSpPr>
        <p:spPr>
          <a:xfrm>
            <a:off x="990600" y="3200400"/>
            <a:ext cx="7391400" cy="2667000"/>
          </a:xfrm>
          <a:prstGeom prst="star10">
            <a:avLst/>
          </a:prstGeom>
          <a:ln w="38100"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ùa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quây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24000" y="304800"/>
            <a:ext cx="56388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3.Tìm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877887" y="1854200"/>
            <a:ext cx="77327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nl-NL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:Bác </a:t>
            </a:r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 đi thăm những nơi nào trong trại nhi đồng ?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295400" y="3124200"/>
            <a:ext cx="3276600" cy="11430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295400" y="4362271"/>
            <a:ext cx="701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 đi thăm phòng ngủ, phòng ăn, nhà bếp, nơi tắm rửa.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1143000" y="533400"/>
            <a:ext cx="6324600" cy="1447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thầm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2</a:t>
            </a:r>
            <a:endParaRPr lang="en-US" sz="4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524000" y="304800"/>
            <a:ext cx="64770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381000" y="1854200"/>
            <a:ext cx="77327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:Bác Hồ hỏi học sinh những gì ?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85800" y="2514600"/>
            <a:ext cx="3276600" cy="1066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76200" y="3581400"/>
            <a:ext cx="8458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3"/>
            <a:r>
              <a:rPr lang="nl-NL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 chơi có vui không?</a:t>
            </a:r>
          </a:p>
          <a:p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nl-NL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Các </a:t>
            </a:r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 ăn có no không?</a:t>
            </a:r>
          </a:p>
          <a:p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có mắng phạt các cháu không?</a:t>
            </a:r>
          </a:p>
          <a:p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 có thích kẹo không ?</a:t>
            </a:r>
          </a:p>
          <a:p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nl-NL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nl-NL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 có đồng ý không ?</a:t>
            </a:r>
            <a:endParaRPr lang="en-US" sz="3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24000" y="304800"/>
            <a:ext cx="63246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3.Tìm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954087" y="1854200"/>
            <a:ext cx="77327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 câu hỏi cho của Bác, cho thấy Bác là người như thế nào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0-Point Star 4"/>
          <p:cNvSpPr/>
          <p:nvPr/>
        </p:nvSpPr>
        <p:spPr>
          <a:xfrm>
            <a:off x="990600" y="2971800"/>
            <a:ext cx="7543800" cy="3048000"/>
          </a:xfrm>
          <a:prstGeom prst="star10">
            <a:avLst/>
          </a:prstGeom>
          <a:ln w="38100"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752600" y="228600"/>
            <a:ext cx="5562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54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667000" y="1273314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</a:rPr>
              <a:t> 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Cây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quê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hương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838200" y="2209800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 </a:t>
            </a:r>
            <a:r>
              <a:rPr lang="nl-NL" sz="3600" b="1" dirty="0" smtClean="0">
                <a:latin typeface="Times New Roman" pitchFamily="18" charset="0"/>
                <a:cs typeface="Times New Roman" pitchFamily="18" charset="0"/>
              </a:rPr>
              <a:t>: Những </a:t>
            </a:r>
            <a:r>
              <a:rPr lang="nl-NL" sz="3600" b="1" dirty="0">
                <a:latin typeface="Times New Roman" pitchFamily="18" charset="0"/>
                <a:cs typeface="Times New Roman" pitchFamily="18" charset="0"/>
              </a:rPr>
              <a:t>từ ngữ, câu văn nào cho thấy cây đa đã sống rất lâu ?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838200" y="2208212"/>
            <a:ext cx="8001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 </a:t>
            </a:r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Ngồi hóng mát ở gốc đa, tác giả còn thấy những cảnh đẹp nào của quê hương ?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2" grpId="1"/>
      <p:bldP spid="14" grpId="0"/>
      <p:bldP spid="1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1219200" y="1695271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:Các bạn nhỏ đề nghị Bác chia kẹo cho ai?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295400" y="381000"/>
            <a:ext cx="62484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04800" y="2895600"/>
            <a:ext cx="3276600" cy="1066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219200" y="3886200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người ngoan. Chỉ ai ngoan mới được ăn kẹo.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1143000" y="609600"/>
            <a:ext cx="6324600" cy="1447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thầm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3 </a:t>
            </a:r>
            <a:endParaRPr lang="en-US" sz="4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295400" y="381000"/>
            <a:ext cx="62484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1295400" y="1752600"/>
            <a:ext cx="7696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4</a:t>
            </a:r>
            <a:r>
              <a:rPr lang="nl-NL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:Tại sao bạn Tộ không dám nhận kẹo của Bác?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04800" y="2971800"/>
            <a:ext cx="3276600" cy="1066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042988" y="4057471"/>
            <a:ext cx="75676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Vì bạn tự thấy hôm nay mình chưa ngoan, chưa vâng lời cô.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533400" y="2057400"/>
            <a:ext cx="80502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nl-NL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5</a:t>
            </a:r>
            <a:r>
              <a:rPr lang="nl-NL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:Tại sao Bác khen bạn Tộ ngoan?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04800" y="2895600"/>
            <a:ext cx="3276600" cy="1066800"/>
          </a:xfrm>
          <a:prstGeom prst="cloudCallout">
            <a:avLst>
              <a:gd name="adj1" fmla="val -13328"/>
              <a:gd name="adj2" fmla="val -29138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685800" y="4114800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Vì Tộ thật </a:t>
            </a:r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thà, </a:t>
            </a:r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 cảm nhận mình là </a:t>
            </a:r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 chưa </a:t>
            </a:r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ngoan.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295400" y="381000"/>
            <a:ext cx="62484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24000" y="304800"/>
            <a:ext cx="63246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3.Tìm </a:t>
            </a:r>
            <a:r>
              <a:rPr lang="en-US" sz="4000" b="1" dirty="0" err="1">
                <a:solidFill>
                  <a:srgbClr val="C90D35"/>
                </a:solidFill>
                <a:latin typeface="Times New Roman" pitchFamily="18" charset="0"/>
              </a:rPr>
              <a:t>hiểu</a:t>
            </a:r>
            <a:r>
              <a:rPr lang="en-US" sz="4000" b="1" dirty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762000" y="1854200"/>
            <a:ext cx="81899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Qua bài tập đọc này, em thấy Bác đã thể hiện điều gì với các cháu thiếu nhi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685800" y="2914471"/>
            <a:ext cx="818991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Để học tập và làm theo tấm gương của Bác, em phải làm gì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762000" y="990600"/>
            <a:ext cx="8001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en-US" sz="36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752600" y="152400"/>
            <a:ext cx="7086600" cy="1295400"/>
          </a:xfrm>
          <a:prstGeom prst="cloudCallout">
            <a:avLst>
              <a:gd name="adj1" fmla="val -15709"/>
              <a:gd name="adj2" fmla="val -36001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4.Luyện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lại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91937"/>
            <a:ext cx="5836596" cy="54660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6096000" y="1897082"/>
            <a:ext cx="2819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 tranh thể hiện đoạn nào trong bài, em hãy đọc lại đoạn đó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066800" y="381000"/>
            <a:ext cx="7315200" cy="1295400"/>
          </a:xfrm>
          <a:prstGeom prst="cloudCallout">
            <a:avLst>
              <a:gd name="adj1" fmla="val -49042"/>
              <a:gd name="adj2" fmla="val -74236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4.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lại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90D35"/>
                </a:solidFill>
                <a:latin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C90D35"/>
                </a:solidFill>
                <a:latin typeface="Times New Roman" pitchFamily="18" charset="0"/>
              </a:rPr>
              <a:t> :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838200" y="1792069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đọc phân vai 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057400" y="25146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Người dẫn chuyện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057400" y="32004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Bác Hồ 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057400" y="38100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Các em bé 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057400" y="4495800"/>
            <a:ext cx="449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Tộ   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v2t2t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0"/>
            <a:ext cx="57912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Cloud Callout 4"/>
          <p:cNvSpPr/>
          <p:nvPr/>
        </p:nvSpPr>
        <p:spPr>
          <a:xfrm>
            <a:off x="4114800" y="609600"/>
            <a:ext cx="3124200" cy="914400"/>
          </a:xfrm>
          <a:prstGeom prst="cloudCallout">
            <a:avLst>
              <a:gd name="adj1" fmla="val -17987"/>
              <a:gd name="adj2" fmla="val 47222"/>
            </a:avLst>
          </a:prstGeom>
          <a:solidFill>
            <a:srgbClr val="AFE9EF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2651" y="609600"/>
            <a:ext cx="7326949" cy="5562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3581400" y="152400"/>
            <a:ext cx="213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1600200" y="838200"/>
            <a:ext cx="6629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267200" y="1595438"/>
            <a:ext cx="533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Túy</a:t>
            </a:r>
            <a:r>
              <a:rPr lang="en-US" sz="2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</a:t>
            </a:r>
            <a:endParaRPr lang="en-US" sz="26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62000" y="2055812"/>
            <a:ext cx="39639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4" name="Explosion 1 13"/>
          <p:cNvSpPr/>
          <p:nvPr/>
        </p:nvSpPr>
        <p:spPr>
          <a:xfrm>
            <a:off x="1219200" y="2362200"/>
            <a:ext cx="6858000" cy="2819400"/>
          </a:xfrm>
          <a:prstGeom prst="irregularSeal1">
            <a:avLst/>
          </a:prstGeom>
          <a:solidFill>
            <a:srgbClr val="FFCCCC"/>
          </a:solidFill>
          <a:ln>
            <a:solidFill>
              <a:srgbClr val="0000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371600" y="2667000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quây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886200" y="2667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733800" y="3316069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1219200" y="3316069"/>
            <a:ext cx="289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mắng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4" grpId="0" animBg="1"/>
      <p:bldP spid="14" grpId="1" animBg="1"/>
      <p:bldP spid="11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914400" y="457200"/>
            <a:ext cx="396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207" name="Text Box 11"/>
          <p:cNvSpPr txBox="1">
            <a:spLocks noChangeArrowheads="1"/>
          </p:cNvSpPr>
          <p:nvPr/>
        </p:nvSpPr>
        <p:spPr bwMode="auto">
          <a:xfrm>
            <a:off x="990600" y="1120914"/>
            <a:ext cx="3276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990600" y="1905000"/>
            <a:ext cx="411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990600" y="2514600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http://bqllang.gov.vn/images/tintuc/31.05.2012/hcm_doi_song_van_ho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33400"/>
            <a:ext cx="5686360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1143000" y="3810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207" name="Text Box 11"/>
          <p:cNvSpPr txBox="1">
            <a:spLocks noChangeArrowheads="1"/>
          </p:cNvSpPr>
          <p:nvPr/>
        </p:nvSpPr>
        <p:spPr bwMode="auto">
          <a:xfrm>
            <a:off x="1219200" y="1066800"/>
            <a:ext cx="32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143000" y="2514600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066800" y="1868269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143000" y="3163669"/>
            <a:ext cx="312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19200" y="663714"/>
            <a:ext cx="701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9"/>
          <p:cNvSpPr txBox="1">
            <a:spLocks noChangeArrowheads="1"/>
          </p:cNvSpPr>
          <p:nvPr/>
        </p:nvSpPr>
        <p:spPr bwMode="auto">
          <a:xfrm>
            <a:off x="76200" y="2245310"/>
            <a:ext cx="87630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3"/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Các </a:t>
            </a:r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cháu chơi có vui không?</a:t>
            </a: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- Các </a:t>
            </a:r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cháu ăn có no không?</a:t>
            </a: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Các </a:t>
            </a:r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cô có mắng phạt các cháu không?</a:t>
            </a: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Các </a:t>
            </a:r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cháu có thích kẹo không ?</a:t>
            </a: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Các </a:t>
            </a:r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cháu có đồng ý không ?</a:t>
            </a:r>
            <a:endParaRPr lang="en-US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8"/>
          <p:cNvGrpSpPr/>
          <p:nvPr/>
        </p:nvGrpSpPr>
        <p:grpSpPr>
          <a:xfrm>
            <a:off x="6858000" y="2397710"/>
            <a:ext cx="228600" cy="304800"/>
            <a:chOff x="5943600" y="1143000"/>
            <a:chExt cx="228600" cy="304800"/>
          </a:xfrm>
        </p:grpSpPr>
        <p:cxnSp>
          <p:nvCxnSpPr>
            <p:cNvPr id="60" name="Straight Connector 59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61"/>
          <p:cNvGrpSpPr/>
          <p:nvPr/>
        </p:nvGrpSpPr>
        <p:grpSpPr>
          <a:xfrm>
            <a:off x="6477000" y="2931110"/>
            <a:ext cx="228600" cy="304800"/>
            <a:chOff x="5943600" y="1143000"/>
            <a:chExt cx="228600" cy="304800"/>
          </a:xfrm>
        </p:grpSpPr>
        <p:cxnSp>
          <p:nvCxnSpPr>
            <p:cNvPr id="63" name="Straight Connector 62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" name="Group 64"/>
          <p:cNvGrpSpPr/>
          <p:nvPr/>
        </p:nvGrpSpPr>
        <p:grpSpPr>
          <a:xfrm>
            <a:off x="8534400" y="3429000"/>
            <a:ext cx="228600" cy="304800"/>
            <a:chOff x="5943600" y="1143000"/>
            <a:chExt cx="228600" cy="304800"/>
          </a:xfrm>
        </p:grpSpPr>
        <p:cxnSp>
          <p:nvCxnSpPr>
            <p:cNvPr id="66" name="Straight Connector 65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" name="Group 67"/>
          <p:cNvGrpSpPr/>
          <p:nvPr/>
        </p:nvGrpSpPr>
        <p:grpSpPr>
          <a:xfrm>
            <a:off x="7239000" y="3921710"/>
            <a:ext cx="228600" cy="304800"/>
            <a:chOff x="5943600" y="1143000"/>
            <a:chExt cx="228600" cy="304800"/>
          </a:xfrm>
        </p:grpSpPr>
        <p:cxnSp>
          <p:nvCxnSpPr>
            <p:cNvPr id="69" name="Straight Connector 68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" name="Group 70"/>
          <p:cNvGrpSpPr/>
          <p:nvPr/>
        </p:nvGrpSpPr>
        <p:grpSpPr>
          <a:xfrm>
            <a:off x="6781800" y="4378910"/>
            <a:ext cx="228600" cy="304800"/>
            <a:chOff x="5943600" y="1143000"/>
            <a:chExt cx="228600" cy="304800"/>
          </a:xfrm>
        </p:grpSpPr>
        <p:cxnSp>
          <p:nvCxnSpPr>
            <p:cNvPr id="72" name="Straight Connector 71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85800" y="1487269"/>
            <a:ext cx="388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D:\HÌNH ĐỘNG\RBWBUTNW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38300"/>
            <a:ext cx="342900" cy="34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19200" y="663714"/>
            <a:ext cx="701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9"/>
          <p:cNvSpPr txBox="1">
            <a:spLocks noChangeArrowheads="1"/>
          </p:cNvSpPr>
          <p:nvPr/>
        </p:nvSpPr>
        <p:spPr bwMode="auto">
          <a:xfrm>
            <a:off x="76200" y="2245310"/>
            <a:ext cx="8458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3"/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Thưa Bác, vui lắm ạ.</a:t>
            </a:r>
            <a:endParaRPr lang="nl-NL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- No ạ !</a:t>
            </a:r>
            <a:endParaRPr lang="nl-NL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Không ạ !</a:t>
            </a:r>
            <a:endParaRPr lang="nl-NL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Có ạ ! Có ạ !</a:t>
            </a:r>
            <a:endParaRPr lang="nl-NL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3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nl-NL" sz="33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Đồng ý ạ !</a:t>
            </a:r>
            <a:endParaRPr lang="en-US" sz="33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rot="5400000" flipH="1" flipV="1">
            <a:off x="3505200" y="2514600"/>
            <a:ext cx="304800" cy="1524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90600" y="1487269"/>
            <a:ext cx="6629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1"/>
          <p:cNvGrpSpPr/>
          <p:nvPr/>
        </p:nvGrpSpPr>
        <p:grpSpPr>
          <a:xfrm>
            <a:off x="5486400" y="2438400"/>
            <a:ext cx="228600" cy="304800"/>
            <a:chOff x="5943600" y="1143000"/>
            <a:chExt cx="228600" cy="304800"/>
          </a:xfrm>
        </p:grpSpPr>
        <p:cxnSp>
          <p:nvCxnSpPr>
            <p:cNvPr id="46" name="Straight Connector 45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" name="Group 64"/>
          <p:cNvGrpSpPr/>
          <p:nvPr/>
        </p:nvGrpSpPr>
        <p:grpSpPr>
          <a:xfrm>
            <a:off x="2819400" y="2971800"/>
            <a:ext cx="228600" cy="304800"/>
            <a:chOff x="5943600" y="1143000"/>
            <a:chExt cx="228600" cy="304800"/>
          </a:xfrm>
        </p:grpSpPr>
        <p:cxnSp>
          <p:nvCxnSpPr>
            <p:cNvPr id="49" name="Straight Connector 48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" name="Group 67"/>
          <p:cNvGrpSpPr/>
          <p:nvPr/>
        </p:nvGrpSpPr>
        <p:grpSpPr>
          <a:xfrm>
            <a:off x="3581400" y="3429000"/>
            <a:ext cx="228600" cy="304800"/>
            <a:chOff x="5943600" y="1143000"/>
            <a:chExt cx="228600" cy="304800"/>
          </a:xfrm>
        </p:grpSpPr>
        <p:cxnSp>
          <p:nvCxnSpPr>
            <p:cNvPr id="52" name="Straight Connector 51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" name="Group 70"/>
          <p:cNvGrpSpPr/>
          <p:nvPr/>
        </p:nvGrpSpPr>
        <p:grpSpPr>
          <a:xfrm>
            <a:off x="4114800" y="3886200"/>
            <a:ext cx="228600" cy="304800"/>
            <a:chOff x="5943600" y="1143000"/>
            <a:chExt cx="228600" cy="304800"/>
          </a:xfrm>
        </p:grpSpPr>
        <p:cxnSp>
          <p:nvCxnSpPr>
            <p:cNvPr id="55" name="Straight Connector 54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" name="Group 70"/>
          <p:cNvGrpSpPr/>
          <p:nvPr/>
        </p:nvGrpSpPr>
        <p:grpSpPr>
          <a:xfrm>
            <a:off x="3657600" y="4419600"/>
            <a:ext cx="228600" cy="304800"/>
            <a:chOff x="5943600" y="1143000"/>
            <a:chExt cx="228600" cy="304800"/>
          </a:xfrm>
        </p:grpSpPr>
        <p:cxnSp>
          <p:nvCxnSpPr>
            <p:cNvPr id="59" name="Straight Connector 58"/>
            <p:cNvCxnSpPr/>
            <p:nvPr/>
          </p:nvCxnSpPr>
          <p:spPr>
            <a:xfrm rot="5400000" flipH="1" flipV="1">
              <a:off x="58674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5943600" y="1219200"/>
              <a:ext cx="304800" cy="1524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65" name="Picture 2" descr="D:\HÌNH ĐỘNG\RBWBUTNW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76400"/>
            <a:ext cx="342900" cy="34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2&quot;/&gt;&lt;property id=&quot;20307&quot; value=&quot;258&quot;/&gt;&lt;/object&gt;&lt;object type=&quot;3&quot; unique_id=&quot;10007&quot;&gt;&lt;property id=&quot;20148&quot; value=&quot;5&quot;/&gt;&lt;property id=&quot;20300&quot; value=&quot;Slide 3&quot;/&gt;&lt;property id=&quot;20307&quot; value=&quot;259&quot;/&gt;&lt;/object&gt;&lt;object type=&quot;3&quot; unique_id=&quot;10008&quot;&gt;&lt;property id=&quot;20148&quot; value=&quot;5&quot;/&gt;&lt;property id=&quot;20300&quot; value=&quot;Slide 4&quot;/&gt;&lt;property id=&quot;20307&quot; value=&quot;260&quot;/&gt;&lt;/object&gt;&lt;object type=&quot;3&quot; unique_id=&quot;10009&quot;&gt;&lt;property id=&quot;20148&quot; value=&quot;5&quot;/&gt;&lt;property id=&quot;20300&quot; value=&quot;Slide 5&quot;/&gt;&lt;property id=&quot;20307&quot; value=&quot;261&quot;/&gt;&lt;/object&gt;&lt;object type=&quot;3&quot; unique_id=&quot;10010&quot;&gt;&lt;property id=&quot;20148&quot; value=&quot;5&quot;/&gt;&lt;property id=&quot;20300&quot; value=&quot;Slide 6&quot;/&gt;&lt;property id=&quot;20307&quot; value=&quot;262&quot;/&gt;&lt;/object&gt;&lt;object type=&quot;3&quot; unique_id=&quot;10011&quot;&gt;&lt;property id=&quot;20148&quot; value=&quot;5&quot;/&gt;&lt;property id=&quot;20300&quot; value=&quot;Slide 7&quot;/&gt;&lt;property id=&quot;20307&quot; value=&quot;263&quot;/&gt;&lt;/object&gt;&lt;object type=&quot;3&quot; unique_id=&quot;10012&quot;&gt;&lt;property id=&quot;20148&quot; value=&quot;5&quot;/&gt;&lt;property id=&quot;20300&quot; value=&quot;Slide 8&quot;/&gt;&lt;property id=&quot;20307&quot; value=&quot;264&quot;/&gt;&lt;/object&gt;&lt;object type=&quot;3&quot; unique_id=&quot;10013&quot;&gt;&lt;property id=&quot;20148&quot; value=&quot;5&quot;/&gt;&lt;property id=&quot;20300&quot; value=&quot;Slide 9&quot;/&gt;&lt;property id=&quot;20307&quot; value=&quot;265&quot;/&gt;&lt;/object&gt;&lt;object type=&quot;3&quot; unique_id=&quot;10014&quot;&gt;&lt;property id=&quot;20148&quot; value=&quot;5&quot;/&gt;&lt;property id=&quot;20300&quot; value=&quot;Slide 10&quot;/&gt;&lt;property id=&quot;20307&quot; value=&quot;266&quot;/&gt;&lt;/object&gt;&lt;object type=&quot;3&quot; unique_id=&quot;10015&quot;&gt;&lt;property id=&quot;20148&quot; value=&quot;5&quot;/&gt;&lt;property id=&quot;20300&quot; value=&quot;Slide 11&quot;/&gt;&lt;property id=&quot;20307&quot; value=&quot;267&quot;/&gt;&lt;/object&gt;&lt;object type=&quot;3&quot; unique_id=&quot;10016&quot;&gt;&lt;property id=&quot;20148&quot; value=&quot;5&quot;/&gt;&lt;property id=&quot;20300&quot; value=&quot;Slide 12&quot;/&gt;&lt;property id=&quot;20307&quot; value=&quot;268&quot;/&gt;&lt;/object&gt;&lt;object type=&quot;3&quot; unique_id=&quot;10017&quot;&gt;&lt;property id=&quot;20148&quot; value=&quot;5&quot;/&gt;&lt;property id=&quot;20300&quot; value=&quot;Slide 13&quot;/&gt;&lt;property id=&quot;20307&quot; value=&quot;269&quot;/&gt;&lt;/object&gt;&lt;object type=&quot;3&quot; unique_id=&quot;10019&quot;&gt;&lt;property id=&quot;20148&quot; value=&quot;5&quot;/&gt;&lt;property id=&quot;20300&quot; value=&quot;Slide 14&quot;/&gt;&lt;property id=&quot;20307&quot; value=&quot;271&quot;/&gt;&lt;/object&gt;&lt;object type=&quot;3&quot; unique_id=&quot;10020&quot;&gt;&lt;property id=&quot;20148&quot; value=&quot;5&quot;/&gt;&lt;property id=&quot;20300&quot; value=&quot;Slide 15&quot;/&gt;&lt;property id=&quot;20307&quot; value=&quot;272&quot;/&gt;&lt;/object&gt;&lt;object type=&quot;3&quot; unique_id=&quot;10021&quot;&gt;&lt;property id=&quot;20148&quot; value=&quot;5&quot;/&gt;&lt;property id=&quot;20300&quot; value=&quot;Slide 16&quot;/&gt;&lt;property id=&quot;20307&quot; value=&quot;273&quot;/&gt;&lt;/object&gt;&lt;object type=&quot;3&quot; unique_id=&quot;10022&quot;&gt;&lt;property id=&quot;20148&quot; value=&quot;5&quot;/&gt;&lt;property id=&quot;20300&quot; value=&quot;Slide 17&quot;/&gt;&lt;property id=&quot;20307&quot; value=&quot;274&quot;/&gt;&lt;/object&gt;&lt;object type=&quot;3&quot; unique_id=&quot;10023&quot;&gt;&lt;property id=&quot;20148&quot; value=&quot;5&quot;/&gt;&lt;property id=&quot;20300&quot; value=&quot;Slide 18&quot;/&gt;&lt;property id=&quot;20307&quot; value=&quot;275&quot;/&gt;&lt;/object&gt;&lt;object type=&quot;3&quot; unique_id=&quot;10024&quot;&gt;&lt;property id=&quot;20148&quot; value=&quot;5&quot;/&gt;&lt;property id=&quot;20300&quot; value=&quot;Slide 19&quot;/&gt;&lt;property id=&quot;20307&quot; value=&quot;276&quot;/&gt;&lt;/object&gt;&lt;object type=&quot;3&quot; unique_id=&quot;10025&quot;&gt;&lt;property id=&quot;20148&quot; value=&quot;5&quot;/&gt;&lt;property id=&quot;20300&quot; value=&quot;Slide 20&quot;/&gt;&lt;property id=&quot;20307&quot; value=&quot;277&quot;/&gt;&lt;/object&gt;&lt;object type=&quot;3&quot; unique_id=&quot;10026&quot;&gt;&lt;property id=&quot;20148&quot; value=&quot;5&quot;/&gt;&lt;property id=&quot;20300&quot; value=&quot;Slide 21&quot;/&gt;&lt;property id=&quot;20307&quot; value=&quot;278&quot;/&gt;&lt;/object&gt;&lt;object type=&quot;3&quot; unique_id=&quot;10027&quot;&gt;&lt;property id=&quot;20148&quot; value=&quot;5&quot;/&gt;&lt;property id=&quot;20300&quot; value=&quot;Slide 22&quot;/&gt;&lt;property id=&quot;20307&quot; value=&quot;279&quot;/&gt;&lt;/object&gt;&lt;object type=&quot;3&quot; unique_id=&quot;10028&quot;&gt;&lt;property id=&quot;20148&quot; value=&quot;5&quot;/&gt;&lt;property id=&quot;20300&quot; value=&quot;Slide 23&quot;/&gt;&lt;property id=&quot;20307&quot; value=&quot;280&quot;/&gt;&lt;/object&gt;&lt;object type=&quot;3&quot; unique_id=&quot;10029&quot;&gt;&lt;property id=&quot;20148&quot; value=&quot;5&quot;/&gt;&lt;property id=&quot;20300&quot; value=&quot;Slide 24&quot;/&gt;&lt;property id=&quot;20307&quot; value=&quot;281&quot;/&gt;&lt;/object&gt;&lt;object type=&quot;3&quot; unique_id=&quot;10030&quot;&gt;&lt;property id=&quot;20148&quot; value=&quot;5&quot;/&gt;&lt;property id=&quot;20300&quot; value=&quot;Slide 25&quot;/&gt;&lt;property id=&quot;20307&quot; value=&quot;282&quot;/&gt;&lt;/object&gt;&lt;object type=&quot;3&quot; unique_id=&quot;10031&quot;&gt;&lt;property id=&quot;20148&quot; value=&quot;5&quot;/&gt;&lt;property id=&quot;20300&quot; value=&quot;Slide 26&quot;/&gt;&lt;property id=&quot;20307&quot; value=&quot;283&quot;/&gt;&lt;/object&gt;&lt;object type=&quot;3&quot; unique_id=&quot;10032&quot;&gt;&lt;property id=&quot;20148&quot; value=&quot;5&quot;/&gt;&lt;property id=&quot;20300&quot; value=&quot;Slide 27&quot;/&gt;&lt;property id=&quot;20307&quot; value=&quot;284&quot;/&gt;&lt;/object&gt;&lt;object type=&quot;3&quot; unique_id=&quot;10034&quot;&gt;&lt;property id=&quot;20148&quot; value=&quot;5&quot;/&gt;&lt;property id=&quot;20300&quot; value=&quot;Slide 28&quot;/&gt;&lt;property id=&quot;20307&quot; value=&quot;286&quot;/&gt;&lt;/object&gt;&lt;object type=&quot;3&quot; unique_id=&quot;10266&quot;&gt;&lt;property id=&quot;20148&quot; value=&quot;5&quot;/&gt;&lt;property id=&quot;20300&quot; value=&quot;Slide 1&quot;/&gt;&lt;property id=&quot;20307&quot; value=&quot;28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786</Words>
  <Application>Microsoft Office PowerPoint</Application>
  <PresentationFormat>On-screen Show (4:3)</PresentationFormat>
  <Paragraphs>102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4</cp:revision>
  <dcterms:created xsi:type="dcterms:W3CDTF">2016-04-18T16:30:26Z</dcterms:created>
  <dcterms:modified xsi:type="dcterms:W3CDTF">2018-03-30T08:32:44Z</dcterms:modified>
</cp:coreProperties>
</file>