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9" r:id="rId3"/>
    <p:sldId id="260" r:id="rId4"/>
    <p:sldId id="262" r:id="rId5"/>
    <p:sldId id="264" r:id="rId6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69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BCC818-3167-48C4-94AD-D796C220BD1E}" type="datetimeFigureOut">
              <a:rPr lang="en-US" smtClean="0"/>
              <a:pPr/>
              <a:t>3/16/2018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8B3280-8E40-4E3A-B859-677368F445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913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A5F92-9223-4036-9DC5-932620C6B3D0}" type="datetimeFigureOut">
              <a:rPr lang="en-US" smtClean="0"/>
              <a:pPr/>
              <a:t>3/16/2018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35B29-DF19-46E6-93A3-BA485B4A99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A5F92-9223-4036-9DC5-932620C6B3D0}" type="datetimeFigureOut">
              <a:rPr lang="en-US" smtClean="0"/>
              <a:pPr/>
              <a:t>3/16/2018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35B29-DF19-46E6-93A3-BA485B4A99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A5F92-9223-4036-9DC5-932620C6B3D0}" type="datetimeFigureOut">
              <a:rPr lang="en-US" smtClean="0"/>
              <a:pPr/>
              <a:t>3/16/2018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35B29-DF19-46E6-93A3-BA485B4A99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A5F92-9223-4036-9DC5-932620C6B3D0}" type="datetimeFigureOut">
              <a:rPr lang="en-US" smtClean="0"/>
              <a:pPr/>
              <a:t>3/16/2018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35B29-DF19-46E6-93A3-BA485B4A99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A5F92-9223-4036-9DC5-932620C6B3D0}" type="datetimeFigureOut">
              <a:rPr lang="en-US" smtClean="0"/>
              <a:pPr/>
              <a:t>3/16/2018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35B29-DF19-46E6-93A3-BA485B4A99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A5F92-9223-4036-9DC5-932620C6B3D0}" type="datetimeFigureOut">
              <a:rPr lang="en-US" smtClean="0"/>
              <a:pPr/>
              <a:t>3/16/2018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35B29-DF19-46E6-93A3-BA485B4A99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A5F92-9223-4036-9DC5-932620C6B3D0}" type="datetimeFigureOut">
              <a:rPr lang="en-US" smtClean="0"/>
              <a:pPr/>
              <a:t>3/16/2018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35B29-DF19-46E6-93A3-BA485B4A99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A5F92-9223-4036-9DC5-932620C6B3D0}" type="datetimeFigureOut">
              <a:rPr lang="en-US" smtClean="0"/>
              <a:pPr/>
              <a:t>3/16/2018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35B29-DF19-46E6-93A3-BA485B4A99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A5F92-9223-4036-9DC5-932620C6B3D0}" type="datetimeFigureOut">
              <a:rPr lang="en-US" smtClean="0"/>
              <a:pPr/>
              <a:t>3/16/2018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35B29-DF19-46E6-93A3-BA485B4A99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A5F92-9223-4036-9DC5-932620C6B3D0}" type="datetimeFigureOut">
              <a:rPr lang="en-US" smtClean="0"/>
              <a:pPr/>
              <a:t>3/16/2018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35B29-DF19-46E6-93A3-BA485B4A99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A5F92-9223-4036-9DC5-932620C6B3D0}" type="datetimeFigureOut">
              <a:rPr lang="en-US" smtClean="0"/>
              <a:pPr/>
              <a:t>3/16/2018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35B29-DF19-46E6-93A3-BA485B4A990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9A5F92-9223-4036-9DC5-932620C6B3D0}" type="datetimeFigureOut">
              <a:rPr lang="en-US" smtClean="0"/>
              <a:pPr/>
              <a:t>3/16/2018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735B29-DF19-46E6-93A3-BA485B4A990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WordArt 3"/>
          <p:cNvSpPr>
            <a:spLocks noChangeArrowheads="1" noChangeShapeType="1" noTextEdit="1"/>
          </p:cNvSpPr>
          <p:nvPr/>
        </p:nvSpPr>
        <p:spPr bwMode="auto">
          <a:xfrm>
            <a:off x="152400" y="1371600"/>
            <a:ext cx="3733800" cy="236220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</a:bodyPr>
          <a:lstStyle/>
          <a:p>
            <a:pPr algn="ctr"/>
            <a:endParaRPr lang="en-US" sz="3600" kern="10">
              <a:ln w="9525">
                <a:solidFill>
                  <a:srgbClr val="00FF00"/>
                </a:solidFill>
                <a:round/>
                <a:headEnd/>
                <a:tailEnd/>
              </a:ln>
              <a:gradFill rotWithShape="1">
                <a:gsLst>
                  <a:gs pos="0">
                    <a:schemeClr val="folHlink"/>
                  </a:gs>
                  <a:gs pos="100000">
                    <a:srgbClr val="0000FF"/>
                  </a:gs>
                </a:gsLst>
                <a:lin ang="5400000" scaled="1"/>
              </a:gradFill>
              <a:latin typeface=".VnTimeH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2590800"/>
            <a:ext cx="9144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40161" dir="20493903" algn="ctr" rotWithShape="0">
              <a:srgbClr val="FFFF00"/>
            </a:outerShdw>
          </a:effectLst>
        </p:spPr>
        <p:txBody>
          <a:bodyPr/>
          <a:lstStyle/>
          <a:p>
            <a:pPr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40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PHÂN MÔN:KỂ CHUYỆN</a:t>
            </a:r>
            <a:endParaRPr lang="en-US" sz="4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defRPr/>
            </a:pPr>
            <a:endParaRPr lang="en-US" sz="4000" b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4000" b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LỚP: 2</a:t>
            </a:r>
            <a:endParaRPr lang="en-US" sz="4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4" name="TextBox 143"/>
          <p:cNvSpPr txBox="1"/>
          <p:nvPr/>
        </p:nvSpPr>
        <p:spPr>
          <a:xfrm>
            <a:off x="0" y="152400"/>
            <a:ext cx="9144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PHÒNG GIÁO DỤC VÀ ĐÀO TẠO QUẬN LONG BIÊN</a:t>
            </a:r>
          </a:p>
          <a:p>
            <a:pPr algn="ctr">
              <a:lnSpc>
                <a:spcPct val="150000"/>
              </a:lnSpc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 TIỂU HỌC ÁI MỘ B</a:t>
            </a:r>
          </a:p>
        </p:txBody>
      </p:sp>
      <p:sp>
        <p:nvSpPr>
          <p:cNvPr id="145" name="TextBox 144"/>
          <p:cNvSpPr txBox="1"/>
          <p:nvPr/>
        </p:nvSpPr>
        <p:spPr>
          <a:xfrm>
            <a:off x="533400" y="5144869"/>
            <a:ext cx="853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Bài: Kho báu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3" presetClass="emph" presetSubtype="0" repeatCount="indefinit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3" presetClass="emph" presetSubtype="0" repeatCount="indefinit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" dur="2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7" dur="2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8" dur="2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animBg="1"/>
      <p:bldP spid="10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228600" y="467142"/>
            <a:ext cx="5486400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400" b="1" i="1">
                <a:latin typeface="Times New Roman" pitchFamily="18" charset="0"/>
                <a:cs typeface="Times New Roman" pitchFamily="18" charset="0"/>
              </a:rPr>
              <a:t>Đoạn 1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: Hai vợ chồng chăm chỉ.</a:t>
            </a:r>
          </a:p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     - Thức khuya dậy sớm.</a:t>
            </a:r>
          </a:p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     - Không lúc nào ngơi tay.</a:t>
            </a:r>
          </a:p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     - Kết quả tốt đẹp.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4495800" y="2503944"/>
            <a:ext cx="44958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400" b="1" i="1">
                <a:latin typeface="Times New Roman" pitchFamily="18" charset="0"/>
                <a:cs typeface="Times New Roman" pitchFamily="18" charset="0"/>
              </a:rPr>
              <a:t>Đoạn 2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: Dặn con.</a:t>
            </a:r>
          </a:p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     - Tuổi già</a:t>
            </a:r>
          </a:p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     - Hai người con lười biếng.</a:t>
            </a:r>
          </a:p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     - Lời dặn của người cha.</a:t>
            </a:r>
          </a:p>
          <a:p>
            <a:pPr>
              <a:spcBef>
                <a:spcPct val="50000"/>
              </a:spcBef>
              <a:buFontTx/>
              <a:buChar char="-"/>
            </a:pPr>
            <a:endParaRPr lang="en-US" sz="2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457200" y="4267200"/>
            <a:ext cx="44958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400" b="1" i="1">
                <a:latin typeface="Times New Roman" pitchFamily="18" charset="0"/>
                <a:cs typeface="Times New Roman" pitchFamily="18" charset="0"/>
              </a:rPr>
              <a:t>Đoạn 3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: Tìm kho báu.</a:t>
            </a:r>
          </a:p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     - Đào ruộng tìm kho báu.</a:t>
            </a:r>
          </a:p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     - Không thấy kho báu.</a:t>
            </a:r>
          </a:p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     - Hiểu lời dặn của cha.</a:t>
            </a:r>
          </a:p>
          <a:p>
            <a:pPr>
              <a:spcBef>
                <a:spcPct val="50000"/>
              </a:spcBef>
            </a:pPr>
            <a:endParaRPr lang="en-US" sz="2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>
            <a:off x="1752600" y="838200"/>
            <a:ext cx="27432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>
            <a:off x="6166393" y="2903087"/>
            <a:ext cx="770709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>
            <a:off x="1981200" y="4648200"/>
            <a:ext cx="15240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 animBg="1"/>
      <p:bldP spid="11270" grpId="0" animBg="1"/>
      <p:bldP spid="1127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1676400" y="1176338"/>
            <a:ext cx="6400800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200" b="1" i="1">
                <a:latin typeface="Times New Roman" pitchFamily="18" charset="0"/>
                <a:cs typeface="Times New Roman" pitchFamily="18" charset="0"/>
              </a:rPr>
              <a:t>Đoạn 1</a:t>
            </a:r>
            <a:r>
              <a:rPr lang="en-US" sz="3200" b="1">
                <a:latin typeface="Times New Roman" pitchFamily="18" charset="0"/>
                <a:cs typeface="Times New Roman" pitchFamily="18" charset="0"/>
              </a:rPr>
              <a:t>: Hai vợ chồng chăm chỉ.</a:t>
            </a:r>
          </a:p>
          <a:p>
            <a:pPr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     - Thức khuya dậy sớm.</a:t>
            </a:r>
          </a:p>
          <a:p>
            <a:pPr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     - Không lúc nào ngơi tay.</a:t>
            </a:r>
          </a:p>
          <a:p>
            <a:pPr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     - Kết quả tốt đẹp.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2667000" y="533400"/>
            <a:ext cx="5334000" cy="308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800" b="1" i="1">
                <a:latin typeface="Times New Roman" pitchFamily="18" charset="0"/>
                <a:cs typeface="Times New Roman" pitchFamily="18" charset="0"/>
              </a:rPr>
              <a:t>Đoạn 2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: Dặn con.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     - Tuổi già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     - Hai người con lười biếng.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     - Lời dặn của người cha.</a:t>
            </a:r>
          </a:p>
          <a:p>
            <a:pPr>
              <a:spcBef>
                <a:spcPct val="50000"/>
              </a:spcBef>
              <a:buFontTx/>
              <a:buChar char="-"/>
            </a:pPr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2590800" y="3295650"/>
            <a:ext cx="4495800" cy="308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800" b="1" i="1">
                <a:latin typeface="Times New Roman" pitchFamily="18" charset="0"/>
                <a:cs typeface="Times New Roman" pitchFamily="18" charset="0"/>
              </a:rPr>
              <a:t>Đoạn 3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: Tìm kho báu.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     - Đào ruộng tìm kho báu.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     - Không thấy kho báu.</a:t>
            </a:r>
          </a:p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     - Hiểu lời dặn của cha.</a:t>
            </a:r>
          </a:p>
          <a:p>
            <a:pPr>
              <a:spcBef>
                <a:spcPct val="50000"/>
              </a:spcBef>
            </a:pPr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0" name="Line 6"/>
          <p:cNvSpPr>
            <a:spLocks noChangeShapeType="1"/>
          </p:cNvSpPr>
          <p:nvPr/>
        </p:nvSpPr>
        <p:spPr bwMode="auto">
          <a:xfrm>
            <a:off x="4419600" y="990600"/>
            <a:ext cx="11430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1" name="Line 7"/>
          <p:cNvSpPr>
            <a:spLocks noChangeShapeType="1"/>
          </p:cNvSpPr>
          <p:nvPr/>
        </p:nvSpPr>
        <p:spPr bwMode="auto">
          <a:xfrm>
            <a:off x="4343400" y="3733800"/>
            <a:ext cx="17526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0" grpId="0" animBg="1"/>
      <p:bldP spid="615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04800" y="914400"/>
            <a:ext cx="44958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400" b="1" i="1">
                <a:latin typeface="Times New Roman" pitchFamily="18" charset="0"/>
                <a:cs typeface="Times New Roman" pitchFamily="18" charset="0"/>
              </a:rPr>
              <a:t>Đoạn 1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: Hai vợ chồng chăm chỉ.</a:t>
            </a:r>
          </a:p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     - Thức khuya dậy sớm.</a:t>
            </a:r>
          </a:p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     - Không lúc nào ngơi tay.</a:t>
            </a:r>
          </a:p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     - Kết quả tốt đẹp.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5105400" y="914400"/>
            <a:ext cx="42672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2400" b="1" i="1">
                <a:latin typeface="Times New Roman" pitchFamily="18" charset="0"/>
                <a:cs typeface="Times New Roman" pitchFamily="18" charset="0"/>
              </a:rPr>
              <a:t>Đoạn 2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: Dặn con.</a:t>
            </a:r>
          </a:p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     - Tuổi già</a:t>
            </a:r>
          </a:p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     - Hai người con lười biếng.</a:t>
            </a:r>
          </a:p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     - Lời dặn của người cha.</a:t>
            </a:r>
          </a:p>
          <a:p>
            <a:pPr>
              <a:spcBef>
                <a:spcPct val="50000"/>
              </a:spcBef>
              <a:buFontTx/>
              <a:buChar char="-"/>
            </a:pPr>
            <a:endParaRPr lang="en-US" sz="2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2857500" y="3733800"/>
            <a:ext cx="44958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400" b="1" i="1">
                <a:latin typeface="Times New Roman" pitchFamily="18" charset="0"/>
                <a:cs typeface="Times New Roman" pitchFamily="18" charset="0"/>
              </a:rPr>
              <a:t>Đoạn 3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: Tìm kho báu.</a:t>
            </a:r>
          </a:p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     - Đào ruộng tìm kho báu.</a:t>
            </a:r>
          </a:p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     - Không thấy kho báu.</a:t>
            </a:r>
          </a:p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     - Hiểu lời dặn của cha.</a:t>
            </a:r>
          </a:p>
          <a:p>
            <a:pPr>
              <a:spcBef>
                <a:spcPct val="50000"/>
              </a:spcBef>
            </a:pPr>
            <a:endParaRPr lang="en-US" sz="2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H="1">
            <a:off x="4724400" y="11430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7&quot;/&gt;&lt;/object&gt;&lt;object type=&quot;3&quot; unique_id=&quot;10059&quot;&gt;&lt;property id=&quot;20148&quot; value=&quot;5&quot;/&gt;&lt;property id=&quot;20300&quot; value=&quot;Slide 2&quot;/&gt;&lt;property id=&quot;20307&quot; value=&quot;259&quot;/&gt;&lt;/object&gt;&lt;object type=&quot;3&quot; unique_id=&quot;10060&quot;&gt;&lt;property id=&quot;20148&quot; value=&quot;5&quot;/&gt;&lt;property id=&quot;20300&quot; value=&quot;Slide 3&quot;/&gt;&lt;property id=&quot;20307&quot; value=&quot;260&quot;/&gt;&lt;/object&gt;&lt;object type=&quot;3&quot; unique_id=&quot;10062&quot;&gt;&lt;property id=&quot;20148&quot; value=&quot;5&quot;/&gt;&lt;property id=&quot;20300&quot; value=&quot;Slide 4&quot;/&gt;&lt;property id=&quot;20307&quot; value=&quot;262&quot;/&gt;&lt;/object&gt;&lt;object type=&quot;3&quot; unique_id=&quot;10064&quot;&gt;&lt;property id=&quot;20148&quot; value=&quot;5&quot;/&gt;&lt;property id=&quot;20300&quot; value=&quot;Slide 5&quot;/&gt;&lt;property id=&quot;20307&quot; value=&quot;264&quot;/&gt;&lt;/object&gt;&lt;object type=&quot;3&quot; unique_id=&quot;10067&quot;&gt;&lt;property id=&quot;20148&quot; value=&quot;5&quot;/&gt;&lt;property id=&quot;20300&quot; value=&quot;Slide 6&quot;/&gt;&lt;property id=&quot;20307&quot; value=&quot;267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304</Words>
  <Application>Microsoft Office PowerPoint</Application>
  <PresentationFormat>On-screen Show (4:3)</PresentationFormat>
  <Paragraphs>42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WIN7X64</dc:creator>
  <cp:lastModifiedBy>A</cp:lastModifiedBy>
  <cp:revision>10</cp:revision>
  <dcterms:created xsi:type="dcterms:W3CDTF">2016-04-10T10:47:20Z</dcterms:created>
  <dcterms:modified xsi:type="dcterms:W3CDTF">2018-03-16T05:10:10Z</dcterms:modified>
</cp:coreProperties>
</file>