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76" r:id="rId2"/>
    <p:sldId id="275" r:id="rId3"/>
    <p:sldId id="260" r:id="rId4"/>
    <p:sldId id="259" r:id="rId5"/>
    <p:sldId id="273" r:id="rId6"/>
    <p:sldId id="262" r:id="rId7"/>
    <p:sldId id="263" r:id="rId8"/>
    <p:sldId id="264" r:id="rId9"/>
    <p:sldId id="272" r:id="rId10"/>
    <p:sldId id="266" r:id="rId11"/>
    <p:sldId id="268" r:id="rId12"/>
    <p:sldId id="277" r:id="rId13"/>
    <p:sldId id="269" r:id="rId14"/>
  </p:sldIdLst>
  <p:sldSz cx="9144000" cy="6858000" type="screen4x3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528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15485-3F6B-4B03-A8C5-9120DD0115A9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FD53E-6BFE-4477-907C-A87F66A63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291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15485-3F6B-4B03-A8C5-9120DD0115A9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FD53E-6BFE-4477-907C-A87F66A63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692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15485-3F6B-4B03-A8C5-9120DD0115A9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FD53E-6BFE-4477-907C-A87F66A63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090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15485-3F6B-4B03-A8C5-9120DD0115A9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FD53E-6BFE-4477-907C-A87F66A63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995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15485-3F6B-4B03-A8C5-9120DD0115A9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FD53E-6BFE-4477-907C-A87F66A63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63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15485-3F6B-4B03-A8C5-9120DD0115A9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FD53E-6BFE-4477-907C-A87F66A63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51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15485-3F6B-4B03-A8C5-9120DD0115A9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FD53E-6BFE-4477-907C-A87F66A63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101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15485-3F6B-4B03-A8C5-9120DD0115A9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FD53E-6BFE-4477-907C-A87F66A63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908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15485-3F6B-4B03-A8C5-9120DD0115A9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FD53E-6BFE-4477-907C-A87F66A63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34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15485-3F6B-4B03-A8C5-9120DD0115A9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FD53E-6BFE-4477-907C-A87F66A63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287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15485-3F6B-4B03-A8C5-9120DD0115A9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FD53E-6BFE-4477-907C-A87F66A63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408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015485-3F6B-4B03-A8C5-9120DD0115A9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6FD53E-6BFE-4477-907C-A87F66A63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149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14.png"/><Relationship Id="rId7" Type="http://schemas.openxmlformats.org/officeDocument/2006/relationships/image" Target="../media/image18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5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image" Target="../media/image3.jpeg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8C0C217-D905-4985-A4C1-1E826245F301}" type="slidenum">
              <a:rPr lang="en-US" sz="1400" smtClean="0">
                <a:solidFill>
                  <a:schemeClr val="tx1"/>
                </a:solidFill>
                <a:latin typeface=".VnTime" pitchFamily="34" charset="0"/>
              </a:rPr>
              <a:pPr/>
              <a:t>1</a:t>
            </a:fld>
            <a:endParaRPr lang="en-US" sz="1400">
              <a:solidFill>
                <a:schemeClr val="tx1"/>
              </a:solidFill>
              <a:latin typeface=".VnTime" pitchFamily="34" charset="0"/>
            </a:endParaRPr>
          </a:p>
        </p:txBody>
      </p:sp>
      <p:sp>
        <p:nvSpPr>
          <p:cNvPr id="10" name="WordArt 28"/>
          <p:cNvSpPr>
            <a:spLocks noChangeArrowheads="1" noChangeShapeType="1" noTextEdit="1"/>
          </p:cNvSpPr>
          <p:nvPr/>
        </p:nvSpPr>
        <p:spPr bwMode="auto">
          <a:xfrm>
            <a:off x="1752600" y="2438400"/>
            <a:ext cx="5791200" cy="981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000" b="1" kern="10" dirty="0" err="1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Phân</a:t>
            </a:r>
            <a:r>
              <a:rPr lang="en-US" sz="2000" b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000" b="1" kern="10" dirty="0" err="1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môn</a:t>
            </a:r>
            <a:r>
              <a:rPr lang="en-US" sz="2000" b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: </a:t>
            </a:r>
            <a:r>
              <a:rPr lang="en-US" sz="2000" b="1" kern="10" dirty="0" err="1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Tập</a:t>
            </a:r>
            <a:r>
              <a:rPr lang="en-US" sz="2000" b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000" b="1" kern="10" dirty="0" err="1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đọc</a:t>
            </a:r>
            <a:endParaRPr lang="en-US" sz="2000" b="1" kern="10" dirty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45720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PHÒNG GD&amp;ĐT QUẬN LONG BIÊN</a:t>
            </a:r>
          </a:p>
          <a:p>
            <a:pPr algn="ctr"/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TRƯỜNG TIỂU HỌC ÁI MỘ B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00400" y="3505200"/>
            <a:ext cx="266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latin typeface="Times New Roman" pitchFamily="18" charset="0"/>
                <a:cs typeface="Times New Roman" pitchFamily="18" charset="0"/>
              </a:rPr>
              <a:t>Lớp: 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447800" y="4648200"/>
            <a:ext cx="647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endParaRPr lang="en-US" sz="4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773620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99842" y="1576092"/>
            <a:ext cx="3048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30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5948" y="2088416"/>
            <a:ext cx="5181600" cy="378940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78472" y="3124200"/>
            <a:ext cx="17123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hôn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80197" y="3253756"/>
            <a:ext cx="101662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ván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758554" y="3366442"/>
            <a:ext cx="13244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0188" y="2105799"/>
            <a:ext cx="5181600" cy="378940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90920" y="3366442"/>
            <a:ext cx="208743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nệp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đệp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1817986"/>
            <a:ext cx="5170573" cy="37819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6" name="TextBox 15"/>
          <p:cNvSpPr txBox="1"/>
          <p:nvPr/>
        </p:nvSpPr>
        <p:spPr>
          <a:xfrm>
            <a:off x="1260787" y="2715147"/>
            <a:ext cx="101662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/>
          </a:p>
        </p:txBody>
      </p:sp>
      <p:pic>
        <p:nvPicPr>
          <p:cNvPr id="17" name="Content Placeholder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9879" y="1989861"/>
            <a:ext cx="5410199" cy="38472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8" name="TextBox 17"/>
          <p:cNvSpPr txBox="1"/>
          <p:nvPr/>
        </p:nvSpPr>
        <p:spPr>
          <a:xfrm>
            <a:off x="1086381" y="3253756"/>
            <a:ext cx="101181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cựa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6386" y="2123774"/>
            <a:ext cx="5237184" cy="379682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806981"/>
            <a:ext cx="5411894" cy="3854631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90920" y="3414433"/>
            <a:ext cx="215636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63313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2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9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7" grpId="1"/>
      <p:bldP spid="9" grpId="0"/>
      <p:bldP spid="9" grpId="1"/>
      <p:bldP spid="10" grpId="0"/>
      <p:bldP spid="10" grpId="1"/>
      <p:bldP spid="14" grpId="0"/>
      <p:bldP spid="14" grpId="1"/>
      <p:bldP spid="16" grpId="0"/>
      <p:bldP spid="16" grpId="1"/>
      <p:bldP spid="18" grpId="0"/>
      <p:bldP spid="18" grpId="1"/>
      <p:bldP spid="21" grpId="0"/>
      <p:bldP spid="21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orizontal Scroll 4"/>
          <p:cNvSpPr/>
          <p:nvPr/>
        </p:nvSpPr>
        <p:spPr>
          <a:xfrm>
            <a:off x="1981200" y="1905000"/>
            <a:ext cx="6553200" cy="3429000"/>
          </a:xfrm>
          <a:prstGeom prst="horizontalScroll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Luyện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1966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19400" y="1143000"/>
            <a:ext cx="26981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7617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07423" y="1080868"/>
            <a:ext cx="2529155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Triangl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chơi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28225" y="2590800"/>
            <a:ext cx="7010400" cy="1211997"/>
          </a:xfrm>
          <a:prstGeom prst="rect">
            <a:avLst/>
          </a:prstGeom>
        </p:spPr>
        <p:txBody>
          <a:bodyPr wrap="square">
            <a:prstTxWarp prst="textCanDown">
              <a:avLst/>
            </a:prstTxWarp>
            <a:spAutoFit/>
          </a:bodyPr>
          <a:lstStyle/>
          <a:p>
            <a:pPr algn="ctr"/>
            <a:r>
              <a:rPr lang="en-US" sz="72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Ai đọc hay nhất</a:t>
            </a:r>
            <a:endParaRPr lang="en-US" sz="7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8836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1"/>
          <p:cNvGrpSpPr>
            <a:grpSpLocks/>
          </p:cNvGrpSpPr>
          <p:nvPr/>
        </p:nvGrpSpPr>
        <p:grpSpPr bwMode="auto">
          <a:xfrm>
            <a:off x="201613" y="-322263"/>
            <a:ext cx="320675" cy="7180263"/>
            <a:chOff x="202295" y="-322943"/>
            <a:chExt cx="319314" cy="7180943"/>
          </a:xfrm>
        </p:grpSpPr>
        <p:sp>
          <p:nvSpPr>
            <p:cNvPr id="10" name="Rectangle 9"/>
            <p:cNvSpPr/>
            <p:nvPr/>
          </p:nvSpPr>
          <p:spPr bwMode="auto">
            <a:xfrm>
              <a:off x="202295" y="-322943"/>
              <a:ext cx="319314" cy="7166655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latin typeface=".VnTime" pitchFamily="34" charset="0"/>
                <a:cs typeface="+mn-cs"/>
              </a:endParaRPr>
            </a:p>
          </p:txBody>
        </p:sp>
        <p:sp>
          <p:nvSpPr>
            <p:cNvPr id="6178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000">
                <a:latin typeface=".VnTime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24013" y="-308654"/>
              <a:ext cx="75877" cy="7166654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.VnTime" pitchFamily="34" charset="0"/>
                <a:cs typeface="+mn-cs"/>
              </a:endParaRPr>
            </a:p>
          </p:txBody>
        </p:sp>
      </p:grpSp>
      <p:sp>
        <p:nvSpPr>
          <p:cNvPr id="18" name="AutoShape 51"/>
          <p:cNvSpPr>
            <a:spLocks noChangeArrowheads="1"/>
          </p:cNvSpPr>
          <p:nvPr/>
        </p:nvSpPr>
        <p:spPr bwMode="auto">
          <a:xfrm>
            <a:off x="1570038" y="2069187"/>
            <a:ext cx="6981482" cy="4073763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2000">
              <a:solidFill>
                <a:schemeClr val="bg1">
                  <a:lumMod val="95000"/>
                </a:schemeClr>
              </a:solidFill>
              <a:latin typeface=".VnTime" pitchFamily="34" charset="0"/>
              <a:cs typeface="+mn-cs"/>
            </a:endParaRPr>
          </a:p>
        </p:txBody>
      </p:sp>
      <p:sp>
        <p:nvSpPr>
          <p:cNvPr id="19" name="AutoShape 56"/>
          <p:cNvSpPr>
            <a:spLocks noChangeArrowheads="1"/>
          </p:cNvSpPr>
          <p:nvPr/>
        </p:nvSpPr>
        <p:spPr bwMode="auto">
          <a:xfrm>
            <a:off x="563509" y="787592"/>
            <a:ext cx="3505200" cy="590550"/>
          </a:xfrm>
          <a:prstGeom prst="roundRect">
            <a:avLst>
              <a:gd name="adj" fmla="val 36292"/>
            </a:avLst>
          </a:prstGeom>
          <a:gradFill rotWithShape="1">
            <a:gsLst>
              <a:gs pos="0">
                <a:srgbClr val="FF00FF">
                  <a:alpha val="51999"/>
                </a:srgbClr>
              </a:gs>
              <a:gs pos="100000">
                <a:srgbClr val="FB00FB">
                  <a:alpha val="53998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sz="2000">
              <a:latin typeface=".VnTime" pitchFamily="34" charset="0"/>
            </a:endParaRPr>
          </a:p>
        </p:txBody>
      </p:sp>
      <p:pic>
        <p:nvPicPr>
          <p:cNvPr id="22" name="Picture 37" descr="Blue_chapterlist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0609" y="3440821"/>
            <a:ext cx="685800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23" name="Picture 39" descr="Classicmod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8729" y="2968625"/>
            <a:ext cx="1728787" cy="128905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052" name="Oval 59">
            <a:hlinkHover r:id="" action="ppaction://noaction" highlightClick="1">
              <a:snd r:embed="rId4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719138" y="3120231"/>
            <a:ext cx="942975" cy="985838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sz="2000">
              <a:latin typeface=".VnTime" pitchFamily="34" charset="0"/>
            </a:endParaRPr>
          </a:p>
        </p:txBody>
      </p:sp>
      <p:sp>
        <p:nvSpPr>
          <p:cNvPr id="1053" name="WordArt 226"/>
          <p:cNvSpPr>
            <a:spLocks noChangeArrowheads="1" noChangeShapeType="1" noTextEdit="1"/>
          </p:cNvSpPr>
          <p:nvPr/>
        </p:nvSpPr>
        <p:spPr bwMode="auto">
          <a:xfrm>
            <a:off x="808038" y="3274134"/>
            <a:ext cx="762000" cy="449262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Câu</a:t>
            </a:r>
            <a:endParaRPr lang="en-US" sz="3600" kern="1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  <p:sp>
        <p:nvSpPr>
          <p:cNvPr id="1054" name="Oval 227">
            <a:hlinkHover r:id="" action="ppaction://noaction" highlightClick="1">
              <a:snd r:embed="rId4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765520" y="3352116"/>
            <a:ext cx="582613" cy="609600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sz="2000">
              <a:latin typeface=".VnTime" pitchFamily="34" charset="0"/>
            </a:endParaRPr>
          </a:p>
        </p:txBody>
      </p:sp>
      <p:sp>
        <p:nvSpPr>
          <p:cNvPr id="1055" name="WordArt 226"/>
          <p:cNvSpPr>
            <a:spLocks noChangeArrowheads="1" noChangeShapeType="1" noTextEdit="1"/>
          </p:cNvSpPr>
          <p:nvPr/>
        </p:nvSpPr>
        <p:spPr bwMode="auto">
          <a:xfrm>
            <a:off x="1963738" y="3388519"/>
            <a:ext cx="228600" cy="449262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1</a:t>
            </a:r>
          </a:p>
        </p:txBody>
      </p:sp>
      <p:grpSp>
        <p:nvGrpSpPr>
          <p:cNvPr id="6155" name="Group 52"/>
          <p:cNvGrpSpPr>
            <a:grpSpLocks/>
          </p:cNvGrpSpPr>
          <p:nvPr/>
        </p:nvGrpSpPr>
        <p:grpSpPr bwMode="auto">
          <a:xfrm>
            <a:off x="542217" y="787592"/>
            <a:ext cx="3526493" cy="584200"/>
            <a:chOff x="604360" y="228600"/>
            <a:chExt cx="3526404" cy="585927"/>
          </a:xfrm>
        </p:grpSpPr>
        <p:sp>
          <p:nvSpPr>
            <p:cNvPr id="6175" name="AutoShape 62"/>
            <p:cNvSpPr>
              <a:spLocks noChangeArrowheads="1"/>
            </p:cNvSpPr>
            <p:nvPr/>
          </p:nvSpPr>
          <p:spPr bwMode="auto">
            <a:xfrm>
              <a:off x="604360" y="304800"/>
              <a:ext cx="3352800" cy="457200"/>
            </a:xfrm>
            <a:prstGeom prst="roundRect">
              <a:avLst>
                <a:gd name="adj" fmla="val 36292"/>
              </a:avLst>
            </a:prstGeom>
            <a:solidFill>
              <a:srgbClr val="D600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2000">
                <a:latin typeface=".VnTime" pitchFamily="34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930816" y="228600"/>
              <a:ext cx="3199948" cy="585927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eaLnBrk="0" hangingPunct="0">
                <a:defRPr/>
              </a:pPr>
              <a:r>
                <a:rPr lang="en-US" sz="3200" b="1" dirty="0" err="1" smtClean="0">
                  <a:ln w="11430"/>
                  <a:solidFill>
                    <a:srgbClr val="A3C8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Ôn</a:t>
              </a:r>
              <a:r>
                <a:rPr lang="en-US" sz="3200" b="1" dirty="0" smtClean="0">
                  <a:ln w="11430"/>
                  <a:solidFill>
                    <a:srgbClr val="A3C8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n w="11430"/>
                  <a:solidFill>
                    <a:srgbClr val="A3C8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bài</a:t>
              </a:r>
              <a:r>
                <a:rPr lang="en-US" sz="3200" b="1" dirty="0" smtClean="0">
                  <a:ln w="11430"/>
                  <a:solidFill>
                    <a:srgbClr val="A3C8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n w="11430"/>
                  <a:solidFill>
                    <a:srgbClr val="A3C8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cũ</a:t>
              </a:r>
              <a:r>
                <a:rPr lang="en-US" sz="3200" b="1" dirty="0">
                  <a:ln w="11430"/>
                  <a:solidFill>
                    <a:srgbClr val="A3C8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 </a:t>
              </a:r>
            </a:p>
          </p:txBody>
        </p:sp>
      </p:grpSp>
      <p:sp>
        <p:nvSpPr>
          <p:cNvPr id="34" name="Text Box 15"/>
          <p:cNvSpPr txBox="1">
            <a:spLocks noChangeArrowheads="1"/>
          </p:cNvSpPr>
          <p:nvPr/>
        </p:nvSpPr>
        <p:spPr bwMode="auto">
          <a:xfrm>
            <a:off x="2056826" y="2456587"/>
            <a:ext cx="63246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 </a:t>
            </a:r>
            <a:r>
              <a:rPr lang="en-US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may </a:t>
            </a:r>
            <a:r>
              <a:rPr lang="en-US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voi</a:t>
            </a:r>
            <a:r>
              <a:rPr lang="en-US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47"/>
          <p:cNvGrpSpPr>
            <a:grpSpLocks/>
          </p:cNvGrpSpPr>
          <p:nvPr/>
        </p:nvGrpSpPr>
        <p:grpSpPr bwMode="auto">
          <a:xfrm>
            <a:off x="-115888" y="832322"/>
            <a:ext cx="923926" cy="750286"/>
            <a:chOff x="5106" y="3426"/>
            <a:chExt cx="582" cy="345"/>
          </a:xfrm>
        </p:grpSpPr>
        <p:pic>
          <p:nvPicPr>
            <p:cNvPr id="6173" name="Picture 40" descr="Thumb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000300"/>
                </a:clrFrom>
                <a:clrTo>
                  <a:srgbClr val="0003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6" y="3426"/>
              <a:ext cx="582" cy="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74" name="Picture 43" descr="abu061[1]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1938225" flipV="1">
              <a:off x="5268" y="3513"/>
              <a:ext cx="250" cy="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4013" name="Picture 45" descr="Cau hoi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76200"/>
            <a:ext cx="114300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71" name="Rectangle 34"/>
          <p:cNvSpPr>
            <a:spLocks noChangeArrowheads="1"/>
          </p:cNvSpPr>
          <p:nvPr/>
        </p:nvSpPr>
        <p:spPr bwMode="auto">
          <a:xfrm>
            <a:off x="2511425" y="3244850"/>
            <a:ext cx="185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4126523" y="728924"/>
            <a:ext cx="2895600" cy="70788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b="1" smtClean="0">
                <a:ln w="1905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Voi nhà</a:t>
            </a:r>
            <a:endParaRPr lang="en-US" sz="4000" b="1" dirty="0">
              <a:ln w="1905">
                <a:solidFill>
                  <a:srgbClr val="FF0000"/>
                </a:solidFill>
              </a:ln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04550" y="3544306"/>
            <a:ext cx="13094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Trả lời</a:t>
            </a:r>
            <a:r>
              <a:rPr lang="en-US" b="1" u="sng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b="1" u="sng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92338" y="4177605"/>
            <a:ext cx="638016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voi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gũi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hoạn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nạn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171680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4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1052" grpId="0" animBg="1"/>
      <p:bldP spid="1053" grpId="0" animBg="1"/>
      <p:bldP spid="1054" grpId="0" animBg="1"/>
      <p:bldP spid="1055" grpId="0" animBg="1"/>
      <p:bldP spid="34" grpId="0"/>
      <p:bldP spid="3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1061" y="24000"/>
            <a:ext cx="9144000" cy="1754326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25</a:t>
            </a:r>
            <a:endParaRPr lang="en-US" sz="5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3" y="1754326"/>
            <a:ext cx="9121877" cy="51036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86442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9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457200" y="215443"/>
            <a:ext cx="82296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800" b="1" dirty="0" err="1" smtClean="0">
                <a:latin typeface="Times New Roman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800" b="1" dirty="0" smtClean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2800" b="1" dirty="0" smtClean="0">
                <a:latin typeface="Times New Roman" pitchFamily="18" charset="0"/>
                <a:cs typeface="Times New Roman" panose="02020603050405020304" pitchFamily="18" charset="0"/>
              </a:rPr>
              <a:t>:</a:t>
            </a:r>
            <a:br>
              <a:rPr lang="en-US" altLang="en-US" sz="2800" b="1" dirty="0" smtClean="0">
                <a:latin typeface="Times New Roman" pitchFamily="18" charset="0"/>
                <a:cs typeface="Times New Roman" panose="02020603050405020304" pitchFamily="18" charset="0"/>
              </a:rPr>
            </a:b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2106" y="1600200"/>
            <a:ext cx="4059788" cy="4525963"/>
          </a:xfrm>
        </p:spPr>
      </p:pic>
      <p:sp>
        <p:nvSpPr>
          <p:cNvPr id="6" name="Rectangle 5"/>
          <p:cNvSpPr/>
          <p:nvPr/>
        </p:nvSpPr>
        <p:spPr>
          <a:xfrm>
            <a:off x="1981200" y="1066800"/>
            <a:ext cx="5181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20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9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457200" y="131564"/>
            <a:ext cx="82296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800" b="1" dirty="0" err="1" smtClean="0">
                <a:latin typeface="Times New Roman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800" b="1" dirty="0" smtClean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2800" b="1" dirty="0">
                <a:latin typeface="Times New Roman" pitchFamily="18" charset="0"/>
                <a:cs typeface="Times New Roman" panose="02020603050405020304" pitchFamily="18" charset="0"/>
              </a:rPr>
              <a:t/>
            </a:r>
            <a:br>
              <a:rPr lang="en-US" altLang="en-US" sz="2800" b="1" dirty="0">
                <a:latin typeface="Times New Roman" pitchFamily="18" charset="0"/>
                <a:cs typeface="Times New Roman" panose="02020603050405020304" pitchFamily="18" charset="0"/>
              </a:rPr>
            </a:b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altLang="en-US" sz="2800" b="1" dirty="0" smtClean="0">
                <a:latin typeface="Times New Roman" pitchFamily="18" charset="0"/>
                <a:cs typeface="Times New Roman" panose="02020603050405020304" pitchFamily="18" charset="0"/>
              </a:rPr>
              <a:t/>
            </a:r>
            <a:br>
              <a:rPr lang="en-US" altLang="en-US" sz="2800" b="1" dirty="0" smtClean="0">
                <a:latin typeface="Times New Roman" pitchFamily="18" charset="0"/>
                <a:cs typeface="Times New Roman" panose="02020603050405020304" pitchFamily="18" charset="0"/>
              </a:rPr>
            </a:b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029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1.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Vương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tám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tuyệt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Mị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Nương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kén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chồng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chàng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hôn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miền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thẳm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2.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vương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bèn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Mị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Nương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ván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nếp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nệp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chưng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cựa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mao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dâu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3.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Mị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Nương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đùng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đùng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tức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giận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đuổi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cuồn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cuộn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ruộng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chìm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dời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chặn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lũ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bấy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đuối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đành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lũ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lụt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khắp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r"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8549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/>
          <p:cNvSpPr/>
          <p:nvPr/>
        </p:nvSpPr>
        <p:spPr>
          <a:xfrm>
            <a:off x="762000" y="2057400"/>
            <a:ext cx="6934200" cy="2819400"/>
          </a:xfrm>
          <a:prstGeom prst="cloud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endParaRPr lang="en-US" sz="4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514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2429" y="2865187"/>
            <a:ext cx="8229600" cy="4525963"/>
          </a:xfrm>
        </p:spPr>
        <p:txBody>
          <a:bodyPr/>
          <a:lstStyle/>
          <a:p>
            <a:pPr>
              <a:buFontTx/>
              <a:buChar char="-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ễ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nệp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chưng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ũ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lụt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út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Tuyệt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loud 5"/>
          <p:cNvSpPr/>
          <p:nvPr/>
        </p:nvSpPr>
        <p:spPr>
          <a:xfrm>
            <a:off x="533400" y="1752600"/>
            <a:ext cx="5715000" cy="914400"/>
          </a:xfrm>
          <a:prstGeom prst="cloud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en-US" sz="3000" dirty="0"/>
          </a:p>
        </p:txBody>
      </p:sp>
      <p:sp>
        <p:nvSpPr>
          <p:cNvPr id="24" name="TextBox 23"/>
          <p:cNvSpPr txBox="1"/>
          <p:nvPr/>
        </p:nvSpPr>
        <p:spPr>
          <a:xfrm>
            <a:off x="2364734" y="2878081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779537" y="4054110"/>
            <a:ext cx="5725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292702" y="5188356"/>
            <a:ext cx="3209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endParaRPr lang="en-US" sz="3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490264" y="3064538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̰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24830" y="4346496"/>
            <a:ext cx="1155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̰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22337" y="5773131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endParaRPr lang="en-US" sz="32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364604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0" grpId="0"/>
      <p:bldP spid="32" grpId="0"/>
      <p:bldP spid="34" grpId="0"/>
      <p:bldP spid="1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2004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Vương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……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thẳm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Vương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…..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ũng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Horizontal Scroll 4"/>
          <p:cNvSpPr/>
          <p:nvPr/>
        </p:nvSpPr>
        <p:spPr>
          <a:xfrm>
            <a:off x="228600" y="1676400"/>
            <a:ext cx="2895600" cy="1295400"/>
          </a:xfrm>
          <a:prstGeom prst="horizontalScroll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sz="3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endParaRPr lang="en-US" sz="3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8358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2028" y="1524000"/>
            <a:ext cx="8229600" cy="51974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miền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 vua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thẳm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ván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nếp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  hai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nệp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chưng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cựa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mao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Từ đó,   năm nào Thủy Tinh cũng dâng nước đánh Sơn Tinh,    gây lũ lụt khắp nơi nhưng lần nàoThủy Tinh cũng chịu thua.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4697091" y="1545138"/>
            <a:ext cx="172499" cy="467618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5117954" y="2062609"/>
            <a:ext cx="172499" cy="467618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8057101" y="1828800"/>
            <a:ext cx="172499" cy="467618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1529913" y="2530227"/>
            <a:ext cx="172499" cy="467618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1662770" y="2530227"/>
            <a:ext cx="172499" cy="467618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5565617" y="3590000"/>
            <a:ext cx="172499" cy="467618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7725918" y="3633557"/>
            <a:ext cx="172499" cy="467618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3208820" y="3596981"/>
            <a:ext cx="172499" cy="467618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4055336" y="4057618"/>
            <a:ext cx="172499" cy="467618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3947211" y="4064599"/>
            <a:ext cx="172499" cy="467618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6837899" y="3118466"/>
            <a:ext cx="172499" cy="467618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018221" y="1536412"/>
            <a:ext cx="16888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167077" y="2032489"/>
            <a:ext cx="19052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817945" y="1545138"/>
            <a:ext cx="9605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290453" y="2032489"/>
            <a:ext cx="7777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873342" y="3107833"/>
            <a:ext cx="38892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ván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nếp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544575" y="3094895"/>
            <a:ext cx="23626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hai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978323" y="3592906"/>
            <a:ext cx="15872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154484" y="3586084"/>
            <a:ext cx="15824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cựa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2973843" y="6429078"/>
            <a:ext cx="26244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mao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62654" y="3588622"/>
            <a:ext cx="28023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nệp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chưng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379260" y="4057618"/>
            <a:ext cx="26244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mao</a:t>
            </a:r>
            <a:endParaRPr lang="en-US" sz="3200" dirty="0">
              <a:solidFill>
                <a:srgbClr val="FF0000"/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 flipV="1">
            <a:off x="2052301" y="4642393"/>
            <a:ext cx="172499" cy="467618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3036321" y="5155070"/>
            <a:ext cx="172499" cy="467618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5434095" y="5629175"/>
            <a:ext cx="172499" cy="467618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5553787" y="5623587"/>
            <a:ext cx="172499" cy="467618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4045280" y="5110011"/>
            <a:ext cx="26060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ũ lụt khắp nơi</a:t>
            </a:r>
            <a:endParaRPr lang="en-US" sz="32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7591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9" grpId="0"/>
      <p:bldP spid="30" grpId="0"/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76&quot;/&gt;&lt;/object&gt;&lt;object type=&quot;3&quot; unique_id=&quot;10004&quot;&gt;&lt;property id=&quot;20148&quot; value=&quot;5&quot;/&gt;&lt;property id=&quot;20300&quot; value=&quot;Slide 2&quot;/&gt;&lt;property id=&quot;20307&quot; value=&quot;275&quot;/&gt;&lt;/object&gt;&lt;object type=&quot;3&quot; unique_id=&quot;10005&quot;&gt;&lt;property id=&quot;20148&quot; value=&quot;5&quot;/&gt;&lt;property id=&quot;20300&quot; value=&quot;Slide 3&quot;/&gt;&lt;property id=&quot;20307&quot; value=&quot;260&quot;/&gt;&lt;/object&gt;&lt;object type=&quot;3&quot; unique_id=&quot;10006&quot;&gt;&lt;property id=&quot;20148&quot; value=&quot;5&quot;/&gt;&lt;property id=&quot;20300&quot; value=&quot;Slide 4 - &amp;quot;Tập đọc: &amp;quot;&quot;/&gt;&lt;property id=&quot;20307&quot; value=&quot;259&quot;/&gt;&lt;/object&gt;&lt;object type=&quot;3&quot; unique_id=&quot;10007&quot;&gt;&lt;property id=&quot;20148&quot; value=&quot;5&quot;/&gt;&lt;property id=&quot;20300&quot; value=&quot;Slide 5 - &amp;quot;Tập đọc Sơn Tinh, Thủy Tinh  &amp;quot;&quot;/&gt;&lt;property id=&quot;20307&quot; value=&quot;273&quot;/&gt;&lt;/object&gt;&lt;object type=&quot;3&quot; unique_id=&quot;10008&quot;&gt;&lt;property id=&quot;20148&quot; value=&quot;5&quot;/&gt;&lt;property id=&quot;20300&quot; value=&quot;Slide 6&quot;/&gt;&lt;property id=&quot;20307&quot; value=&quot;262&quot;/&gt;&lt;/object&gt;&lt;object type=&quot;3&quot; unique_id=&quot;10009&quot;&gt;&lt;property id=&quot;20148&quot; value=&quot;5&quot;/&gt;&lt;property id=&quot;20300&quot; value=&quot;Slide 7&quot;/&gt;&lt;property id=&quot;20307&quot; value=&quot;263&quot;/&gt;&lt;/object&gt;&lt;object type=&quot;3&quot; unique_id=&quot;10010&quot;&gt;&lt;property id=&quot;20148&quot; value=&quot;5&quot;/&gt;&lt;property id=&quot;20300&quot; value=&quot;Slide 8&quot;/&gt;&lt;property id=&quot;20307&quot; value=&quot;264&quot;/&gt;&lt;/object&gt;&lt;object type=&quot;3&quot; unique_id=&quot;10011&quot;&gt;&lt;property id=&quot;20148&quot; value=&quot;5&quot;/&gt;&lt;property id=&quot;20300&quot; value=&quot;Slide 9&quot;/&gt;&lt;property id=&quot;20307&quot; value=&quot;272&quot;/&gt;&lt;/object&gt;&lt;object type=&quot;3&quot; unique_id=&quot;10012&quot;&gt;&lt;property id=&quot;20148&quot; value=&quot;5&quot;/&gt;&lt;property id=&quot;20300&quot; value=&quot;Slide 10&quot;/&gt;&lt;property id=&quot;20307&quot; value=&quot;266&quot;/&gt;&lt;/object&gt;&lt;object type=&quot;3&quot; unique_id=&quot;10013&quot;&gt;&lt;property id=&quot;20148&quot; value=&quot;5&quot;/&gt;&lt;property id=&quot;20300&quot; value=&quot;Slide 11&quot;/&gt;&lt;property id=&quot;20307&quot; value=&quot;268&quot;/&gt;&lt;/object&gt;&lt;object type=&quot;3&quot; unique_id=&quot;10014&quot;&gt;&lt;property id=&quot;20148&quot; value=&quot;5&quot;/&gt;&lt;property id=&quot;20300&quot; value=&quot;Slide 13&quot;/&gt;&lt;property id=&quot;20307&quot; value=&quot;269&quot;/&gt;&lt;/object&gt;&lt;object type=&quot;3&quot; unique_id=&quot;10057&quot;&gt;&lt;property id=&quot;20148&quot; value=&quot;5&quot;/&gt;&lt;property id=&quot;20300&quot; value=&quot;Slide 12&quot;/&gt;&lt;property id=&quot;20307&quot; value=&quot;277&quot;/&gt;&lt;/object&gt;&lt;/object&gt;&lt;object type=&quot;8&quot; unique_id=&quot;10028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4230</TotalTime>
  <Words>603</Words>
  <Application>Microsoft Office PowerPoint</Application>
  <PresentationFormat>On-screen Show (4:3)</PresentationFormat>
  <Paragraphs>73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.VnTime</vt:lpstr>
      <vt:lpstr>.VnTimeH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Tập đọc: </vt:lpstr>
      <vt:lpstr>Tập đọc Sơn Tinh, Thủy Tinh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QUÝ THẦY CÔ ĐẾN DỰ GIỜ LỚP 2/1</dc:title>
  <dc:creator>NKBD</dc:creator>
  <cp:lastModifiedBy>THAMB - LOP HOC</cp:lastModifiedBy>
  <cp:revision>70</cp:revision>
  <dcterms:created xsi:type="dcterms:W3CDTF">2016-02-17T07:23:34Z</dcterms:created>
  <dcterms:modified xsi:type="dcterms:W3CDTF">2019-03-06T08:12:06Z</dcterms:modified>
</cp:coreProperties>
</file>